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theme/theme6.xml" ContentType="application/vnd.openxmlformats-officedocument.theme+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theme/theme7.xml" ContentType="application/vnd.openxmlformats-officedocument.theme+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theme/theme8.xml" ContentType="application/vnd.openxmlformats-officedocument.theme+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theme/theme9.xml" ContentType="application/vnd.openxmlformats-officedocument.theme+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theme/theme10.xml" ContentType="application/vnd.openxmlformats-officedocument.theme+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737" r:id="rId1"/>
    <p:sldMasterId id="2147484738" r:id="rId2"/>
    <p:sldMasterId id="2147484739" r:id="rId3"/>
    <p:sldMasterId id="2147484740" r:id="rId4"/>
    <p:sldMasterId id="2147484741" r:id="rId5"/>
    <p:sldMasterId id="2147484742" r:id="rId6"/>
    <p:sldMasterId id="2147484744" r:id="rId7"/>
    <p:sldMasterId id="2147484766" r:id="rId8"/>
    <p:sldMasterId id="2147485313" r:id="rId9"/>
    <p:sldMasterId id="2147485379" r:id="rId10"/>
    <p:sldMasterId id="2147485429" r:id="rId11"/>
  </p:sldMasterIdLst>
  <p:notesMasterIdLst>
    <p:notesMasterId r:id="rId56"/>
  </p:notesMasterIdLst>
  <p:sldIdLst>
    <p:sldId id="356" r:id="rId12"/>
    <p:sldId id="357" r:id="rId13"/>
    <p:sldId id="385" r:id="rId14"/>
    <p:sldId id="387" r:id="rId15"/>
    <p:sldId id="310" r:id="rId16"/>
    <p:sldId id="316" r:id="rId17"/>
    <p:sldId id="317" r:id="rId18"/>
    <p:sldId id="358" r:id="rId19"/>
    <p:sldId id="314" r:id="rId20"/>
    <p:sldId id="263" r:id="rId21"/>
    <p:sldId id="265" r:id="rId22"/>
    <p:sldId id="388" r:id="rId23"/>
    <p:sldId id="266" r:id="rId24"/>
    <p:sldId id="267" r:id="rId25"/>
    <p:sldId id="386" r:id="rId26"/>
    <p:sldId id="268" r:id="rId27"/>
    <p:sldId id="299" r:id="rId28"/>
    <p:sldId id="269" r:id="rId29"/>
    <p:sldId id="270" r:id="rId30"/>
    <p:sldId id="286" r:id="rId31"/>
    <p:sldId id="304" r:id="rId32"/>
    <p:sldId id="307" r:id="rId33"/>
    <p:sldId id="365" r:id="rId34"/>
    <p:sldId id="366" r:id="rId35"/>
    <p:sldId id="315" r:id="rId36"/>
    <p:sldId id="367" r:id="rId37"/>
    <p:sldId id="342" r:id="rId38"/>
    <p:sldId id="343" r:id="rId39"/>
    <p:sldId id="372" r:id="rId40"/>
    <p:sldId id="373" r:id="rId41"/>
    <p:sldId id="374" r:id="rId42"/>
    <p:sldId id="375" r:id="rId43"/>
    <p:sldId id="376" r:id="rId44"/>
    <p:sldId id="377" r:id="rId45"/>
    <p:sldId id="378" r:id="rId46"/>
    <p:sldId id="369" r:id="rId47"/>
    <p:sldId id="318" r:id="rId48"/>
    <p:sldId id="379" r:id="rId49"/>
    <p:sldId id="320" r:id="rId50"/>
    <p:sldId id="380" r:id="rId51"/>
    <p:sldId id="382" r:id="rId52"/>
    <p:sldId id="384" r:id="rId53"/>
    <p:sldId id="381" r:id="rId54"/>
    <p:sldId id="281"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93" autoAdjust="0"/>
    <p:restoredTop sz="78852" autoAdjust="0"/>
  </p:normalViewPr>
  <p:slideViewPr>
    <p:cSldViewPr>
      <p:cViewPr varScale="1">
        <p:scale>
          <a:sx n="112" d="100"/>
          <a:sy n="112" d="100"/>
        </p:scale>
        <p:origin x="-1224" y="-104"/>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50" Type="http://schemas.openxmlformats.org/officeDocument/2006/relationships/slide" Target="slides/slide39.xml"/><Relationship Id="rId51" Type="http://schemas.openxmlformats.org/officeDocument/2006/relationships/slide" Target="slides/slide40.xml"/><Relationship Id="rId52" Type="http://schemas.openxmlformats.org/officeDocument/2006/relationships/slide" Target="slides/slide41.xml"/><Relationship Id="rId53" Type="http://schemas.openxmlformats.org/officeDocument/2006/relationships/slide" Target="slides/slide42.xml"/><Relationship Id="rId54" Type="http://schemas.openxmlformats.org/officeDocument/2006/relationships/slide" Target="slides/slide43.xml"/><Relationship Id="rId55" Type="http://schemas.openxmlformats.org/officeDocument/2006/relationships/slide" Target="slides/slide44.xml"/><Relationship Id="rId56" Type="http://schemas.openxmlformats.org/officeDocument/2006/relationships/notesMaster" Target="notesMasters/notes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 Id="rId46" Type="http://schemas.openxmlformats.org/officeDocument/2006/relationships/slide" Target="slides/slide35.xml"/><Relationship Id="rId47" Type="http://schemas.openxmlformats.org/officeDocument/2006/relationships/slide" Target="slides/slide36.xml"/><Relationship Id="rId48" Type="http://schemas.openxmlformats.org/officeDocument/2006/relationships/slide" Target="slides/slide37.xml"/><Relationship Id="rId49" Type="http://schemas.openxmlformats.org/officeDocument/2006/relationships/slide" Target="slides/slide38.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C84E43-81F5-A04E-8A14-4916CC8EE9D6}" type="doc">
      <dgm:prSet loTypeId="urn:microsoft.com/office/officeart/2008/layout/VerticalCurvedList" loCatId="" qsTypeId="urn:microsoft.com/office/officeart/2005/8/quickstyle/simple3" qsCatId="simple" csTypeId="urn:microsoft.com/office/officeart/2005/8/colors/accent1_2" csCatId="accent1" phldr="1"/>
      <dgm:spPr/>
      <dgm:t>
        <a:bodyPr/>
        <a:lstStyle/>
        <a:p>
          <a:endParaRPr lang="zh-CN" altLang="en-US"/>
        </a:p>
      </dgm:t>
    </dgm:pt>
    <dgm:pt modelId="{0C27BBD5-45F0-AF46-BCAB-48A40191E906}">
      <dgm:prSet phldrT="[文本]"/>
      <dgm:spPr/>
      <dgm:t>
        <a:bodyPr/>
        <a:lstStyle/>
        <a:p>
          <a:r>
            <a:rPr lang="en-US" altLang="zh-CN" dirty="0">
              <a:latin typeface="+mn-lt"/>
              <a:ea typeface="+mn-ea"/>
              <a:cs typeface="+mn-ea"/>
              <a:sym typeface="+mn-lt"/>
            </a:rPr>
            <a:t>1998</a:t>
          </a:r>
          <a:r>
            <a:rPr lang="zh-CN" altLang="en-US" dirty="0">
              <a:latin typeface="+mn-lt"/>
              <a:ea typeface="+mn-ea"/>
              <a:cs typeface="+mn-ea"/>
              <a:sym typeface="+mn-lt"/>
            </a:rPr>
            <a:t>年，</a:t>
          </a:r>
          <a:r>
            <a:rPr lang="en-US" altLang="zh-CN" dirty="0">
              <a:latin typeface="+mn-lt"/>
              <a:ea typeface="+mn-ea"/>
              <a:cs typeface="+mn-ea"/>
              <a:sym typeface="+mn-lt"/>
            </a:rPr>
            <a:t>Diane Greene</a:t>
          </a:r>
          <a:r>
            <a:rPr lang="zh-CN" altLang="en-US" dirty="0">
              <a:latin typeface="+mn-lt"/>
              <a:ea typeface="+mn-ea"/>
              <a:cs typeface="+mn-ea"/>
              <a:sym typeface="+mn-lt"/>
            </a:rPr>
            <a:t>帮助创立</a:t>
          </a:r>
          <a:r>
            <a:rPr lang="en-US" altLang="zh-CN" dirty="0">
              <a:latin typeface="+mn-lt"/>
              <a:ea typeface="+mn-ea"/>
              <a:cs typeface="+mn-ea"/>
              <a:sym typeface="+mn-lt"/>
            </a:rPr>
            <a:t>VMware</a:t>
          </a:r>
          <a:endParaRPr lang="zh-CN" altLang="en-US" dirty="0">
            <a:latin typeface="+mn-lt"/>
            <a:ea typeface="+mn-ea"/>
            <a:cs typeface="+mn-ea"/>
            <a:sym typeface="+mn-lt"/>
          </a:endParaRPr>
        </a:p>
      </dgm:t>
    </dgm:pt>
    <dgm:pt modelId="{F6D601BC-5DD8-7A45-8B15-A77FDE0FF0C3}" type="parTrans" cxnId="{C2A8AF78-DED8-6A48-B414-FCF807AB1E61}">
      <dgm:prSet/>
      <dgm:spPr/>
      <dgm:t>
        <a:bodyPr/>
        <a:lstStyle/>
        <a:p>
          <a:endParaRPr lang="zh-CN" altLang="en-US"/>
        </a:p>
      </dgm:t>
    </dgm:pt>
    <dgm:pt modelId="{6183F305-8772-D349-B318-700B8A768E74}" type="sibTrans" cxnId="{C2A8AF78-DED8-6A48-B414-FCF807AB1E61}">
      <dgm:prSet/>
      <dgm:spPr/>
      <dgm:t>
        <a:bodyPr/>
        <a:lstStyle/>
        <a:p>
          <a:endParaRPr lang="zh-CN" altLang="en-US"/>
        </a:p>
      </dgm:t>
    </dgm:pt>
    <dgm:pt modelId="{32B658EE-6E9C-C54A-A1C1-128B3A67DFEE}">
      <dgm:prSet phldrT="[文本]"/>
      <dgm:spPr/>
      <dgm:t>
        <a:bodyPr/>
        <a:lstStyle/>
        <a:p>
          <a:r>
            <a:rPr lang="en-US" altLang="zh-CN" dirty="0">
              <a:latin typeface="+mn-lt"/>
              <a:ea typeface="+mn-ea"/>
              <a:cs typeface="+mn-ea"/>
              <a:sym typeface="+mn-lt"/>
            </a:rPr>
            <a:t>2011</a:t>
          </a:r>
          <a:r>
            <a:rPr lang="zh-CN" altLang="en-US" dirty="0">
              <a:latin typeface="+mn-lt"/>
              <a:ea typeface="+mn-ea"/>
              <a:cs typeface="+mn-ea"/>
              <a:sym typeface="+mn-lt"/>
            </a:rPr>
            <a:t>年，</a:t>
          </a:r>
          <a:r>
            <a:rPr lang="en-US" altLang="zh-CN" dirty="0">
              <a:latin typeface="+mn-lt"/>
              <a:ea typeface="+mn-ea"/>
              <a:cs typeface="+mn-ea"/>
              <a:sym typeface="+mn-lt"/>
            </a:rPr>
            <a:t>VMware</a:t>
          </a:r>
          <a:r>
            <a:rPr lang="zh-CN" altLang="en-US" dirty="0">
              <a:latin typeface="+mn-lt"/>
              <a:ea typeface="+mn-ea"/>
              <a:cs typeface="+mn-ea"/>
              <a:sym typeface="+mn-lt"/>
            </a:rPr>
            <a:t>推出</a:t>
          </a:r>
          <a:r>
            <a:rPr lang="en-US" altLang="zh-CN" dirty="0">
              <a:latin typeface="+mn-lt"/>
              <a:ea typeface="+mn-ea"/>
              <a:cs typeface="+mn-ea"/>
              <a:sym typeface="+mn-lt"/>
            </a:rPr>
            <a:t>Cloud Foundry</a:t>
          </a:r>
          <a:endParaRPr lang="zh-CN" altLang="en-US" dirty="0">
            <a:latin typeface="+mn-lt"/>
            <a:ea typeface="+mn-ea"/>
            <a:cs typeface="+mn-ea"/>
            <a:sym typeface="+mn-lt"/>
          </a:endParaRPr>
        </a:p>
      </dgm:t>
    </dgm:pt>
    <dgm:pt modelId="{222D8F15-8FCE-A044-AE3F-1B86F0A6686A}" type="parTrans" cxnId="{A4D0C855-2A5E-5549-A0AB-B801FCAE60C0}">
      <dgm:prSet/>
      <dgm:spPr/>
      <dgm:t>
        <a:bodyPr/>
        <a:lstStyle/>
        <a:p>
          <a:endParaRPr lang="zh-CN" altLang="en-US"/>
        </a:p>
      </dgm:t>
    </dgm:pt>
    <dgm:pt modelId="{79DC820F-09B5-B041-9D31-408C54B93D96}" type="sibTrans" cxnId="{A4D0C855-2A5E-5549-A0AB-B801FCAE60C0}">
      <dgm:prSet/>
      <dgm:spPr/>
      <dgm:t>
        <a:bodyPr/>
        <a:lstStyle/>
        <a:p>
          <a:endParaRPr lang="zh-CN" altLang="en-US"/>
        </a:p>
      </dgm:t>
    </dgm:pt>
    <dgm:pt modelId="{2A980EE0-1978-C945-84A8-84730B9FC05F}">
      <dgm:prSet phldrT="[文本]"/>
      <dgm:spPr/>
      <dgm:t>
        <a:bodyPr/>
        <a:lstStyle/>
        <a:p>
          <a:r>
            <a:rPr lang="en-US" altLang="zh-CN" dirty="0">
              <a:latin typeface="+mn-lt"/>
              <a:ea typeface="+mn-ea"/>
              <a:cs typeface="+mn-ea"/>
              <a:sym typeface="+mn-lt"/>
            </a:rPr>
            <a:t>2015</a:t>
          </a:r>
          <a:r>
            <a:rPr lang="zh-CN" altLang="en-US" dirty="0">
              <a:latin typeface="+mn-lt"/>
              <a:ea typeface="+mn-ea"/>
              <a:cs typeface="+mn-ea"/>
              <a:sym typeface="+mn-lt"/>
            </a:rPr>
            <a:t>年，</a:t>
          </a:r>
          <a:r>
            <a:rPr lang="en-US" altLang="zh-CN" dirty="0">
              <a:latin typeface="+mn-lt"/>
              <a:ea typeface="+mn-ea"/>
              <a:cs typeface="+mn-ea"/>
              <a:sym typeface="+mn-lt"/>
            </a:rPr>
            <a:t>Diane Greene</a:t>
          </a:r>
          <a:r>
            <a:rPr lang="zh-CN" altLang="en-US" dirty="0">
              <a:latin typeface="+mn-lt"/>
              <a:ea typeface="+mn-ea"/>
              <a:cs typeface="+mn-ea"/>
              <a:sym typeface="+mn-lt"/>
            </a:rPr>
            <a:t>加入</a:t>
          </a:r>
          <a:r>
            <a:rPr lang="en-US" altLang="zh-CN" dirty="0">
              <a:latin typeface="+mn-lt"/>
              <a:ea typeface="+mn-ea"/>
              <a:cs typeface="+mn-ea"/>
              <a:sym typeface="+mn-lt"/>
            </a:rPr>
            <a:t>Google Cloud</a:t>
          </a:r>
          <a:endParaRPr lang="zh-CN" altLang="en-US" dirty="0">
            <a:latin typeface="+mn-lt"/>
            <a:ea typeface="+mn-ea"/>
            <a:cs typeface="+mn-ea"/>
            <a:sym typeface="+mn-lt"/>
          </a:endParaRPr>
        </a:p>
      </dgm:t>
    </dgm:pt>
    <dgm:pt modelId="{65D32A3F-F983-3041-9C7B-4BEEEFB01634}" type="parTrans" cxnId="{E73F9119-E399-964E-8340-69DEDDFC7315}">
      <dgm:prSet/>
      <dgm:spPr/>
      <dgm:t>
        <a:bodyPr/>
        <a:lstStyle/>
        <a:p>
          <a:endParaRPr lang="zh-CN" altLang="en-US"/>
        </a:p>
      </dgm:t>
    </dgm:pt>
    <dgm:pt modelId="{C66364C2-CC5B-6A40-A365-58EFB2E5A802}" type="sibTrans" cxnId="{E73F9119-E399-964E-8340-69DEDDFC7315}">
      <dgm:prSet/>
      <dgm:spPr/>
      <dgm:t>
        <a:bodyPr/>
        <a:lstStyle/>
        <a:p>
          <a:endParaRPr lang="zh-CN" altLang="en-US"/>
        </a:p>
      </dgm:t>
    </dgm:pt>
    <dgm:pt modelId="{12A0B638-0D9E-B24C-852E-33BD6A7BE9E1}">
      <dgm:prSet phldrT="[文本]"/>
      <dgm:spPr/>
      <dgm:t>
        <a:bodyPr/>
        <a:lstStyle/>
        <a:p>
          <a:r>
            <a:rPr lang="en-US" altLang="zh-CN" dirty="0">
              <a:latin typeface="+mn-lt"/>
              <a:ea typeface="+mn-ea"/>
              <a:cs typeface="+mn-ea"/>
              <a:sym typeface="+mn-lt"/>
            </a:rPr>
            <a:t>2016</a:t>
          </a:r>
          <a:r>
            <a:rPr lang="zh-CN" altLang="en-US" dirty="0">
              <a:latin typeface="+mn-lt"/>
              <a:ea typeface="+mn-ea"/>
              <a:cs typeface="+mn-ea"/>
              <a:sym typeface="+mn-lt"/>
            </a:rPr>
            <a:t>年，</a:t>
          </a:r>
          <a:r>
            <a:rPr lang="en-US" altLang="zh-CN" dirty="0">
              <a:latin typeface="+mn-lt"/>
              <a:ea typeface="+mn-ea"/>
              <a:cs typeface="+mn-ea"/>
              <a:sym typeface="+mn-lt"/>
            </a:rPr>
            <a:t>Diane Greene</a:t>
          </a:r>
          <a:r>
            <a:rPr lang="zh-CN" altLang="en-US" dirty="0">
              <a:latin typeface="+mn-lt"/>
              <a:ea typeface="+mn-ea"/>
              <a:cs typeface="+mn-ea"/>
              <a:sym typeface="+mn-lt"/>
            </a:rPr>
            <a:t>聘请曾任职于</a:t>
          </a:r>
          <a:r>
            <a:rPr lang="en-US" altLang="zh-CN" dirty="0">
              <a:latin typeface="+mn-lt"/>
              <a:ea typeface="+mn-ea"/>
              <a:cs typeface="+mn-ea"/>
              <a:sym typeface="+mn-lt"/>
            </a:rPr>
            <a:t>Cloud Foundry</a:t>
          </a:r>
          <a:r>
            <a:rPr lang="zh-CN" altLang="en-US" dirty="0">
              <a:latin typeface="+mn-lt"/>
              <a:ea typeface="+mn-ea"/>
              <a:cs typeface="+mn-ea"/>
              <a:sym typeface="+mn-lt"/>
            </a:rPr>
            <a:t>基金会的</a:t>
          </a:r>
          <a:r>
            <a:rPr lang="en-US" altLang="zh-CN" dirty="0">
              <a:latin typeface="+mn-lt"/>
              <a:ea typeface="+mn-ea"/>
              <a:cs typeface="+mn-ea"/>
              <a:sym typeface="+mn-lt"/>
            </a:rPr>
            <a:t>Sam Ramji</a:t>
          </a:r>
          <a:endParaRPr lang="zh-CN" altLang="en-US" dirty="0">
            <a:latin typeface="+mn-lt"/>
            <a:ea typeface="+mn-ea"/>
            <a:cs typeface="+mn-ea"/>
            <a:sym typeface="+mn-lt"/>
          </a:endParaRPr>
        </a:p>
      </dgm:t>
    </dgm:pt>
    <dgm:pt modelId="{6953DC39-5B7B-F64E-AC10-533498886A18}" type="parTrans" cxnId="{950353B7-5EEE-6249-9F84-8CA8F551B51E}">
      <dgm:prSet/>
      <dgm:spPr/>
      <dgm:t>
        <a:bodyPr/>
        <a:lstStyle/>
        <a:p>
          <a:endParaRPr lang="zh-CN" altLang="en-US"/>
        </a:p>
      </dgm:t>
    </dgm:pt>
    <dgm:pt modelId="{E323592C-16AA-0A4F-A630-BE842AC9E157}" type="sibTrans" cxnId="{950353B7-5EEE-6249-9F84-8CA8F551B51E}">
      <dgm:prSet/>
      <dgm:spPr/>
      <dgm:t>
        <a:bodyPr/>
        <a:lstStyle/>
        <a:p>
          <a:endParaRPr lang="zh-CN" altLang="en-US"/>
        </a:p>
      </dgm:t>
    </dgm:pt>
    <dgm:pt modelId="{CD98A888-9B21-9442-89B4-937762893EA8}">
      <dgm:prSet phldrT="[文本]"/>
      <dgm:spPr/>
      <dgm:t>
        <a:bodyPr/>
        <a:lstStyle/>
        <a:p>
          <a:r>
            <a:rPr lang="en-US" altLang="zh-CN" dirty="0">
              <a:latin typeface="+mn-lt"/>
              <a:ea typeface="+mn-ea"/>
              <a:cs typeface="+mn-ea"/>
              <a:sym typeface="+mn-lt"/>
            </a:rPr>
            <a:t>2017</a:t>
          </a:r>
          <a:r>
            <a:rPr lang="zh-CN" altLang="en-US" dirty="0">
              <a:latin typeface="+mn-lt"/>
              <a:ea typeface="+mn-ea"/>
              <a:cs typeface="+mn-ea"/>
              <a:sym typeface="+mn-lt"/>
            </a:rPr>
            <a:t>年，</a:t>
          </a:r>
          <a:r>
            <a:rPr lang="en-US" altLang="zh-CN" dirty="0">
              <a:latin typeface="+mn-lt"/>
              <a:ea typeface="+mn-ea"/>
              <a:cs typeface="+mn-ea"/>
              <a:sym typeface="+mn-lt"/>
            </a:rPr>
            <a:t>VMware</a:t>
          </a:r>
          <a:r>
            <a:rPr lang="zh-CN" altLang="en-US" dirty="0">
              <a:latin typeface="+mn-lt"/>
              <a:ea typeface="+mn-ea"/>
              <a:cs typeface="+mn-ea"/>
              <a:sym typeface="+mn-lt"/>
            </a:rPr>
            <a:t>、</a:t>
          </a:r>
          <a:r>
            <a:rPr lang="en-US" altLang="zh-CN" dirty="0">
              <a:latin typeface="+mn-lt"/>
              <a:ea typeface="+mn-ea"/>
              <a:cs typeface="+mn-ea"/>
              <a:sym typeface="+mn-lt"/>
            </a:rPr>
            <a:t>Pivotal</a:t>
          </a:r>
          <a:r>
            <a:rPr lang="zh-CN" altLang="en-US" dirty="0">
              <a:latin typeface="+mn-lt"/>
              <a:ea typeface="+mn-ea"/>
              <a:cs typeface="+mn-ea"/>
              <a:sym typeface="+mn-lt"/>
            </a:rPr>
            <a:t>和</a:t>
          </a:r>
          <a:r>
            <a:rPr lang="en-US" altLang="zh-CN" dirty="0">
              <a:latin typeface="+mn-lt"/>
              <a:ea typeface="+mn-ea"/>
              <a:cs typeface="+mn-ea"/>
              <a:sym typeface="+mn-lt"/>
            </a:rPr>
            <a:t>Google</a:t>
          </a:r>
          <a:r>
            <a:rPr lang="zh-CN" altLang="en-US" dirty="0">
              <a:latin typeface="+mn-lt"/>
              <a:ea typeface="+mn-ea"/>
              <a:cs typeface="+mn-ea"/>
              <a:sym typeface="+mn-lt"/>
            </a:rPr>
            <a:t>联袂</a:t>
          </a:r>
        </a:p>
      </dgm:t>
    </dgm:pt>
    <dgm:pt modelId="{331B00B7-338B-5A41-937E-10285303C94B}" type="parTrans" cxnId="{B2F6C592-AFB6-444C-B8A3-958D818FC3BF}">
      <dgm:prSet/>
      <dgm:spPr/>
      <dgm:t>
        <a:bodyPr/>
        <a:lstStyle/>
        <a:p>
          <a:endParaRPr lang="zh-CN" altLang="en-US"/>
        </a:p>
      </dgm:t>
    </dgm:pt>
    <dgm:pt modelId="{761DA1DB-D055-B04C-BF08-01785AAAEEED}" type="sibTrans" cxnId="{B2F6C592-AFB6-444C-B8A3-958D818FC3BF}">
      <dgm:prSet/>
      <dgm:spPr/>
      <dgm:t>
        <a:bodyPr/>
        <a:lstStyle/>
        <a:p>
          <a:endParaRPr lang="zh-CN" altLang="en-US"/>
        </a:p>
      </dgm:t>
    </dgm:pt>
    <dgm:pt modelId="{8035221C-8C48-D84F-81D9-0DF355BFE713}">
      <dgm:prSet phldrT="[文本]"/>
      <dgm:spPr/>
      <dgm:t>
        <a:bodyPr/>
        <a:lstStyle/>
        <a:p>
          <a:r>
            <a:rPr lang="en-US" altLang="zh-CN" dirty="0">
              <a:latin typeface="+mn-lt"/>
              <a:ea typeface="+mn-ea"/>
              <a:cs typeface="+mn-ea"/>
              <a:sym typeface="+mn-lt"/>
            </a:rPr>
            <a:t>2013</a:t>
          </a:r>
          <a:r>
            <a:rPr lang="zh-CN" altLang="en-US" dirty="0">
              <a:latin typeface="+mn-lt"/>
              <a:ea typeface="+mn-ea"/>
              <a:cs typeface="+mn-ea"/>
              <a:sym typeface="+mn-lt"/>
            </a:rPr>
            <a:t>年，</a:t>
          </a:r>
          <a:r>
            <a:rPr lang="en-US" altLang="zh-CN" dirty="0">
              <a:latin typeface="+mn-lt"/>
              <a:ea typeface="+mn-ea"/>
              <a:cs typeface="+mn-ea"/>
              <a:sym typeface="+mn-lt"/>
            </a:rPr>
            <a:t>EMC</a:t>
          </a:r>
          <a:r>
            <a:rPr lang="zh-CN" altLang="en-US" dirty="0">
              <a:latin typeface="+mn-lt"/>
              <a:ea typeface="+mn-ea"/>
              <a:cs typeface="+mn-ea"/>
              <a:sym typeface="+mn-lt"/>
            </a:rPr>
            <a:t>和</a:t>
          </a:r>
          <a:r>
            <a:rPr lang="en-US" altLang="zh-CN" dirty="0">
              <a:latin typeface="+mn-lt"/>
              <a:ea typeface="+mn-ea"/>
              <a:cs typeface="+mn-ea"/>
              <a:sym typeface="+mn-lt"/>
            </a:rPr>
            <a:t>VMware</a:t>
          </a:r>
          <a:r>
            <a:rPr lang="zh-CN" altLang="en-US" dirty="0">
              <a:latin typeface="+mn-lt"/>
              <a:ea typeface="+mn-ea"/>
              <a:cs typeface="+mn-ea"/>
              <a:sym typeface="+mn-lt"/>
            </a:rPr>
            <a:t>创立</a:t>
          </a:r>
          <a:r>
            <a:rPr lang="en-US" altLang="zh-CN" dirty="0">
              <a:latin typeface="+mn-lt"/>
              <a:ea typeface="+mn-ea"/>
              <a:cs typeface="+mn-ea"/>
              <a:sym typeface="+mn-lt"/>
            </a:rPr>
            <a:t>Pivotal</a:t>
          </a:r>
          <a:r>
            <a:rPr lang="zh-CN" altLang="en-US" dirty="0">
              <a:latin typeface="+mn-lt"/>
              <a:ea typeface="+mn-ea"/>
              <a:cs typeface="+mn-ea"/>
              <a:sym typeface="+mn-lt"/>
            </a:rPr>
            <a:t>，其目的在于将</a:t>
          </a:r>
          <a:r>
            <a:rPr lang="en-US" altLang="zh-CN" dirty="0">
              <a:latin typeface="+mn-lt"/>
              <a:ea typeface="+mn-ea"/>
              <a:cs typeface="+mn-ea"/>
              <a:sym typeface="+mn-lt"/>
            </a:rPr>
            <a:t>Cloud Foundry</a:t>
          </a:r>
          <a:r>
            <a:rPr lang="zh-CN" altLang="en-US" dirty="0">
              <a:latin typeface="+mn-lt"/>
              <a:ea typeface="+mn-ea"/>
              <a:cs typeface="+mn-ea"/>
              <a:sym typeface="+mn-lt"/>
            </a:rPr>
            <a:t>商业化</a:t>
          </a:r>
        </a:p>
      </dgm:t>
    </dgm:pt>
    <dgm:pt modelId="{B0D40659-D7DF-0542-B644-F52AC65905E3}" type="parTrans" cxnId="{485A7E73-FF1A-9E42-B832-5AF19E0B6EBF}">
      <dgm:prSet/>
      <dgm:spPr/>
      <dgm:t>
        <a:bodyPr/>
        <a:lstStyle/>
        <a:p>
          <a:endParaRPr lang="zh-CN" altLang="en-US"/>
        </a:p>
      </dgm:t>
    </dgm:pt>
    <dgm:pt modelId="{003AE55A-AACC-4443-907F-107CFECA20E0}" type="sibTrans" cxnId="{485A7E73-FF1A-9E42-B832-5AF19E0B6EBF}">
      <dgm:prSet/>
      <dgm:spPr/>
      <dgm:t>
        <a:bodyPr/>
        <a:lstStyle/>
        <a:p>
          <a:endParaRPr lang="zh-CN" altLang="en-US"/>
        </a:p>
      </dgm:t>
    </dgm:pt>
    <dgm:pt modelId="{3FE193C7-A61D-BF4A-B5CB-1CC010B8DCC5}">
      <dgm:prSet phldrT="[文本]"/>
      <dgm:spPr/>
      <dgm:t>
        <a:bodyPr/>
        <a:lstStyle/>
        <a:p>
          <a:r>
            <a:rPr lang="en-US" altLang="zh-CN" dirty="0">
              <a:latin typeface="+mn-lt"/>
              <a:ea typeface="+mn-ea"/>
              <a:cs typeface="+mn-ea"/>
              <a:sym typeface="+mn-lt"/>
            </a:rPr>
            <a:t>2014</a:t>
          </a:r>
          <a:r>
            <a:rPr lang="zh-CN" altLang="en-US" dirty="0">
              <a:latin typeface="+mn-lt"/>
              <a:ea typeface="+mn-ea"/>
              <a:cs typeface="+mn-ea"/>
              <a:sym typeface="+mn-lt"/>
            </a:rPr>
            <a:t>年，</a:t>
          </a:r>
          <a:r>
            <a:rPr lang="en-US" altLang="zh-CN" dirty="0">
              <a:latin typeface="+mn-lt"/>
              <a:ea typeface="+mn-ea"/>
              <a:cs typeface="+mn-ea"/>
              <a:sym typeface="+mn-lt"/>
            </a:rPr>
            <a:t>Google</a:t>
          </a:r>
          <a:r>
            <a:rPr lang="zh-CN" altLang="en-US" dirty="0">
              <a:latin typeface="+mn-lt"/>
              <a:ea typeface="+mn-ea"/>
              <a:cs typeface="+mn-ea"/>
              <a:sym typeface="+mn-lt"/>
            </a:rPr>
            <a:t>开发</a:t>
          </a:r>
          <a:r>
            <a:rPr lang="en-US" altLang="zh-CN" dirty="0">
              <a:latin typeface="+mn-lt"/>
              <a:ea typeface="+mn-ea"/>
              <a:cs typeface="+mn-ea"/>
              <a:sym typeface="+mn-lt"/>
            </a:rPr>
            <a:t>Kubernetes</a:t>
          </a:r>
          <a:endParaRPr lang="zh-CN" altLang="en-US" dirty="0">
            <a:latin typeface="+mn-lt"/>
            <a:ea typeface="+mn-ea"/>
            <a:cs typeface="+mn-ea"/>
            <a:sym typeface="+mn-lt"/>
          </a:endParaRPr>
        </a:p>
      </dgm:t>
    </dgm:pt>
    <dgm:pt modelId="{5B79DD62-D1FD-9142-BBE0-B932886DC60C}" type="parTrans" cxnId="{EDC6C2FE-0969-FE4B-8C3C-831B904E4266}">
      <dgm:prSet/>
      <dgm:spPr/>
      <dgm:t>
        <a:bodyPr/>
        <a:lstStyle/>
        <a:p>
          <a:endParaRPr lang="zh-CN" altLang="en-US"/>
        </a:p>
      </dgm:t>
    </dgm:pt>
    <dgm:pt modelId="{7E9978A5-E1BE-7C41-8EC8-2EC6311D14C5}" type="sibTrans" cxnId="{EDC6C2FE-0969-FE4B-8C3C-831B904E4266}">
      <dgm:prSet/>
      <dgm:spPr/>
      <dgm:t>
        <a:bodyPr/>
        <a:lstStyle/>
        <a:p>
          <a:endParaRPr lang="zh-CN" altLang="en-US"/>
        </a:p>
      </dgm:t>
    </dgm:pt>
    <dgm:pt modelId="{DCB32266-380A-784A-9D6E-A6D85566BE31}" type="pres">
      <dgm:prSet presAssocID="{DFC84E43-81F5-A04E-8A14-4916CC8EE9D6}" presName="Name0" presStyleCnt="0">
        <dgm:presLayoutVars>
          <dgm:chMax val="7"/>
          <dgm:chPref val="7"/>
          <dgm:dir/>
        </dgm:presLayoutVars>
      </dgm:prSet>
      <dgm:spPr/>
      <dgm:t>
        <a:bodyPr/>
        <a:lstStyle/>
        <a:p>
          <a:endParaRPr lang="zh-CN" altLang="en-US"/>
        </a:p>
      </dgm:t>
    </dgm:pt>
    <dgm:pt modelId="{6396278C-E358-BF4B-B300-AFC9FCB764CE}" type="pres">
      <dgm:prSet presAssocID="{DFC84E43-81F5-A04E-8A14-4916CC8EE9D6}" presName="Name1" presStyleCnt="0"/>
      <dgm:spPr/>
      <dgm:t>
        <a:bodyPr/>
        <a:lstStyle/>
        <a:p>
          <a:endParaRPr lang="en-US"/>
        </a:p>
      </dgm:t>
    </dgm:pt>
    <dgm:pt modelId="{E317E1B9-C054-C64F-BC8D-12A342AD3397}" type="pres">
      <dgm:prSet presAssocID="{DFC84E43-81F5-A04E-8A14-4916CC8EE9D6}" presName="cycle" presStyleCnt="0"/>
      <dgm:spPr/>
      <dgm:t>
        <a:bodyPr/>
        <a:lstStyle/>
        <a:p>
          <a:endParaRPr lang="en-US"/>
        </a:p>
      </dgm:t>
    </dgm:pt>
    <dgm:pt modelId="{8A724BC7-634A-AA47-B454-9F97F324DA70}" type="pres">
      <dgm:prSet presAssocID="{DFC84E43-81F5-A04E-8A14-4916CC8EE9D6}" presName="srcNode" presStyleLbl="node1" presStyleIdx="0" presStyleCnt="7"/>
      <dgm:spPr/>
      <dgm:t>
        <a:bodyPr/>
        <a:lstStyle/>
        <a:p>
          <a:endParaRPr lang="en-US"/>
        </a:p>
      </dgm:t>
    </dgm:pt>
    <dgm:pt modelId="{147BDF28-E7AB-F944-A333-A2C1F190274E}" type="pres">
      <dgm:prSet presAssocID="{DFC84E43-81F5-A04E-8A14-4916CC8EE9D6}" presName="conn" presStyleLbl="parChTrans1D2" presStyleIdx="0" presStyleCnt="1"/>
      <dgm:spPr/>
      <dgm:t>
        <a:bodyPr/>
        <a:lstStyle/>
        <a:p>
          <a:endParaRPr lang="zh-CN" altLang="en-US"/>
        </a:p>
      </dgm:t>
    </dgm:pt>
    <dgm:pt modelId="{759CF09B-9068-5B40-99AD-932016A7A4B9}" type="pres">
      <dgm:prSet presAssocID="{DFC84E43-81F5-A04E-8A14-4916CC8EE9D6}" presName="extraNode" presStyleLbl="node1" presStyleIdx="0" presStyleCnt="7"/>
      <dgm:spPr/>
      <dgm:t>
        <a:bodyPr/>
        <a:lstStyle/>
        <a:p>
          <a:endParaRPr lang="en-US"/>
        </a:p>
      </dgm:t>
    </dgm:pt>
    <dgm:pt modelId="{A5848CB4-3062-8E4A-A403-F6EEE6C19F3E}" type="pres">
      <dgm:prSet presAssocID="{DFC84E43-81F5-A04E-8A14-4916CC8EE9D6}" presName="dstNode" presStyleLbl="node1" presStyleIdx="0" presStyleCnt="7"/>
      <dgm:spPr/>
      <dgm:t>
        <a:bodyPr/>
        <a:lstStyle/>
        <a:p>
          <a:endParaRPr lang="en-US"/>
        </a:p>
      </dgm:t>
    </dgm:pt>
    <dgm:pt modelId="{78D52D92-1195-7A46-BE0B-09057E7AC636}" type="pres">
      <dgm:prSet presAssocID="{0C27BBD5-45F0-AF46-BCAB-48A40191E906}" presName="text_1" presStyleLbl="node1" presStyleIdx="0" presStyleCnt="7">
        <dgm:presLayoutVars>
          <dgm:bulletEnabled val="1"/>
        </dgm:presLayoutVars>
      </dgm:prSet>
      <dgm:spPr/>
      <dgm:t>
        <a:bodyPr/>
        <a:lstStyle/>
        <a:p>
          <a:endParaRPr lang="zh-CN" altLang="en-US"/>
        </a:p>
      </dgm:t>
    </dgm:pt>
    <dgm:pt modelId="{7DA5B611-542B-6548-9231-D2F7E38BD62B}" type="pres">
      <dgm:prSet presAssocID="{0C27BBD5-45F0-AF46-BCAB-48A40191E906}" presName="accent_1" presStyleCnt="0"/>
      <dgm:spPr/>
      <dgm:t>
        <a:bodyPr/>
        <a:lstStyle/>
        <a:p>
          <a:endParaRPr lang="en-US"/>
        </a:p>
      </dgm:t>
    </dgm:pt>
    <dgm:pt modelId="{EEBB6C4E-1E15-B348-855D-F93A5761D0AE}" type="pres">
      <dgm:prSet presAssocID="{0C27BBD5-45F0-AF46-BCAB-48A40191E906}" presName="accentRepeatNode" presStyleLbl="solidFgAcc1" presStyleIdx="0" presStyleCnt="7"/>
      <dgm:spPr/>
      <dgm:t>
        <a:bodyPr/>
        <a:lstStyle/>
        <a:p>
          <a:endParaRPr lang="en-US"/>
        </a:p>
      </dgm:t>
    </dgm:pt>
    <dgm:pt modelId="{020698D9-BE65-7B42-B211-53298EC0DAEC}" type="pres">
      <dgm:prSet presAssocID="{32B658EE-6E9C-C54A-A1C1-128B3A67DFEE}" presName="text_2" presStyleLbl="node1" presStyleIdx="1" presStyleCnt="7">
        <dgm:presLayoutVars>
          <dgm:bulletEnabled val="1"/>
        </dgm:presLayoutVars>
      </dgm:prSet>
      <dgm:spPr/>
      <dgm:t>
        <a:bodyPr/>
        <a:lstStyle/>
        <a:p>
          <a:endParaRPr lang="zh-CN" altLang="en-US"/>
        </a:p>
      </dgm:t>
    </dgm:pt>
    <dgm:pt modelId="{DFA11842-0CCD-0A4F-9A99-38337CBC9674}" type="pres">
      <dgm:prSet presAssocID="{32B658EE-6E9C-C54A-A1C1-128B3A67DFEE}" presName="accent_2" presStyleCnt="0"/>
      <dgm:spPr/>
      <dgm:t>
        <a:bodyPr/>
        <a:lstStyle/>
        <a:p>
          <a:endParaRPr lang="en-US"/>
        </a:p>
      </dgm:t>
    </dgm:pt>
    <dgm:pt modelId="{2E88C7BD-455F-444A-A92E-BB2898249F49}" type="pres">
      <dgm:prSet presAssocID="{32B658EE-6E9C-C54A-A1C1-128B3A67DFEE}" presName="accentRepeatNode" presStyleLbl="solidFgAcc1" presStyleIdx="1" presStyleCnt="7"/>
      <dgm:spPr/>
      <dgm:t>
        <a:bodyPr/>
        <a:lstStyle/>
        <a:p>
          <a:endParaRPr lang="en-US"/>
        </a:p>
      </dgm:t>
    </dgm:pt>
    <dgm:pt modelId="{864C13EE-A9FE-2743-BAF2-1D84221B7A45}" type="pres">
      <dgm:prSet presAssocID="{8035221C-8C48-D84F-81D9-0DF355BFE713}" presName="text_3" presStyleLbl="node1" presStyleIdx="2" presStyleCnt="7">
        <dgm:presLayoutVars>
          <dgm:bulletEnabled val="1"/>
        </dgm:presLayoutVars>
      </dgm:prSet>
      <dgm:spPr/>
      <dgm:t>
        <a:bodyPr/>
        <a:lstStyle/>
        <a:p>
          <a:endParaRPr lang="zh-CN" altLang="en-US"/>
        </a:p>
      </dgm:t>
    </dgm:pt>
    <dgm:pt modelId="{69497C41-0CDF-5045-86C1-EA6CB12CE0CD}" type="pres">
      <dgm:prSet presAssocID="{8035221C-8C48-D84F-81D9-0DF355BFE713}" presName="accent_3" presStyleCnt="0"/>
      <dgm:spPr/>
      <dgm:t>
        <a:bodyPr/>
        <a:lstStyle/>
        <a:p>
          <a:endParaRPr lang="en-US"/>
        </a:p>
      </dgm:t>
    </dgm:pt>
    <dgm:pt modelId="{203C953A-3564-FB48-A309-DB87CBF1D0A1}" type="pres">
      <dgm:prSet presAssocID="{8035221C-8C48-D84F-81D9-0DF355BFE713}" presName="accentRepeatNode" presStyleLbl="solidFgAcc1" presStyleIdx="2" presStyleCnt="7"/>
      <dgm:spPr/>
      <dgm:t>
        <a:bodyPr/>
        <a:lstStyle/>
        <a:p>
          <a:endParaRPr lang="en-US"/>
        </a:p>
      </dgm:t>
    </dgm:pt>
    <dgm:pt modelId="{92B03D5E-C234-D84B-ADB4-1740E746CEB0}" type="pres">
      <dgm:prSet presAssocID="{3FE193C7-A61D-BF4A-B5CB-1CC010B8DCC5}" presName="text_4" presStyleLbl="node1" presStyleIdx="3" presStyleCnt="7">
        <dgm:presLayoutVars>
          <dgm:bulletEnabled val="1"/>
        </dgm:presLayoutVars>
      </dgm:prSet>
      <dgm:spPr/>
      <dgm:t>
        <a:bodyPr/>
        <a:lstStyle/>
        <a:p>
          <a:endParaRPr lang="zh-CN" altLang="en-US"/>
        </a:p>
      </dgm:t>
    </dgm:pt>
    <dgm:pt modelId="{6D960508-4480-F24F-A83A-F2CD255F0F07}" type="pres">
      <dgm:prSet presAssocID="{3FE193C7-A61D-BF4A-B5CB-1CC010B8DCC5}" presName="accent_4" presStyleCnt="0"/>
      <dgm:spPr/>
      <dgm:t>
        <a:bodyPr/>
        <a:lstStyle/>
        <a:p>
          <a:endParaRPr lang="en-US"/>
        </a:p>
      </dgm:t>
    </dgm:pt>
    <dgm:pt modelId="{854D719D-93D5-D74A-8227-C442B359FBAC}" type="pres">
      <dgm:prSet presAssocID="{3FE193C7-A61D-BF4A-B5CB-1CC010B8DCC5}" presName="accentRepeatNode" presStyleLbl="solidFgAcc1" presStyleIdx="3" presStyleCnt="7"/>
      <dgm:spPr/>
      <dgm:t>
        <a:bodyPr/>
        <a:lstStyle/>
        <a:p>
          <a:endParaRPr lang="en-US"/>
        </a:p>
      </dgm:t>
    </dgm:pt>
    <dgm:pt modelId="{7791D440-4CFA-E740-9AF7-0D3B700EFDA0}" type="pres">
      <dgm:prSet presAssocID="{2A980EE0-1978-C945-84A8-84730B9FC05F}" presName="text_5" presStyleLbl="node1" presStyleIdx="4" presStyleCnt="7">
        <dgm:presLayoutVars>
          <dgm:bulletEnabled val="1"/>
        </dgm:presLayoutVars>
      </dgm:prSet>
      <dgm:spPr/>
      <dgm:t>
        <a:bodyPr/>
        <a:lstStyle/>
        <a:p>
          <a:endParaRPr lang="zh-CN" altLang="en-US"/>
        </a:p>
      </dgm:t>
    </dgm:pt>
    <dgm:pt modelId="{1349D720-FB2D-1C4B-BAEF-313A6CA23954}" type="pres">
      <dgm:prSet presAssocID="{2A980EE0-1978-C945-84A8-84730B9FC05F}" presName="accent_5" presStyleCnt="0"/>
      <dgm:spPr/>
      <dgm:t>
        <a:bodyPr/>
        <a:lstStyle/>
        <a:p>
          <a:endParaRPr lang="en-US"/>
        </a:p>
      </dgm:t>
    </dgm:pt>
    <dgm:pt modelId="{AFD992B6-44CF-1444-8B26-BDFDAF5FFCCD}" type="pres">
      <dgm:prSet presAssocID="{2A980EE0-1978-C945-84A8-84730B9FC05F}" presName="accentRepeatNode" presStyleLbl="solidFgAcc1" presStyleIdx="4" presStyleCnt="7"/>
      <dgm:spPr/>
      <dgm:t>
        <a:bodyPr/>
        <a:lstStyle/>
        <a:p>
          <a:endParaRPr lang="en-US"/>
        </a:p>
      </dgm:t>
    </dgm:pt>
    <dgm:pt modelId="{A961A7FC-FF27-3345-AE43-FCCA38570B0E}" type="pres">
      <dgm:prSet presAssocID="{12A0B638-0D9E-B24C-852E-33BD6A7BE9E1}" presName="text_6" presStyleLbl="node1" presStyleIdx="5" presStyleCnt="7">
        <dgm:presLayoutVars>
          <dgm:bulletEnabled val="1"/>
        </dgm:presLayoutVars>
      </dgm:prSet>
      <dgm:spPr/>
      <dgm:t>
        <a:bodyPr/>
        <a:lstStyle/>
        <a:p>
          <a:endParaRPr lang="zh-CN" altLang="en-US"/>
        </a:p>
      </dgm:t>
    </dgm:pt>
    <dgm:pt modelId="{14DDABF1-A917-7D4F-874F-12BDA2F3B189}" type="pres">
      <dgm:prSet presAssocID="{12A0B638-0D9E-B24C-852E-33BD6A7BE9E1}" presName="accent_6" presStyleCnt="0"/>
      <dgm:spPr/>
      <dgm:t>
        <a:bodyPr/>
        <a:lstStyle/>
        <a:p>
          <a:endParaRPr lang="en-US"/>
        </a:p>
      </dgm:t>
    </dgm:pt>
    <dgm:pt modelId="{778E07A5-EF46-C74F-8881-BF3BD79BE197}" type="pres">
      <dgm:prSet presAssocID="{12A0B638-0D9E-B24C-852E-33BD6A7BE9E1}" presName="accentRepeatNode" presStyleLbl="solidFgAcc1" presStyleIdx="5" presStyleCnt="7"/>
      <dgm:spPr/>
      <dgm:t>
        <a:bodyPr/>
        <a:lstStyle/>
        <a:p>
          <a:endParaRPr lang="en-US"/>
        </a:p>
      </dgm:t>
    </dgm:pt>
    <dgm:pt modelId="{3ED9637C-CA5D-3C4E-B1FF-A273E528CAD2}" type="pres">
      <dgm:prSet presAssocID="{CD98A888-9B21-9442-89B4-937762893EA8}" presName="text_7" presStyleLbl="node1" presStyleIdx="6" presStyleCnt="7">
        <dgm:presLayoutVars>
          <dgm:bulletEnabled val="1"/>
        </dgm:presLayoutVars>
      </dgm:prSet>
      <dgm:spPr/>
      <dgm:t>
        <a:bodyPr/>
        <a:lstStyle/>
        <a:p>
          <a:endParaRPr lang="zh-CN" altLang="en-US"/>
        </a:p>
      </dgm:t>
    </dgm:pt>
    <dgm:pt modelId="{7B7C84A6-AB5A-CD44-AE7C-20F12796BABD}" type="pres">
      <dgm:prSet presAssocID="{CD98A888-9B21-9442-89B4-937762893EA8}" presName="accent_7" presStyleCnt="0"/>
      <dgm:spPr/>
      <dgm:t>
        <a:bodyPr/>
        <a:lstStyle/>
        <a:p>
          <a:endParaRPr lang="en-US"/>
        </a:p>
      </dgm:t>
    </dgm:pt>
    <dgm:pt modelId="{56F4137F-6FCE-AB4C-B6C8-E532AC67DD70}" type="pres">
      <dgm:prSet presAssocID="{CD98A888-9B21-9442-89B4-937762893EA8}" presName="accentRepeatNode" presStyleLbl="solidFgAcc1" presStyleIdx="6" presStyleCnt="7"/>
      <dgm:spPr/>
      <dgm:t>
        <a:bodyPr/>
        <a:lstStyle/>
        <a:p>
          <a:endParaRPr lang="en-US"/>
        </a:p>
      </dgm:t>
    </dgm:pt>
  </dgm:ptLst>
  <dgm:cxnLst>
    <dgm:cxn modelId="{FFCC4A5E-2AC9-428D-89EB-DED62D5D68C2}" type="presOf" srcId="{DFC84E43-81F5-A04E-8A14-4916CC8EE9D6}" destId="{DCB32266-380A-784A-9D6E-A6D85566BE31}" srcOrd="0" destOrd="0" presId="urn:microsoft.com/office/officeart/2008/layout/VerticalCurvedList"/>
    <dgm:cxn modelId="{86C83385-D098-4BD5-B8EC-0C2A0539B280}" type="presOf" srcId="{0C27BBD5-45F0-AF46-BCAB-48A40191E906}" destId="{78D52D92-1195-7A46-BE0B-09057E7AC636}" srcOrd="0" destOrd="0" presId="urn:microsoft.com/office/officeart/2008/layout/VerticalCurvedList"/>
    <dgm:cxn modelId="{E73F9119-E399-964E-8340-69DEDDFC7315}" srcId="{DFC84E43-81F5-A04E-8A14-4916CC8EE9D6}" destId="{2A980EE0-1978-C945-84A8-84730B9FC05F}" srcOrd="4" destOrd="0" parTransId="{65D32A3F-F983-3041-9C7B-4BEEEFB01634}" sibTransId="{C66364C2-CC5B-6A40-A365-58EFB2E5A802}"/>
    <dgm:cxn modelId="{DAEEF2A8-C929-4048-AFB0-773240C3852C}" type="presOf" srcId="{32B658EE-6E9C-C54A-A1C1-128B3A67DFEE}" destId="{020698D9-BE65-7B42-B211-53298EC0DAEC}" srcOrd="0" destOrd="0" presId="urn:microsoft.com/office/officeart/2008/layout/VerticalCurvedList"/>
    <dgm:cxn modelId="{485A7E73-FF1A-9E42-B832-5AF19E0B6EBF}" srcId="{DFC84E43-81F5-A04E-8A14-4916CC8EE9D6}" destId="{8035221C-8C48-D84F-81D9-0DF355BFE713}" srcOrd="2" destOrd="0" parTransId="{B0D40659-D7DF-0542-B644-F52AC65905E3}" sibTransId="{003AE55A-AACC-4443-907F-107CFECA20E0}"/>
    <dgm:cxn modelId="{C82A97D9-46CA-4C72-A601-0D2E906C3DCE}" type="presOf" srcId="{2A980EE0-1978-C945-84A8-84730B9FC05F}" destId="{7791D440-4CFA-E740-9AF7-0D3B700EFDA0}" srcOrd="0" destOrd="0" presId="urn:microsoft.com/office/officeart/2008/layout/VerticalCurvedList"/>
    <dgm:cxn modelId="{950353B7-5EEE-6249-9F84-8CA8F551B51E}" srcId="{DFC84E43-81F5-A04E-8A14-4916CC8EE9D6}" destId="{12A0B638-0D9E-B24C-852E-33BD6A7BE9E1}" srcOrd="5" destOrd="0" parTransId="{6953DC39-5B7B-F64E-AC10-533498886A18}" sibTransId="{E323592C-16AA-0A4F-A630-BE842AC9E157}"/>
    <dgm:cxn modelId="{A4D0C855-2A5E-5549-A0AB-B801FCAE60C0}" srcId="{DFC84E43-81F5-A04E-8A14-4916CC8EE9D6}" destId="{32B658EE-6E9C-C54A-A1C1-128B3A67DFEE}" srcOrd="1" destOrd="0" parTransId="{222D8F15-8FCE-A044-AE3F-1B86F0A6686A}" sibTransId="{79DC820F-09B5-B041-9D31-408C54B93D96}"/>
    <dgm:cxn modelId="{EDC6C2FE-0969-FE4B-8C3C-831B904E4266}" srcId="{DFC84E43-81F5-A04E-8A14-4916CC8EE9D6}" destId="{3FE193C7-A61D-BF4A-B5CB-1CC010B8DCC5}" srcOrd="3" destOrd="0" parTransId="{5B79DD62-D1FD-9142-BBE0-B932886DC60C}" sibTransId="{7E9978A5-E1BE-7C41-8EC8-2EC6311D14C5}"/>
    <dgm:cxn modelId="{743BFBB6-6BE7-46A4-90E4-A69CFDD0B9E9}" type="presOf" srcId="{CD98A888-9B21-9442-89B4-937762893EA8}" destId="{3ED9637C-CA5D-3C4E-B1FF-A273E528CAD2}" srcOrd="0" destOrd="0" presId="urn:microsoft.com/office/officeart/2008/layout/VerticalCurvedList"/>
    <dgm:cxn modelId="{B2F6C592-AFB6-444C-B8A3-958D818FC3BF}" srcId="{DFC84E43-81F5-A04E-8A14-4916CC8EE9D6}" destId="{CD98A888-9B21-9442-89B4-937762893EA8}" srcOrd="6" destOrd="0" parTransId="{331B00B7-338B-5A41-937E-10285303C94B}" sibTransId="{761DA1DB-D055-B04C-BF08-01785AAAEEED}"/>
    <dgm:cxn modelId="{A0C33D73-4050-498B-A0E7-FB31F82073FA}" type="presOf" srcId="{8035221C-8C48-D84F-81D9-0DF355BFE713}" destId="{864C13EE-A9FE-2743-BAF2-1D84221B7A45}" srcOrd="0" destOrd="0" presId="urn:microsoft.com/office/officeart/2008/layout/VerticalCurvedList"/>
    <dgm:cxn modelId="{E1DE7874-1E8C-4808-890F-3A5CDC72AE91}" type="presOf" srcId="{3FE193C7-A61D-BF4A-B5CB-1CC010B8DCC5}" destId="{92B03D5E-C234-D84B-ADB4-1740E746CEB0}" srcOrd="0" destOrd="0" presId="urn:microsoft.com/office/officeart/2008/layout/VerticalCurvedList"/>
    <dgm:cxn modelId="{2524986F-3984-4328-842A-625B05256A73}" type="presOf" srcId="{6183F305-8772-D349-B318-700B8A768E74}" destId="{147BDF28-E7AB-F944-A333-A2C1F190274E}" srcOrd="0" destOrd="0" presId="urn:microsoft.com/office/officeart/2008/layout/VerticalCurvedList"/>
    <dgm:cxn modelId="{C2A8AF78-DED8-6A48-B414-FCF807AB1E61}" srcId="{DFC84E43-81F5-A04E-8A14-4916CC8EE9D6}" destId="{0C27BBD5-45F0-AF46-BCAB-48A40191E906}" srcOrd="0" destOrd="0" parTransId="{F6D601BC-5DD8-7A45-8B15-A77FDE0FF0C3}" sibTransId="{6183F305-8772-D349-B318-700B8A768E74}"/>
    <dgm:cxn modelId="{8A75BE53-22A1-467B-BA92-6F2F8E54DF4C}" type="presOf" srcId="{12A0B638-0D9E-B24C-852E-33BD6A7BE9E1}" destId="{A961A7FC-FF27-3345-AE43-FCCA38570B0E}" srcOrd="0" destOrd="0" presId="urn:microsoft.com/office/officeart/2008/layout/VerticalCurvedList"/>
    <dgm:cxn modelId="{3D3F49FF-78C2-4565-8283-434983FCE717}" type="presParOf" srcId="{DCB32266-380A-784A-9D6E-A6D85566BE31}" destId="{6396278C-E358-BF4B-B300-AFC9FCB764CE}" srcOrd="0" destOrd="0" presId="urn:microsoft.com/office/officeart/2008/layout/VerticalCurvedList"/>
    <dgm:cxn modelId="{4CC4BBEE-F83C-4FBD-9F9F-DC55BD1260E1}" type="presParOf" srcId="{6396278C-E358-BF4B-B300-AFC9FCB764CE}" destId="{E317E1B9-C054-C64F-BC8D-12A342AD3397}" srcOrd="0" destOrd="0" presId="urn:microsoft.com/office/officeart/2008/layout/VerticalCurvedList"/>
    <dgm:cxn modelId="{8E7F8692-478B-4D06-9D4D-62B1AAA8C334}" type="presParOf" srcId="{E317E1B9-C054-C64F-BC8D-12A342AD3397}" destId="{8A724BC7-634A-AA47-B454-9F97F324DA70}" srcOrd="0" destOrd="0" presId="urn:microsoft.com/office/officeart/2008/layout/VerticalCurvedList"/>
    <dgm:cxn modelId="{8A73F11D-618E-4F91-9C5E-64CC8240D410}" type="presParOf" srcId="{E317E1B9-C054-C64F-BC8D-12A342AD3397}" destId="{147BDF28-E7AB-F944-A333-A2C1F190274E}" srcOrd="1" destOrd="0" presId="urn:microsoft.com/office/officeart/2008/layout/VerticalCurvedList"/>
    <dgm:cxn modelId="{E672BBC8-28E6-418A-A9E4-2A771CB88077}" type="presParOf" srcId="{E317E1B9-C054-C64F-BC8D-12A342AD3397}" destId="{759CF09B-9068-5B40-99AD-932016A7A4B9}" srcOrd="2" destOrd="0" presId="urn:microsoft.com/office/officeart/2008/layout/VerticalCurvedList"/>
    <dgm:cxn modelId="{85A6DAC2-0C97-4695-8989-BB2DFCFD099B}" type="presParOf" srcId="{E317E1B9-C054-C64F-BC8D-12A342AD3397}" destId="{A5848CB4-3062-8E4A-A403-F6EEE6C19F3E}" srcOrd="3" destOrd="0" presId="urn:microsoft.com/office/officeart/2008/layout/VerticalCurvedList"/>
    <dgm:cxn modelId="{2819077A-582F-48E8-A9A8-93DDE3C2D019}" type="presParOf" srcId="{6396278C-E358-BF4B-B300-AFC9FCB764CE}" destId="{78D52D92-1195-7A46-BE0B-09057E7AC636}" srcOrd="1" destOrd="0" presId="urn:microsoft.com/office/officeart/2008/layout/VerticalCurvedList"/>
    <dgm:cxn modelId="{603E7ECD-9171-4E15-BEB8-148BCFD22004}" type="presParOf" srcId="{6396278C-E358-BF4B-B300-AFC9FCB764CE}" destId="{7DA5B611-542B-6548-9231-D2F7E38BD62B}" srcOrd="2" destOrd="0" presId="urn:microsoft.com/office/officeart/2008/layout/VerticalCurvedList"/>
    <dgm:cxn modelId="{D859AF47-EE01-4C4D-BE8C-76BB1D0EC6FC}" type="presParOf" srcId="{7DA5B611-542B-6548-9231-D2F7E38BD62B}" destId="{EEBB6C4E-1E15-B348-855D-F93A5761D0AE}" srcOrd="0" destOrd="0" presId="urn:microsoft.com/office/officeart/2008/layout/VerticalCurvedList"/>
    <dgm:cxn modelId="{39E53B93-E66E-479A-8FEB-1B13833EE9CF}" type="presParOf" srcId="{6396278C-E358-BF4B-B300-AFC9FCB764CE}" destId="{020698D9-BE65-7B42-B211-53298EC0DAEC}" srcOrd="3" destOrd="0" presId="urn:microsoft.com/office/officeart/2008/layout/VerticalCurvedList"/>
    <dgm:cxn modelId="{8BC90FAD-38F7-4996-9233-5C122C64DD6E}" type="presParOf" srcId="{6396278C-E358-BF4B-B300-AFC9FCB764CE}" destId="{DFA11842-0CCD-0A4F-9A99-38337CBC9674}" srcOrd="4" destOrd="0" presId="urn:microsoft.com/office/officeart/2008/layout/VerticalCurvedList"/>
    <dgm:cxn modelId="{64C12790-CF37-4FFA-B969-21679B73E868}" type="presParOf" srcId="{DFA11842-0CCD-0A4F-9A99-38337CBC9674}" destId="{2E88C7BD-455F-444A-A92E-BB2898249F49}" srcOrd="0" destOrd="0" presId="urn:microsoft.com/office/officeart/2008/layout/VerticalCurvedList"/>
    <dgm:cxn modelId="{70C88C0F-56AB-4A49-B35C-869FD8D554BB}" type="presParOf" srcId="{6396278C-E358-BF4B-B300-AFC9FCB764CE}" destId="{864C13EE-A9FE-2743-BAF2-1D84221B7A45}" srcOrd="5" destOrd="0" presId="urn:microsoft.com/office/officeart/2008/layout/VerticalCurvedList"/>
    <dgm:cxn modelId="{E246D914-864A-40DD-8564-15830E6638BB}" type="presParOf" srcId="{6396278C-E358-BF4B-B300-AFC9FCB764CE}" destId="{69497C41-0CDF-5045-86C1-EA6CB12CE0CD}" srcOrd="6" destOrd="0" presId="urn:microsoft.com/office/officeart/2008/layout/VerticalCurvedList"/>
    <dgm:cxn modelId="{FBE83D28-C122-4402-AF5A-FBEB0F7662F3}" type="presParOf" srcId="{69497C41-0CDF-5045-86C1-EA6CB12CE0CD}" destId="{203C953A-3564-FB48-A309-DB87CBF1D0A1}" srcOrd="0" destOrd="0" presId="urn:microsoft.com/office/officeart/2008/layout/VerticalCurvedList"/>
    <dgm:cxn modelId="{1353DA1F-A101-4BE7-8CCB-2214B8B7FEF5}" type="presParOf" srcId="{6396278C-E358-BF4B-B300-AFC9FCB764CE}" destId="{92B03D5E-C234-D84B-ADB4-1740E746CEB0}" srcOrd="7" destOrd="0" presId="urn:microsoft.com/office/officeart/2008/layout/VerticalCurvedList"/>
    <dgm:cxn modelId="{EA44A809-8F8D-42CB-B81E-D78C005E887E}" type="presParOf" srcId="{6396278C-E358-BF4B-B300-AFC9FCB764CE}" destId="{6D960508-4480-F24F-A83A-F2CD255F0F07}" srcOrd="8" destOrd="0" presId="urn:microsoft.com/office/officeart/2008/layout/VerticalCurvedList"/>
    <dgm:cxn modelId="{E0E8481D-AC07-4A2A-B548-5DF40C0D0DCE}" type="presParOf" srcId="{6D960508-4480-F24F-A83A-F2CD255F0F07}" destId="{854D719D-93D5-D74A-8227-C442B359FBAC}" srcOrd="0" destOrd="0" presId="urn:microsoft.com/office/officeart/2008/layout/VerticalCurvedList"/>
    <dgm:cxn modelId="{BF20ADAA-ED5E-401A-8908-5681BBFFF4EF}" type="presParOf" srcId="{6396278C-E358-BF4B-B300-AFC9FCB764CE}" destId="{7791D440-4CFA-E740-9AF7-0D3B700EFDA0}" srcOrd="9" destOrd="0" presId="urn:microsoft.com/office/officeart/2008/layout/VerticalCurvedList"/>
    <dgm:cxn modelId="{4028B731-C7B4-4285-9AB8-B68E8C596624}" type="presParOf" srcId="{6396278C-E358-BF4B-B300-AFC9FCB764CE}" destId="{1349D720-FB2D-1C4B-BAEF-313A6CA23954}" srcOrd="10" destOrd="0" presId="urn:microsoft.com/office/officeart/2008/layout/VerticalCurvedList"/>
    <dgm:cxn modelId="{9334D191-3645-4C67-BCBE-1BB0AD101C7C}" type="presParOf" srcId="{1349D720-FB2D-1C4B-BAEF-313A6CA23954}" destId="{AFD992B6-44CF-1444-8B26-BDFDAF5FFCCD}" srcOrd="0" destOrd="0" presId="urn:microsoft.com/office/officeart/2008/layout/VerticalCurvedList"/>
    <dgm:cxn modelId="{933D9F95-36FC-4B2F-85E7-AAEC96F7332E}" type="presParOf" srcId="{6396278C-E358-BF4B-B300-AFC9FCB764CE}" destId="{A961A7FC-FF27-3345-AE43-FCCA38570B0E}" srcOrd="11" destOrd="0" presId="urn:microsoft.com/office/officeart/2008/layout/VerticalCurvedList"/>
    <dgm:cxn modelId="{962FB826-E2EC-4BB1-A32B-BD8D6C98483A}" type="presParOf" srcId="{6396278C-E358-BF4B-B300-AFC9FCB764CE}" destId="{14DDABF1-A917-7D4F-874F-12BDA2F3B189}" srcOrd="12" destOrd="0" presId="urn:microsoft.com/office/officeart/2008/layout/VerticalCurvedList"/>
    <dgm:cxn modelId="{56B95F09-92CB-47F4-8341-54B36CFA2E33}" type="presParOf" srcId="{14DDABF1-A917-7D4F-874F-12BDA2F3B189}" destId="{778E07A5-EF46-C74F-8881-BF3BD79BE197}" srcOrd="0" destOrd="0" presId="urn:microsoft.com/office/officeart/2008/layout/VerticalCurvedList"/>
    <dgm:cxn modelId="{08D87AB2-153D-4B18-BB4D-64251164CB5A}" type="presParOf" srcId="{6396278C-E358-BF4B-B300-AFC9FCB764CE}" destId="{3ED9637C-CA5D-3C4E-B1FF-A273E528CAD2}" srcOrd="13" destOrd="0" presId="urn:microsoft.com/office/officeart/2008/layout/VerticalCurvedList"/>
    <dgm:cxn modelId="{DF3AAA93-889A-4E0D-9164-7EA49FE6B20B}" type="presParOf" srcId="{6396278C-E358-BF4B-B300-AFC9FCB764CE}" destId="{7B7C84A6-AB5A-CD44-AE7C-20F12796BABD}" srcOrd="14" destOrd="0" presId="urn:microsoft.com/office/officeart/2008/layout/VerticalCurvedList"/>
    <dgm:cxn modelId="{B01C8126-0BF3-47BB-818D-C849C15AF3C2}" type="presParOf" srcId="{7B7C84A6-AB5A-CD44-AE7C-20F12796BABD}" destId="{56F4137F-6FCE-AB4C-B6C8-E532AC67DD7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7BDF28-E7AB-F944-A333-A2C1F190274E}">
      <dsp:nvSpPr>
        <dsp:cNvPr id="0" name=""/>
        <dsp:cNvSpPr/>
      </dsp:nvSpPr>
      <dsp:spPr>
        <a:xfrm>
          <a:off x="-4149149" y="-636727"/>
          <a:ext cx="4943966" cy="4943966"/>
        </a:xfrm>
        <a:prstGeom prst="blockArc">
          <a:avLst>
            <a:gd name="adj1" fmla="val 18900000"/>
            <a:gd name="adj2" fmla="val 2700000"/>
            <a:gd name="adj3" fmla="val 437"/>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D52D92-1195-7A46-BE0B-09057E7AC636}">
      <dsp:nvSpPr>
        <dsp:cNvPr id="0" name=""/>
        <dsp:cNvSpPr/>
      </dsp:nvSpPr>
      <dsp:spPr>
        <a:xfrm>
          <a:off x="257515" y="166861"/>
          <a:ext cx="6579836" cy="33357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4776" tIns="35560" rIns="35560" bIns="35560" numCol="1" spcCol="1270" anchor="ctr" anchorCtr="0">
          <a:noAutofit/>
        </a:bodyPr>
        <a:lstStyle/>
        <a:p>
          <a:pPr lvl="0" algn="l" defTabSz="622300">
            <a:lnSpc>
              <a:spcPct val="90000"/>
            </a:lnSpc>
            <a:spcBef>
              <a:spcPct val="0"/>
            </a:spcBef>
            <a:spcAft>
              <a:spcPct val="35000"/>
            </a:spcAft>
          </a:pPr>
          <a:r>
            <a:rPr lang="en-US" altLang="zh-CN" sz="1400" kern="1200" dirty="0">
              <a:latin typeface="+mn-lt"/>
              <a:ea typeface="+mn-ea"/>
              <a:cs typeface="+mn-ea"/>
              <a:sym typeface="+mn-lt"/>
            </a:rPr>
            <a:t>1998</a:t>
          </a:r>
          <a:r>
            <a:rPr lang="zh-CN" altLang="en-US" sz="1400" kern="1200" dirty="0">
              <a:latin typeface="+mn-lt"/>
              <a:ea typeface="+mn-ea"/>
              <a:cs typeface="+mn-ea"/>
              <a:sym typeface="+mn-lt"/>
            </a:rPr>
            <a:t>年，</a:t>
          </a:r>
          <a:r>
            <a:rPr lang="en-US" altLang="zh-CN" sz="1400" kern="1200" dirty="0">
              <a:latin typeface="+mn-lt"/>
              <a:ea typeface="+mn-ea"/>
              <a:cs typeface="+mn-ea"/>
              <a:sym typeface="+mn-lt"/>
            </a:rPr>
            <a:t>Diane Greene</a:t>
          </a:r>
          <a:r>
            <a:rPr lang="zh-CN" altLang="en-US" sz="1400" kern="1200" dirty="0">
              <a:latin typeface="+mn-lt"/>
              <a:ea typeface="+mn-ea"/>
              <a:cs typeface="+mn-ea"/>
              <a:sym typeface="+mn-lt"/>
            </a:rPr>
            <a:t>帮助创立</a:t>
          </a:r>
          <a:r>
            <a:rPr lang="en-US" altLang="zh-CN" sz="1400" kern="1200" dirty="0">
              <a:latin typeface="+mn-lt"/>
              <a:ea typeface="+mn-ea"/>
              <a:cs typeface="+mn-ea"/>
              <a:sym typeface="+mn-lt"/>
            </a:rPr>
            <a:t>VMware</a:t>
          </a:r>
          <a:endParaRPr lang="zh-CN" altLang="en-US" sz="1400" kern="1200" dirty="0">
            <a:latin typeface="+mn-lt"/>
            <a:ea typeface="+mn-ea"/>
            <a:cs typeface="+mn-ea"/>
            <a:sym typeface="+mn-lt"/>
          </a:endParaRPr>
        </a:p>
      </dsp:txBody>
      <dsp:txXfrm>
        <a:off x="257515" y="166861"/>
        <a:ext cx="6579836" cy="333576"/>
      </dsp:txXfrm>
    </dsp:sp>
    <dsp:sp modelId="{EEBB6C4E-1E15-B348-855D-F93A5761D0AE}">
      <dsp:nvSpPr>
        <dsp:cNvPr id="0" name=""/>
        <dsp:cNvSpPr/>
      </dsp:nvSpPr>
      <dsp:spPr>
        <a:xfrm>
          <a:off x="49030" y="125164"/>
          <a:ext cx="416970" cy="41697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020698D9-BE65-7B42-B211-53298EC0DAEC}">
      <dsp:nvSpPr>
        <dsp:cNvPr id="0" name=""/>
        <dsp:cNvSpPr/>
      </dsp:nvSpPr>
      <dsp:spPr>
        <a:xfrm>
          <a:off x="559598" y="667519"/>
          <a:ext cx="6277753" cy="33357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4776" tIns="35560" rIns="35560" bIns="35560" numCol="1" spcCol="1270" anchor="ctr" anchorCtr="0">
          <a:noAutofit/>
        </a:bodyPr>
        <a:lstStyle/>
        <a:p>
          <a:pPr lvl="0" algn="l" defTabSz="622300">
            <a:lnSpc>
              <a:spcPct val="90000"/>
            </a:lnSpc>
            <a:spcBef>
              <a:spcPct val="0"/>
            </a:spcBef>
            <a:spcAft>
              <a:spcPct val="35000"/>
            </a:spcAft>
          </a:pPr>
          <a:r>
            <a:rPr lang="en-US" altLang="zh-CN" sz="1400" kern="1200" dirty="0">
              <a:latin typeface="+mn-lt"/>
              <a:ea typeface="+mn-ea"/>
              <a:cs typeface="+mn-ea"/>
              <a:sym typeface="+mn-lt"/>
            </a:rPr>
            <a:t>2011</a:t>
          </a:r>
          <a:r>
            <a:rPr lang="zh-CN" altLang="en-US" sz="1400" kern="1200" dirty="0">
              <a:latin typeface="+mn-lt"/>
              <a:ea typeface="+mn-ea"/>
              <a:cs typeface="+mn-ea"/>
              <a:sym typeface="+mn-lt"/>
            </a:rPr>
            <a:t>年，</a:t>
          </a:r>
          <a:r>
            <a:rPr lang="en-US" altLang="zh-CN" sz="1400" kern="1200" dirty="0">
              <a:latin typeface="+mn-lt"/>
              <a:ea typeface="+mn-ea"/>
              <a:cs typeface="+mn-ea"/>
              <a:sym typeface="+mn-lt"/>
            </a:rPr>
            <a:t>VMware</a:t>
          </a:r>
          <a:r>
            <a:rPr lang="zh-CN" altLang="en-US" sz="1400" kern="1200" dirty="0">
              <a:latin typeface="+mn-lt"/>
              <a:ea typeface="+mn-ea"/>
              <a:cs typeface="+mn-ea"/>
              <a:sym typeface="+mn-lt"/>
            </a:rPr>
            <a:t>推出</a:t>
          </a:r>
          <a:r>
            <a:rPr lang="en-US" altLang="zh-CN" sz="1400" kern="1200" dirty="0">
              <a:latin typeface="+mn-lt"/>
              <a:ea typeface="+mn-ea"/>
              <a:cs typeface="+mn-ea"/>
              <a:sym typeface="+mn-lt"/>
            </a:rPr>
            <a:t>Cloud Foundry</a:t>
          </a:r>
          <a:endParaRPr lang="zh-CN" altLang="en-US" sz="1400" kern="1200" dirty="0">
            <a:latin typeface="+mn-lt"/>
            <a:ea typeface="+mn-ea"/>
            <a:cs typeface="+mn-ea"/>
            <a:sym typeface="+mn-lt"/>
          </a:endParaRPr>
        </a:p>
      </dsp:txBody>
      <dsp:txXfrm>
        <a:off x="559598" y="667519"/>
        <a:ext cx="6277753" cy="333576"/>
      </dsp:txXfrm>
    </dsp:sp>
    <dsp:sp modelId="{2E88C7BD-455F-444A-A92E-BB2898249F49}">
      <dsp:nvSpPr>
        <dsp:cNvPr id="0" name=""/>
        <dsp:cNvSpPr/>
      </dsp:nvSpPr>
      <dsp:spPr>
        <a:xfrm>
          <a:off x="351113" y="625822"/>
          <a:ext cx="416970" cy="41697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864C13EE-A9FE-2743-BAF2-1D84221B7A45}">
      <dsp:nvSpPr>
        <dsp:cNvPr id="0" name=""/>
        <dsp:cNvSpPr/>
      </dsp:nvSpPr>
      <dsp:spPr>
        <a:xfrm>
          <a:off x="725138" y="1167809"/>
          <a:ext cx="6112213" cy="33357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4776" tIns="35560" rIns="35560" bIns="35560" numCol="1" spcCol="1270" anchor="ctr" anchorCtr="0">
          <a:noAutofit/>
        </a:bodyPr>
        <a:lstStyle/>
        <a:p>
          <a:pPr lvl="0" algn="l" defTabSz="622300">
            <a:lnSpc>
              <a:spcPct val="90000"/>
            </a:lnSpc>
            <a:spcBef>
              <a:spcPct val="0"/>
            </a:spcBef>
            <a:spcAft>
              <a:spcPct val="35000"/>
            </a:spcAft>
          </a:pPr>
          <a:r>
            <a:rPr lang="en-US" altLang="zh-CN" sz="1400" kern="1200" dirty="0">
              <a:latin typeface="+mn-lt"/>
              <a:ea typeface="+mn-ea"/>
              <a:cs typeface="+mn-ea"/>
              <a:sym typeface="+mn-lt"/>
            </a:rPr>
            <a:t>2013</a:t>
          </a:r>
          <a:r>
            <a:rPr lang="zh-CN" altLang="en-US" sz="1400" kern="1200" dirty="0">
              <a:latin typeface="+mn-lt"/>
              <a:ea typeface="+mn-ea"/>
              <a:cs typeface="+mn-ea"/>
              <a:sym typeface="+mn-lt"/>
            </a:rPr>
            <a:t>年，</a:t>
          </a:r>
          <a:r>
            <a:rPr lang="en-US" altLang="zh-CN" sz="1400" kern="1200" dirty="0">
              <a:latin typeface="+mn-lt"/>
              <a:ea typeface="+mn-ea"/>
              <a:cs typeface="+mn-ea"/>
              <a:sym typeface="+mn-lt"/>
            </a:rPr>
            <a:t>EMC</a:t>
          </a:r>
          <a:r>
            <a:rPr lang="zh-CN" altLang="en-US" sz="1400" kern="1200" dirty="0">
              <a:latin typeface="+mn-lt"/>
              <a:ea typeface="+mn-ea"/>
              <a:cs typeface="+mn-ea"/>
              <a:sym typeface="+mn-lt"/>
            </a:rPr>
            <a:t>和</a:t>
          </a:r>
          <a:r>
            <a:rPr lang="en-US" altLang="zh-CN" sz="1400" kern="1200" dirty="0">
              <a:latin typeface="+mn-lt"/>
              <a:ea typeface="+mn-ea"/>
              <a:cs typeface="+mn-ea"/>
              <a:sym typeface="+mn-lt"/>
            </a:rPr>
            <a:t>VMware</a:t>
          </a:r>
          <a:r>
            <a:rPr lang="zh-CN" altLang="en-US" sz="1400" kern="1200" dirty="0">
              <a:latin typeface="+mn-lt"/>
              <a:ea typeface="+mn-ea"/>
              <a:cs typeface="+mn-ea"/>
              <a:sym typeface="+mn-lt"/>
            </a:rPr>
            <a:t>创立</a:t>
          </a:r>
          <a:r>
            <a:rPr lang="en-US" altLang="zh-CN" sz="1400" kern="1200" dirty="0">
              <a:latin typeface="+mn-lt"/>
              <a:ea typeface="+mn-ea"/>
              <a:cs typeface="+mn-ea"/>
              <a:sym typeface="+mn-lt"/>
            </a:rPr>
            <a:t>Pivotal</a:t>
          </a:r>
          <a:r>
            <a:rPr lang="zh-CN" altLang="en-US" sz="1400" kern="1200" dirty="0">
              <a:latin typeface="+mn-lt"/>
              <a:ea typeface="+mn-ea"/>
              <a:cs typeface="+mn-ea"/>
              <a:sym typeface="+mn-lt"/>
            </a:rPr>
            <a:t>，其目的在于将</a:t>
          </a:r>
          <a:r>
            <a:rPr lang="en-US" altLang="zh-CN" sz="1400" kern="1200" dirty="0">
              <a:latin typeface="+mn-lt"/>
              <a:ea typeface="+mn-ea"/>
              <a:cs typeface="+mn-ea"/>
              <a:sym typeface="+mn-lt"/>
            </a:rPr>
            <a:t>Cloud Foundry</a:t>
          </a:r>
          <a:r>
            <a:rPr lang="zh-CN" altLang="en-US" sz="1400" kern="1200" dirty="0">
              <a:latin typeface="+mn-lt"/>
              <a:ea typeface="+mn-ea"/>
              <a:cs typeface="+mn-ea"/>
              <a:sym typeface="+mn-lt"/>
            </a:rPr>
            <a:t>商业化</a:t>
          </a:r>
        </a:p>
      </dsp:txBody>
      <dsp:txXfrm>
        <a:off x="725138" y="1167809"/>
        <a:ext cx="6112213" cy="333576"/>
      </dsp:txXfrm>
    </dsp:sp>
    <dsp:sp modelId="{203C953A-3564-FB48-A309-DB87CBF1D0A1}">
      <dsp:nvSpPr>
        <dsp:cNvPr id="0" name=""/>
        <dsp:cNvSpPr/>
      </dsp:nvSpPr>
      <dsp:spPr>
        <a:xfrm>
          <a:off x="516653" y="1126112"/>
          <a:ext cx="416970" cy="41697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2B03D5E-C234-D84B-ADB4-1740E746CEB0}">
      <dsp:nvSpPr>
        <dsp:cNvPr id="0" name=""/>
        <dsp:cNvSpPr/>
      </dsp:nvSpPr>
      <dsp:spPr>
        <a:xfrm>
          <a:off x="777994" y="1668467"/>
          <a:ext cx="6059357" cy="33357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4776" tIns="35560" rIns="35560" bIns="35560" numCol="1" spcCol="1270" anchor="ctr" anchorCtr="0">
          <a:noAutofit/>
        </a:bodyPr>
        <a:lstStyle/>
        <a:p>
          <a:pPr lvl="0" algn="l" defTabSz="622300">
            <a:lnSpc>
              <a:spcPct val="90000"/>
            </a:lnSpc>
            <a:spcBef>
              <a:spcPct val="0"/>
            </a:spcBef>
            <a:spcAft>
              <a:spcPct val="35000"/>
            </a:spcAft>
          </a:pPr>
          <a:r>
            <a:rPr lang="en-US" altLang="zh-CN" sz="1400" kern="1200" dirty="0">
              <a:latin typeface="+mn-lt"/>
              <a:ea typeface="+mn-ea"/>
              <a:cs typeface="+mn-ea"/>
              <a:sym typeface="+mn-lt"/>
            </a:rPr>
            <a:t>2014</a:t>
          </a:r>
          <a:r>
            <a:rPr lang="zh-CN" altLang="en-US" sz="1400" kern="1200" dirty="0">
              <a:latin typeface="+mn-lt"/>
              <a:ea typeface="+mn-ea"/>
              <a:cs typeface="+mn-ea"/>
              <a:sym typeface="+mn-lt"/>
            </a:rPr>
            <a:t>年，</a:t>
          </a:r>
          <a:r>
            <a:rPr lang="en-US" altLang="zh-CN" sz="1400" kern="1200" dirty="0">
              <a:latin typeface="+mn-lt"/>
              <a:ea typeface="+mn-ea"/>
              <a:cs typeface="+mn-ea"/>
              <a:sym typeface="+mn-lt"/>
            </a:rPr>
            <a:t>Google</a:t>
          </a:r>
          <a:r>
            <a:rPr lang="zh-CN" altLang="en-US" sz="1400" kern="1200" dirty="0">
              <a:latin typeface="+mn-lt"/>
              <a:ea typeface="+mn-ea"/>
              <a:cs typeface="+mn-ea"/>
              <a:sym typeface="+mn-lt"/>
            </a:rPr>
            <a:t>开发</a:t>
          </a:r>
          <a:r>
            <a:rPr lang="en-US" altLang="zh-CN" sz="1400" kern="1200" dirty="0">
              <a:latin typeface="+mn-lt"/>
              <a:ea typeface="+mn-ea"/>
              <a:cs typeface="+mn-ea"/>
              <a:sym typeface="+mn-lt"/>
            </a:rPr>
            <a:t>Kubernetes</a:t>
          </a:r>
          <a:endParaRPr lang="zh-CN" altLang="en-US" sz="1400" kern="1200" dirty="0">
            <a:latin typeface="+mn-lt"/>
            <a:ea typeface="+mn-ea"/>
            <a:cs typeface="+mn-ea"/>
            <a:sym typeface="+mn-lt"/>
          </a:endParaRPr>
        </a:p>
      </dsp:txBody>
      <dsp:txXfrm>
        <a:off x="777994" y="1668467"/>
        <a:ext cx="6059357" cy="333576"/>
      </dsp:txXfrm>
    </dsp:sp>
    <dsp:sp modelId="{854D719D-93D5-D74A-8227-C442B359FBAC}">
      <dsp:nvSpPr>
        <dsp:cNvPr id="0" name=""/>
        <dsp:cNvSpPr/>
      </dsp:nvSpPr>
      <dsp:spPr>
        <a:xfrm>
          <a:off x="569509" y="1626770"/>
          <a:ext cx="416970" cy="41697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7791D440-4CFA-E740-9AF7-0D3B700EFDA0}">
      <dsp:nvSpPr>
        <dsp:cNvPr id="0" name=""/>
        <dsp:cNvSpPr/>
      </dsp:nvSpPr>
      <dsp:spPr>
        <a:xfrm>
          <a:off x="725138" y="2169125"/>
          <a:ext cx="6112213" cy="33357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4776" tIns="35560" rIns="35560" bIns="35560" numCol="1" spcCol="1270" anchor="ctr" anchorCtr="0">
          <a:noAutofit/>
        </a:bodyPr>
        <a:lstStyle/>
        <a:p>
          <a:pPr lvl="0" algn="l" defTabSz="622300">
            <a:lnSpc>
              <a:spcPct val="90000"/>
            </a:lnSpc>
            <a:spcBef>
              <a:spcPct val="0"/>
            </a:spcBef>
            <a:spcAft>
              <a:spcPct val="35000"/>
            </a:spcAft>
          </a:pPr>
          <a:r>
            <a:rPr lang="en-US" altLang="zh-CN" sz="1400" kern="1200" dirty="0">
              <a:latin typeface="+mn-lt"/>
              <a:ea typeface="+mn-ea"/>
              <a:cs typeface="+mn-ea"/>
              <a:sym typeface="+mn-lt"/>
            </a:rPr>
            <a:t>2015</a:t>
          </a:r>
          <a:r>
            <a:rPr lang="zh-CN" altLang="en-US" sz="1400" kern="1200" dirty="0">
              <a:latin typeface="+mn-lt"/>
              <a:ea typeface="+mn-ea"/>
              <a:cs typeface="+mn-ea"/>
              <a:sym typeface="+mn-lt"/>
            </a:rPr>
            <a:t>年，</a:t>
          </a:r>
          <a:r>
            <a:rPr lang="en-US" altLang="zh-CN" sz="1400" kern="1200" dirty="0">
              <a:latin typeface="+mn-lt"/>
              <a:ea typeface="+mn-ea"/>
              <a:cs typeface="+mn-ea"/>
              <a:sym typeface="+mn-lt"/>
            </a:rPr>
            <a:t>Diane Greene</a:t>
          </a:r>
          <a:r>
            <a:rPr lang="zh-CN" altLang="en-US" sz="1400" kern="1200" dirty="0">
              <a:latin typeface="+mn-lt"/>
              <a:ea typeface="+mn-ea"/>
              <a:cs typeface="+mn-ea"/>
              <a:sym typeface="+mn-lt"/>
            </a:rPr>
            <a:t>加入</a:t>
          </a:r>
          <a:r>
            <a:rPr lang="en-US" altLang="zh-CN" sz="1400" kern="1200" dirty="0">
              <a:latin typeface="+mn-lt"/>
              <a:ea typeface="+mn-ea"/>
              <a:cs typeface="+mn-ea"/>
              <a:sym typeface="+mn-lt"/>
            </a:rPr>
            <a:t>Google Cloud</a:t>
          </a:r>
          <a:endParaRPr lang="zh-CN" altLang="en-US" sz="1400" kern="1200" dirty="0">
            <a:latin typeface="+mn-lt"/>
            <a:ea typeface="+mn-ea"/>
            <a:cs typeface="+mn-ea"/>
            <a:sym typeface="+mn-lt"/>
          </a:endParaRPr>
        </a:p>
      </dsp:txBody>
      <dsp:txXfrm>
        <a:off x="725138" y="2169125"/>
        <a:ext cx="6112213" cy="333576"/>
      </dsp:txXfrm>
    </dsp:sp>
    <dsp:sp modelId="{AFD992B6-44CF-1444-8B26-BDFDAF5FFCCD}">
      <dsp:nvSpPr>
        <dsp:cNvPr id="0" name=""/>
        <dsp:cNvSpPr/>
      </dsp:nvSpPr>
      <dsp:spPr>
        <a:xfrm>
          <a:off x="516653" y="2127428"/>
          <a:ext cx="416970" cy="41697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961A7FC-FF27-3345-AE43-FCCA38570B0E}">
      <dsp:nvSpPr>
        <dsp:cNvPr id="0" name=""/>
        <dsp:cNvSpPr/>
      </dsp:nvSpPr>
      <dsp:spPr>
        <a:xfrm>
          <a:off x="559598" y="2669415"/>
          <a:ext cx="6277753" cy="33357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4776" tIns="35560" rIns="35560" bIns="35560" numCol="1" spcCol="1270" anchor="ctr" anchorCtr="0">
          <a:noAutofit/>
        </a:bodyPr>
        <a:lstStyle/>
        <a:p>
          <a:pPr lvl="0" algn="l" defTabSz="622300">
            <a:lnSpc>
              <a:spcPct val="90000"/>
            </a:lnSpc>
            <a:spcBef>
              <a:spcPct val="0"/>
            </a:spcBef>
            <a:spcAft>
              <a:spcPct val="35000"/>
            </a:spcAft>
          </a:pPr>
          <a:r>
            <a:rPr lang="en-US" altLang="zh-CN" sz="1400" kern="1200" dirty="0">
              <a:latin typeface="+mn-lt"/>
              <a:ea typeface="+mn-ea"/>
              <a:cs typeface="+mn-ea"/>
              <a:sym typeface="+mn-lt"/>
            </a:rPr>
            <a:t>2016</a:t>
          </a:r>
          <a:r>
            <a:rPr lang="zh-CN" altLang="en-US" sz="1400" kern="1200" dirty="0">
              <a:latin typeface="+mn-lt"/>
              <a:ea typeface="+mn-ea"/>
              <a:cs typeface="+mn-ea"/>
              <a:sym typeface="+mn-lt"/>
            </a:rPr>
            <a:t>年，</a:t>
          </a:r>
          <a:r>
            <a:rPr lang="en-US" altLang="zh-CN" sz="1400" kern="1200" dirty="0">
              <a:latin typeface="+mn-lt"/>
              <a:ea typeface="+mn-ea"/>
              <a:cs typeface="+mn-ea"/>
              <a:sym typeface="+mn-lt"/>
            </a:rPr>
            <a:t>Diane Greene</a:t>
          </a:r>
          <a:r>
            <a:rPr lang="zh-CN" altLang="en-US" sz="1400" kern="1200" dirty="0">
              <a:latin typeface="+mn-lt"/>
              <a:ea typeface="+mn-ea"/>
              <a:cs typeface="+mn-ea"/>
              <a:sym typeface="+mn-lt"/>
            </a:rPr>
            <a:t>聘请曾任职于</a:t>
          </a:r>
          <a:r>
            <a:rPr lang="en-US" altLang="zh-CN" sz="1400" kern="1200" dirty="0">
              <a:latin typeface="+mn-lt"/>
              <a:ea typeface="+mn-ea"/>
              <a:cs typeface="+mn-ea"/>
              <a:sym typeface="+mn-lt"/>
            </a:rPr>
            <a:t>Cloud Foundry</a:t>
          </a:r>
          <a:r>
            <a:rPr lang="zh-CN" altLang="en-US" sz="1400" kern="1200" dirty="0">
              <a:latin typeface="+mn-lt"/>
              <a:ea typeface="+mn-ea"/>
              <a:cs typeface="+mn-ea"/>
              <a:sym typeface="+mn-lt"/>
            </a:rPr>
            <a:t>基金会的</a:t>
          </a:r>
          <a:r>
            <a:rPr lang="en-US" altLang="zh-CN" sz="1400" kern="1200" dirty="0">
              <a:latin typeface="+mn-lt"/>
              <a:ea typeface="+mn-ea"/>
              <a:cs typeface="+mn-ea"/>
              <a:sym typeface="+mn-lt"/>
            </a:rPr>
            <a:t>Sam Ramji</a:t>
          </a:r>
          <a:endParaRPr lang="zh-CN" altLang="en-US" sz="1400" kern="1200" dirty="0">
            <a:latin typeface="+mn-lt"/>
            <a:ea typeface="+mn-ea"/>
            <a:cs typeface="+mn-ea"/>
            <a:sym typeface="+mn-lt"/>
          </a:endParaRPr>
        </a:p>
      </dsp:txBody>
      <dsp:txXfrm>
        <a:off x="559598" y="2669415"/>
        <a:ext cx="6277753" cy="333576"/>
      </dsp:txXfrm>
    </dsp:sp>
    <dsp:sp modelId="{778E07A5-EF46-C74F-8881-BF3BD79BE197}">
      <dsp:nvSpPr>
        <dsp:cNvPr id="0" name=""/>
        <dsp:cNvSpPr/>
      </dsp:nvSpPr>
      <dsp:spPr>
        <a:xfrm>
          <a:off x="351113" y="2627718"/>
          <a:ext cx="416970" cy="41697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3ED9637C-CA5D-3C4E-B1FF-A273E528CAD2}">
      <dsp:nvSpPr>
        <dsp:cNvPr id="0" name=""/>
        <dsp:cNvSpPr/>
      </dsp:nvSpPr>
      <dsp:spPr>
        <a:xfrm>
          <a:off x="257515" y="3170073"/>
          <a:ext cx="6579836" cy="33357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4776" tIns="35560" rIns="35560" bIns="35560" numCol="1" spcCol="1270" anchor="ctr" anchorCtr="0">
          <a:noAutofit/>
        </a:bodyPr>
        <a:lstStyle/>
        <a:p>
          <a:pPr lvl="0" algn="l" defTabSz="622300">
            <a:lnSpc>
              <a:spcPct val="90000"/>
            </a:lnSpc>
            <a:spcBef>
              <a:spcPct val="0"/>
            </a:spcBef>
            <a:spcAft>
              <a:spcPct val="35000"/>
            </a:spcAft>
          </a:pPr>
          <a:r>
            <a:rPr lang="en-US" altLang="zh-CN" sz="1400" kern="1200" dirty="0">
              <a:latin typeface="+mn-lt"/>
              <a:ea typeface="+mn-ea"/>
              <a:cs typeface="+mn-ea"/>
              <a:sym typeface="+mn-lt"/>
            </a:rPr>
            <a:t>2017</a:t>
          </a:r>
          <a:r>
            <a:rPr lang="zh-CN" altLang="en-US" sz="1400" kern="1200" dirty="0">
              <a:latin typeface="+mn-lt"/>
              <a:ea typeface="+mn-ea"/>
              <a:cs typeface="+mn-ea"/>
              <a:sym typeface="+mn-lt"/>
            </a:rPr>
            <a:t>年，</a:t>
          </a:r>
          <a:r>
            <a:rPr lang="en-US" altLang="zh-CN" sz="1400" kern="1200" dirty="0">
              <a:latin typeface="+mn-lt"/>
              <a:ea typeface="+mn-ea"/>
              <a:cs typeface="+mn-ea"/>
              <a:sym typeface="+mn-lt"/>
            </a:rPr>
            <a:t>VMware</a:t>
          </a:r>
          <a:r>
            <a:rPr lang="zh-CN" altLang="en-US" sz="1400" kern="1200" dirty="0">
              <a:latin typeface="+mn-lt"/>
              <a:ea typeface="+mn-ea"/>
              <a:cs typeface="+mn-ea"/>
              <a:sym typeface="+mn-lt"/>
            </a:rPr>
            <a:t>、</a:t>
          </a:r>
          <a:r>
            <a:rPr lang="en-US" altLang="zh-CN" sz="1400" kern="1200" dirty="0">
              <a:latin typeface="+mn-lt"/>
              <a:ea typeface="+mn-ea"/>
              <a:cs typeface="+mn-ea"/>
              <a:sym typeface="+mn-lt"/>
            </a:rPr>
            <a:t>Pivotal</a:t>
          </a:r>
          <a:r>
            <a:rPr lang="zh-CN" altLang="en-US" sz="1400" kern="1200" dirty="0">
              <a:latin typeface="+mn-lt"/>
              <a:ea typeface="+mn-ea"/>
              <a:cs typeface="+mn-ea"/>
              <a:sym typeface="+mn-lt"/>
            </a:rPr>
            <a:t>和</a:t>
          </a:r>
          <a:r>
            <a:rPr lang="en-US" altLang="zh-CN" sz="1400" kern="1200" dirty="0">
              <a:latin typeface="+mn-lt"/>
              <a:ea typeface="+mn-ea"/>
              <a:cs typeface="+mn-ea"/>
              <a:sym typeface="+mn-lt"/>
            </a:rPr>
            <a:t>Google</a:t>
          </a:r>
          <a:r>
            <a:rPr lang="zh-CN" altLang="en-US" sz="1400" kern="1200" dirty="0">
              <a:latin typeface="+mn-lt"/>
              <a:ea typeface="+mn-ea"/>
              <a:cs typeface="+mn-ea"/>
              <a:sym typeface="+mn-lt"/>
            </a:rPr>
            <a:t>联袂</a:t>
          </a:r>
        </a:p>
      </dsp:txBody>
      <dsp:txXfrm>
        <a:off x="257515" y="3170073"/>
        <a:ext cx="6579836" cy="333576"/>
      </dsp:txXfrm>
    </dsp:sp>
    <dsp:sp modelId="{56F4137F-6FCE-AB4C-B6C8-E532AC67DD70}">
      <dsp:nvSpPr>
        <dsp:cNvPr id="0" name=""/>
        <dsp:cNvSpPr/>
      </dsp:nvSpPr>
      <dsp:spPr>
        <a:xfrm>
          <a:off x="49030" y="3128376"/>
          <a:ext cx="416970" cy="41697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extLst>
      <p:ext uri="{BB962C8B-B14F-4D97-AF65-F5344CB8AC3E}">
        <p14:creationId xmlns:p14="http://schemas.microsoft.com/office/powerpoint/2010/main" val="200169498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6"/>
        <p:cNvGrpSpPr/>
        <p:nvPr/>
      </p:nvGrpSpPr>
      <p:grpSpPr>
        <a:xfrm>
          <a:off x="0" y="0"/>
          <a:ext cx="0" cy="0"/>
          <a:chOff x="0" y="0"/>
          <a:chExt cx="0" cy="0"/>
        </a:xfrm>
      </p:grpSpPr>
      <p:sp>
        <p:nvSpPr>
          <p:cNvPr id="3317" name="Shape 3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18" name="Shape 33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9"/>
        <p:cNvGrpSpPr/>
        <p:nvPr/>
      </p:nvGrpSpPr>
      <p:grpSpPr>
        <a:xfrm>
          <a:off x="0" y="0"/>
          <a:ext cx="0" cy="0"/>
          <a:chOff x="0" y="0"/>
          <a:chExt cx="0" cy="0"/>
        </a:xfrm>
      </p:grpSpPr>
      <p:sp>
        <p:nvSpPr>
          <p:cNvPr id="5190" name="Shape 5190"/>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5191" name="Shape 5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9"/>
        <p:cNvGrpSpPr/>
        <p:nvPr/>
      </p:nvGrpSpPr>
      <p:grpSpPr>
        <a:xfrm>
          <a:off x="0" y="0"/>
          <a:ext cx="0" cy="0"/>
          <a:chOff x="0" y="0"/>
          <a:chExt cx="0" cy="0"/>
        </a:xfrm>
      </p:grpSpPr>
      <p:sp>
        <p:nvSpPr>
          <p:cNvPr id="5220" name="Shape 5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1" name="Shape 52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5"/>
        <p:cNvGrpSpPr/>
        <p:nvPr/>
      </p:nvGrpSpPr>
      <p:grpSpPr>
        <a:xfrm>
          <a:off x="0" y="0"/>
          <a:ext cx="0" cy="0"/>
          <a:chOff x="0" y="0"/>
          <a:chExt cx="0" cy="0"/>
        </a:xfrm>
      </p:grpSpPr>
      <p:sp>
        <p:nvSpPr>
          <p:cNvPr id="5166" name="Shape 5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7" name="Shape 5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6"/>
        <p:cNvGrpSpPr/>
        <p:nvPr/>
      </p:nvGrpSpPr>
      <p:grpSpPr>
        <a:xfrm>
          <a:off x="0" y="0"/>
          <a:ext cx="0" cy="0"/>
          <a:chOff x="0" y="0"/>
          <a:chExt cx="0" cy="0"/>
        </a:xfrm>
      </p:grpSpPr>
      <p:sp>
        <p:nvSpPr>
          <p:cNvPr id="5227" name="Shape 5227"/>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5228" name="Shape 5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5"/>
        <p:cNvGrpSpPr/>
        <p:nvPr/>
      </p:nvGrpSpPr>
      <p:grpSpPr>
        <a:xfrm>
          <a:off x="0" y="0"/>
          <a:ext cx="0" cy="0"/>
          <a:chOff x="0" y="0"/>
          <a:chExt cx="0" cy="0"/>
        </a:xfrm>
      </p:grpSpPr>
      <p:sp>
        <p:nvSpPr>
          <p:cNvPr id="5146" name="Shape 5146"/>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147" name="Shape 5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3"/>
        <p:cNvGrpSpPr/>
        <p:nvPr/>
      </p:nvGrpSpPr>
      <p:grpSpPr>
        <a:xfrm>
          <a:off x="0" y="0"/>
          <a:ext cx="0" cy="0"/>
          <a:chOff x="0" y="0"/>
          <a:chExt cx="0" cy="0"/>
        </a:xfrm>
      </p:grpSpPr>
      <p:sp>
        <p:nvSpPr>
          <p:cNvPr id="5234" name="Shape 5234"/>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235" name="Shape 5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9"/>
        <p:cNvGrpSpPr/>
        <p:nvPr/>
      </p:nvGrpSpPr>
      <p:grpSpPr>
        <a:xfrm>
          <a:off x="0" y="0"/>
          <a:ext cx="0" cy="0"/>
          <a:chOff x="0" y="0"/>
          <a:chExt cx="0" cy="0"/>
        </a:xfrm>
      </p:grpSpPr>
      <p:sp>
        <p:nvSpPr>
          <p:cNvPr id="5270" name="Shape 5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71" name="Shape 52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0"/>
        <p:cNvGrpSpPr/>
        <p:nvPr/>
      </p:nvGrpSpPr>
      <p:grpSpPr>
        <a:xfrm>
          <a:off x="0" y="0"/>
          <a:ext cx="0" cy="0"/>
          <a:chOff x="0" y="0"/>
          <a:chExt cx="0" cy="0"/>
        </a:xfrm>
      </p:grpSpPr>
      <p:sp>
        <p:nvSpPr>
          <p:cNvPr id="5471" name="Shape 54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72" name="Shape 54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1"/>
        <p:cNvGrpSpPr/>
        <p:nvPr/>
      </p:nvGrpSpPr>
      <p:grpSpPr>
        <a:xfrm>
          <a:off x="0" y="0"/>
          <a:ext cx="0" cy="0"/>
          <a:chOff x="0" y="0"/>
          <a:chExt cx="0" cy="0"/>
        </a:xfrm>
      </p:grpSpPr>
      <p:sp>
        <p:nvSpPr>
          <p:cNvPr id="5702" name="Shape 57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03" name="Shape 57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8"/>
        <p:cNvGrpSpPr/>
        <p:nvPr/>
      </p:nvGrpSpPr>
      <p:grpSpPr>
        <a:xfrm>
          <a:off x="0" y="0"/>
          <a:ext cx="0" cy="0"/>
          <a:chOff x="0" y="0"/>
          <a:chExt cx="0" cy="0"/>
        </a:xfrm>
      </p:grpSpPr>
      <p:sp>
        <p:nvSpPr>
          <p:cNvPr id="2479" name="Shape 2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80" name="Shape 24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Shape 24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87" name="Shape 24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7"/>
        <p:cNvGrpSpPr/>
        <p:nvPr/>
      </p:nvGrpSpPr>
      <p:grpSpPr>
        <a:xfrm>
          <a:off x="0" y="0"/>
          <a:ext cx="0" cy="0"/>
          <a:chOff x="0" y="0"/>
          <a:chExt cx="0" cy="0"/>
        </a:xfrm>
      </p:grpSpPr>
      <p:sp>
        <p:nvSpPr>
          <p:cNvPr id="5048" name="Shape 50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9" name="Shape 50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Shape 25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6" name="Shape 25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Shape 25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1" name="Shape 25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Shape 25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1" name="Shape 25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Shape 25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1" name="Shape 25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Shape 25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1" name="Shape 25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Shape 25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1" name="Shape 25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Shape 25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1" name="Shape 25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6" name="Shape 2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9"/>
        <p:cNvGrpSpPr/>
        <p:nvPr/>
      </p:nvGrpSpPr>
      <p:grpSpPr>
        <a:xfrm>
          <a:off x="0" y="0"/>
          <a:ext cx="0" cy="0"/>
          <a:chOff x="0" y="0"/>
          <a:chExt cx="0" cy="0"/>
        </a:xfrm>
      </p:grpSpPr>
      <p:sp>
        <p:nvSpPr>
          <p:cNvPr id="5720" name="Shape 572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21" name="Shape 57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Shape 2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6" name="Shape 22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Shape 2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8" name="Shape 23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5"/>
        <p:cNvGrpSpPr/>
        <p:nvPr/>
      </p:nvGrpSpPr>
      <p:grpSpPr>
        <a:xfrm>
          <a:off x="0" y="0"/>
          <a:ext cx="0" cy="0"/>
          <a:chOff x="0" y="0"/>
          <a:chExt cx="0" cy="0"/>
        </a:xfrm>
      </p:grpSpPr>
      <p:sp>
        <p:nvSpPr>
          <p:cNvPr id="5156" name="Shape 5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57" name="Shape 51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9"/>
        <p:cNvGrpSpPr/>
        <p:nvPr/>
      </p:nvGrpSpPr>
      <p:grpSpPr>
        <a:xfrm>
          <a:off x="0" y="0"/>
          <a:ext cx="0" cy="0"/>
          <a:chOff x="0" y="0"/>
          <a:chExt cx="0" cy="0"/>
        </a:xfrm>
      </p:grpSpPr>
      <p:sp>
        <p:nvSpPr>
          <p:cNvPr id="5180" name="Shape 5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81" name="Shape 5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png"/><Relationship Id="rId1" Type="http://schemas.openxmlformats.org/officeDocument/2006/relationships/slideMaster" Target="../slideMasters/slideMaster5.xml"/><Relationship Id="rId2" Type="http://schemas.openxmlformats.org/officeDocument/2006/relationships/hyperlink" Target="http://www.google.com/url?sa=i&amp;rct=j&amp;q=humana+logo&amp;source=images&amp;cd=&amp;cad=rja&amp;docid=uXuIOca-M2TFmM&amp;tbnid=3M_FVcMduDNjtM:&amp;ved=0CAUQjRw&amp;url=http://typophile.com/node/95718&amp;ei=F3T2UerlI8r4qAHS6YFI&amp;bvm=bv.49784469,d.aWM&amp;psig=AFQjCNHYBZelgL31Tz-Ew-q67qaTBkGdQQ&amp;ust=1375192466945826" TargetMode="Externa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png"/></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2.png"/></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2.png"/></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2.png"/></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2.png"/></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png"/></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69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emf"/><Relationship Id="rId6" Type="http://schemas.openxmlformats.org/officeDocument/2006/relationships/image" Target="../media/image30.emf"/><Relationship Id="rId1" Type="http://schemas.openxmlformats.org/officeDocument/2006/relationships/slideMaster" Target="../slideMasters/slideMaster10.xml"/><Relationship Id="rId2" Type="http://schemas.openxmlformats.org/officeDocument/2006/relationships/image" Target="../media/image26.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1.png"/><Relationship Id="rId3" Type="http://schemas.openxmlformats.org/officeDocument/2006/relationships/image" Target="../media/image25.emf"/></Relationships>
</file>

<file path=ppt/slideLayouts/_rels/slideLayout70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29.emf"/><Relationship Id="rId5" Type="http://schemas.openxmlformats.org/officeDocument/2006/relationships/image" Target="../media/image30.emf"/><Relationship Id="rId1" Type="http://schemas.openxmlformats.org/officeDocument/2006/relationships/slideMaster" Target="../slideMasters/slideMaster10.xml"/><Relationship Id="rId2" Type="http://schemas.openxmlformats.org/officeDocument/2006/relationships/image" Target="../media/image32.jpeg"/></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0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25.emf"/><Relationship Id="rId1" Type="http://schemas.openxmlformats.org/officeDocument/2006/relationships/slideMaster" Target="../slideMasters/slideMaster10.xml"/><Relationship Id="rId2" Type="http://schemas.openxmlformats.org/officeDocument/2006/relationships/image" Target="../media/image3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6.png"/><Relationship Id="rId3" Type="http://schemas.openxmlformats.org/officeDocument/2006/relationships/image" Target="../media/image25.emf"/></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png"/></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5.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Body">
    <p:spTree>
      <p:nvGrpSpPr>
        <p:cNvPr id="1" name="Shape 1319"/>
        <p:cNvGrpSpPr/>
        <p:nvPr/>
      </p:nvGrpSpPr>
      <p:grpSpPr>
        <a:xfrm>
          <a:off x="0" y="0"/>
          <a:ext cx="0" cy="0"/>
          <a:chOff x="0" y="0"/>
          <a:chExt cx="0" cy="0"/>
        </a:xfrm>
      </p:grpSpPr>
      <p:pic>
        <p:nvPicPr>
          <p:cNvPr id="1320" name="Shape 1320"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
        <p:nvSpPr>
          <p:cNvPr id="1321" name="Shape 1321"/>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1378"/>
        <p:cNvGrpSpPr/>
        <p:nvPr/>
      </p:nvGrpSpPr>
      <p:grpSpPr>
        <a:xfrm>
          <a:off x="0" y="0"/>
          <a:ext cx="0" cy="0"/>
          <a:chOff x="0" y="0"/>
          <a:chExt cx="0" cy="0"/>
        </a:xfrm>
      </p:grpSpPr>
      <p:pic>
        <p:nvPicPr>
          <p:cNvPr id="1379" name="Shape 1379"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380" name="Shape 1380"/>
          <p:cNvCxnSpPr/>
          <p:nvPr/>
        </p:nvCxnSpPr>
        <p:spPr>
          <a:xfrm rot="10800000">
            <a:off x="6096000" y="925300"/>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381" name="Shape 1381"/>
          <p:cNvCxnSpPr/>
          <p:nvPr/>
        </p:nvCxnSpPr>
        <p:spPr>
          <a:xfrm>
            <a:off x="6096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382" name="Shape 1382"/>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Shape 1828"/>
        <p:cNvGrpSpPr/>
        <p:nvPr/>
      </p:nvGrpSpPr>
      <p:grpSpPr>
        <a:xfrm>
          <a:off x="0" y="0"/>
          <a:ext cx="0" cy="0"/>
          <a:chOff x="0" y="0"/>
          <a:chExt cx="0" cy="0"/>
        </a:xfrm>
      </p:grpSpPr>
      <p:sp>
        <p:nvSpPr>
          <p:cNvPr id="1829" name="Shape 1829"/>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30" name="Shape 1830"/>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831" name="Shape 1831"/>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832" name="Shape 1832"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33" name="Shape 1833"/>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cSld name="Title and Subtitle only">
    <p:spTree>
      <p:nvGrpSpPr>
        <p:cNvPr id="1" name="Shape 1834"/>
        <p:cNvGrpSpPr/>
        <p:nvPr/>
      </p:nvGrpSpPr>
      <p:grpSpPr>
        <a:xfrm>
          <a:off x="0" y="0"/>
          <a:ext cx="0" cy="0"/>
          <a:chOff x="0" y="0"/>
          <a:chExt cx="0" cy="0"/>
        </a:xfrm>
      </p:grpSpPr>
      <p:sp>
        <p:nvSpPr>
          <p:cNvPr id="1835" name="Shape 1835"/>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36" name="Shape 1836"/>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837" name="Shape 1837"/>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838" name="Shape 1838"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39" name="Shape 1839"/>
          <p:cNvSpPr txBox="1">
            <a:spLocks noGrp="1"/>
          </p:cNvSpPr>
          <p:nvPr>
            <p:ph type="body" idx="1"/>
          </p:nvPr>
        </p:nvSpPr>
        <p:spPr>
          <a:xfrm>
            <a:off x="366712" y="785812"/>
            <a:ext cx="8410500" cy="346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1pPr>
            <a:lvl2pPr marL="0" marR="0" lvl="1" indent="4572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2pPr>
            <a:lvl3pPr marL="0" marR="0" lvl="2" indent="9144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3pPr>
            <a:lvl4pPr marL="0" marR="0" lvl="3" indent="13716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4pPr>
            <a:lvl5pPr marL="0" marR="0" lvl="4" indent="18288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840" name="Shape 1840"/>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cSld name="1_Title with Subtitle and Content">
    <p:spTree>
      <p:nvGrpSpPr>
        <p:cNvPr id="1" name="Shape 1841"/>
        <p:cNvGrpSpPr/>
        <p:nvPr/>
      </p:nvGrpSpPr>
      <p:grpSpPr>
        <a:xfrm>
          <a:off x="0" y="0"/>
          <a:ext cx="0" cy="0"/>
          <a:chOff x="0" y="0"/>
          <a:chExt cx="0" cy="0"/>
        </a:xfrm>
      </p:grpSpPr>
      <p:sp>
        <p:nvSpPr>
          <p:cNvPr id="1842" name="Shape 1842"/>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43" name="Shape 1843"/>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844" name="Shape 1844"/>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845" name="Shape 1845"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46" name="Shape 1846"/>
          <p:cNvSpPr txBox="1">
            <a:spLocks noGrp="1"/>
          </p:cNvSpPr>
          <p:nvPr>
            <p:ph type="body" idx="1"/>
          </p:nvPr>
        </p:nvSpPr>
        <p:spPr>
          <a:xfrm>
            <a:off x="366712" y="785812"/>
            <a:ext cx="8410500" cy="346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1pPr>
            <a:lvl2pPr marL="0" marR="0" lvl="1" indent="4572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2pPr>
            <a:lvl3pPr marL="0" marR="0" lvl="2" indent="9144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3pPr>
            <a:lvl4pPr marL="0" marR="0" lvl="3" indent="13716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4pPr>
            <a:lvl5pPr marL="0" marR="0" lvl="4" indent="18288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847" name="Shape 1847"/>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cSld name="Title, Content, graphic area on left">
    <p:spTree>
      <p:nvGrpSpPr>
        <p:cNvPr id="1" name="Shape 1848"/>
        <p:cNvGrpSpPr/>
        <p:nvPr/>
      </p:nvGrpSpPr>
      <p:grpSpPr>
        <a:xfrm>
          <a:off x="0" y="0"/>
          <a:ext cx="0" cy="0"/>
          <a:chOff x="0" y="0"/>
          <a:chExt cx="0" cy="0"/>
        </a:xfrm>
      </p:grpSpPr>
      <p:sp>
        <p:nvSpPr>
          <p:cNvPr id="1849" name="Shape 1849"/>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50" name="Shape 1850"/>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851" name="Shape 1851"/>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852" name="Shape 1852"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53" name="Shape 1853"/>
          <p:cNvSpPr>
            <a:spLocks noGrp="1"/>
          </p:cNvSpPr>
          <p:nvPr>
            <p:ph type="pic" idx="2"/>
          </p:nvPr>
        </p:nvSpPr>
        <p:spPr>
          <a:xfrm>
            <a:off x="366713" y="1074737"/>
            <a:ext cx="2073300" cy="33831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1pPr>
            <a:lvl2pPr marL="800100" marR="0" lvl="1"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2pPr>
            <a:lvl3pPr marL="1257300" marR="0" lvl="2"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3pPr>
            <a:lvl4pPr marL="1946276" marR="0" lvl="3" indent="-422276"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4pPr>
            <a:lvl5pPr marL="2327563" marR="0" lvl="4" indent="-346363"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854" name="Shape 1854"/>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855" name="Shape 1855"/>
          <p:cNvSpPr txBox="1">
            <a:spLocks noGrp="1"/>
          </p:cNvSpPr>
          <p:nvPr>
            <p:ph type="body" idx="1"/>
          </p:nvPr>
        </p:nvSpPr>
        <p:spPr>
          <a:xfrm>
            <a:off x="2728913" y="1074737"/>
            <a:ext cx="6048299" cy="33831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1pPr>
            <a:lvl2pPr marL="800100" marR="0" lvl="1"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2pPr>
            <a:lvl3pPr marL="1257300" marR="0" lvl="2"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3pPr>
            <a:lvl4pPr marL="1946276" marR="0" lvl="3" indent="-422276"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4pPr>
            <a:lvl5pPr marL="2327563" marR="0" lvl="4" indent="-346363"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cSld name="Title, Subtitle, and Content with graphic area at left">
    <p:spTree>
      <p:nvGrpSpPr>
        <p:cNvPr id="1" name="Shape 1856"/>
        <p:cNvGrpSpPr/>
        <p:nvPr/>
      </p:nvGrpSpPr>
      <p:grpSpPr>
        <a:xfrm>
          <a:off x="0" y="0"/>
          <a:ext cx="0" cy="0"/>
          <a:chOff x="0" y="0"/>
          <a:chExt cx="0" cy="0"/>
        </a:xfrm>
      </p:grpSpPr>
      <p:sp>
        <p:nvSpPr>
          <p:cNvPr id="1857" name="Shape 1857"/>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58" name="Shape 1858"/>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859" name="Shape 1859"/>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860" name="Shape 1860"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61" name="Shape 1861"/>
          <p:cNvSpPr>
            <a:spLocks noGrp="1"/>
          </p:cNvSpPr>
          <p:nvPr>
            <p:ph type="pic" idx="2"/>
          </p:nvPr>
        </p:nvSpPr>
        <p:spPr>
          <a:xfrm>
            <a:off x="366713" y="1419225"/>
            <a:ext cx="2073300" cy="30384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1pPr>
            <a:lvl2pPr marL="800100" marR="0" lvl="1"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2pPr>
            <a:lvl3pPr marL="1257300" marR="0" lvl="2"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3pPr>
            <a:lvl4pPr marL="1946276" marR="0" lvl="3" indent="-422276"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4pPr>
            <a:lvl5pPr marL="2327563" marR="0" lvl="4" indent="-346363"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862" name="Shape 1862"/>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863" name="Shape 1863"/>
          <p:cNvSpPr txBox="1">
            <a:spLocks noGrp="1"/>
          </p:cNvSpPr>
          <p:nvPr>
            <p:ph type="body" idx="1"/>
          </p:nvPr>
        </p:nvSpPr>
        <p:spPr>
          <a:xfrm>
            <a:off x="366712" y="785812"/>
            <a:ext cx="8410500" cy="346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1pPr>
            <a:lvl2pPr marL="0" marR="0" lvl="1" indent="4572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2pPr>
            <a:lvl3pPr marL="0" marR="0" lvl="2" indent="9144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3pPr>
            <a:lvl4pPr marL="0" marR="0" lvl="3" indent="13716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4pPr>
            <a:lvl5pPr marL="0" marR="0" lvl="4" indent="18288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cSld name="Two Columns">
    <p:spTree>
      <p:nvGrpSpPr>
        <p:cNvPr id="1" name="Shape 1864"/>
        <p:cNvGrpSpPr/>
        <p:nvPr/>
      </p:nvGrpSpPr>
      <p:grpSpPr>
        <a:xfrm>
          <a:off x="0" y="0"/>
          <a:ext cx="0" cy="0"/>
          <a:chOff x="0" y="0"/>
          <a:chExt cx="0" cy="0"/>
        </a:xfrm>
      </p:grpSpPr>
      <p:sp>
        <p:nvSpPr>
          <p:cNvPr id="1865" name="Shape 1865"/>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66" name="Shape 1866"/>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867" name="Shape 1867"/>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868" name="Shape 1868"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69" name="Shape 1869"/>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870" name="Shape 1870"/>
          <p:cNvSpPr txBox="1">
            <a:spLocks noGrp="1"/>
          </p:cNvSpPr>
          <p:nvPr>
            <p:ph type="body" idx="1"/>
          </p:nvPr>
        </p:nvSpPr>
        <p:spPr>
          <a:xfrm>
            <a:off x="366713" y="1074737"/>
            <a:ext cx="4032600" cy="33831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1pPr>
            <a:lvl2pPr marL="800100" marR="0" lvl="1"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2pPr>
            <a:lvl3pPr marL="1257300" marR="0" lvl="2"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3pPr>
            <a:lvl4pPr marL="1946276" marR="0" lvl="3" indent="-422276"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4pPr>
            <a:lvl5pPr marL="2327563" marR="0" lvl="4" indent="-346363"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cSld name="Footer bar only">
    <p:spTree>
      <p:nvGrpSpPr>
        <p:cNvPr id="1" name="Shape 1871"/>
        <p:cNvGrpSpPr/>
        <p:nvPr/>
      </p:nvGrpSpPr>
      <p:grpSpPr>
        <a:xfrm>
          <a:off x="0" y="0"/>
          <a:ext cx="0" cy="0"/>
          <a:chOff x="0" y="0"/>
          <a:chExt cx="0" cy="0"/>
        </a:xfrm>
      </p:grpSpPr>
      <p:sp>
        <p:nvSpPr>
          <p:cNvPr id="1872" name="Shape 1872"/>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73" name="Shape 1873"/>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874" name="Shape 1874"/>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875" name="Shape 1875"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cSld name="black background">
    <p:spTree>
      <p:nvGrpSpPr>
        <p:cNvPr id="1" name="Shape 1876"/>
        <p:cNvGrpSpPr/>
        <p:nvPr/>
      </p:nvGrpSpPr>
      <p:grpSpPr>
        <a:xfrm>
          <a:off x="0" y="0"/>
          <a:ext cx="0" cy="0"/>
          <a:chOff x="0" y="0"/>
          <a:chExt cx="0" cy="0"/>
        </a:xfrm>
      </p:grpSpPr>
      <p:sp>
        <p:nvSpPr>
          <p:cNvPr id="1877" name="Shape 1877"/>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78" name="Shape 1878"/>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879" name="Shape 1879"/>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880" name="Shape 1880"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81" name="Shape 1881"/>
          <p:cNvSpPr/>
          <p:nvPr/>
        </p:nvSpPr>
        <p:spPr>
          <a:xfrm>
            <a:off x="0" y="0"/>
            <a:ext cx="9144000" cy="5143500"/>
          </a:xfrm>
          <a:prstGeom prst="rect">
            <a:avLst/>
          </a:prstGeom>
          <a:solidFill>
            <a:srgbClr val="000000"/>
          </a:solidFill>
          <a:ln w="12700" cap="flat" cmpd="sng">
            <a:solidFill>
              <a:srgbClr val="000000"/>
            </a:solidFill>
            <a:prstDash val="solid"/>
            <a:round/>
            <a:headEnd type="none" w="med" len="med"/>
            <a:tailEnd type="none" w="med" len="med"/>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82" name="Shape 1882"/>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83" name="Shape 1883"/>
          <p:cNvSpPr txBox="1"/>
          <p:nvPr/>
        </p:nvSpPr>
        <p:spPr>
          <a:xfrm>
            <a:off x="8553450" y="5021494"/>
            <a:ext cx="5334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Font typeface="Arial"/>
              <a:buNone/>
            </a:pPr>
            <a:endParaRPr sz="800" b="0" i="0" u="none" strike="noStrike" cap="none">
              <a:solidFill>
                <a:srgbClr val="808080"/>
              </a:solidFill>
              <a:latin typeface="Arial"/>
              <a:ea typeface="Arial"/>
              <a:cs typeface="Arial"/>
              <a:sym typeface="Arial"/>
            </a:endParaRPr>
          </a:p>
        </p:txBody>
      </p:sp>
      <p:sp>
        <p:nvSpPr>
          <p:cNvPr id="1884" name="Shape 1884"/>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Copyright 2015 Pivotal. All rights reserved.</a:t>
            </a:r>
          </a:p>
        </p:txBody>
      </p:sp>
      <p:pic>
        <p:nvPicPr>
          <p:cNvPr id="1885" name="Shape 1885" descr="Pivotal_Logo_white.png"/>
          <p:cNvPicPr preferRelativeResize="0"/>
          <p:nvPr/>
        </p:nvPicPr>
        <p:blipFill rotWithShape="1">
          <a:blip r:embed="rId3">
            <a:alphaModFix/>
          </a:blip>
          <a:srcRect/>
          <a:stretch/>
        </p:blipFill>
        <p:spPr>
          <a:xfrm>
            <a:off x="7941732" y="4713966"/>
            <a:ext cx="957300" cy="219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Shape 1886"/>
        <p:cNvGrpSpPr/>
        <p:nvPr/>
      </p:nvGrpSpPr>
      <p:grpSpPr>
        <a:xfrm>
          <a:off x="0" y="0"/>
          <a:ext cx="0" cy="0"/>
          <a:chOff x="0" y="0"/>
          <a:chExt cx="0" cy="0"/>
        </a:xfrm>
      </p:grpSpPr>
      <p:sp>
        <p:nvSpPr>
          <p:cNvPr id="1887" name="Shape 1887"/>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88" name="Shape 1888"/>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889" name="Shape 1889"/>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890" name="Shape 1890"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cSld name="Title Only, no circles">
    <p:spTree>
      <p:nvGrpSpPr>
        <p:cNvPr id="1" name="Shape 1891"/>
        <p:cNvGrpSpPr/>
        <p:nvPr/>
      </p:nvGrpSpPr>
      <p:grpSpPr>
        <a:xfrm>
          <a:off x="0" y="0"/>
          <a:ext cx="0" cy="0"/>
          <a:chOff x="0" y="0"/>
          <a:chExt cx="0" cy="0"/>
        </a:xfrm>
      </p:grpSpPr>
      <p:sp>
        <p:nvSpPr>
          <p:cNvPr id="1892" name="Shape 1892"/>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93" name="Shape 1893"/>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894" name="Shape 1894"/>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895" name="Shape 1895"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96" name="Shape 1896"/>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685D"/>
              </a:buClr>
              <a:buFont typeface="Arial"/>
              <a:buNone/>
              <a:defRPr sz="3200" b="0" i="0" u="none" strike="noStrike" cap="none">
                <a:solidFill>
                  <a:srgbClr val="00685D"/>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Dark Body w/ Support">
    <p:bg>
      <p:bgPr>
        <a:solidFill>
          <a:schemeClr val="dk1"/>
        </a:solidFill>
        <a:effectLst/>
      </p:bgPr>
    </p:bg>
    <p:spTree>
      <p:nvGrpSpPr>
        <p:cNvPr id="1" name="Shape 1383"/>
        <p:cNvGrpSpPr/>
        <p:nvPr/>
      </p:nvGrpSpPr>
      <p:grpSpPr>
        <a:xfrm>
          <a:off x="0" y="0"/>
          <a:ext cx="0" cy="0"/>
          <a:chOff x="0" y="0"/>
          <a:chExt cx="0" cy="0"/>
        </a:xfrm>
      </p:grpSpPr>
      <p:cxnSp>
        <p:nvCxnSpPr>
          <p:cNvPr id="1384" name="Shape 1384"/>
          <p:cNvCxnSpPr/>
          <p:nvPr/>
        </p:nvCxnSpPr>
        <p:spPr>
          <a:xfrm rot="10800000">
            <a:off x="6096000" y="925300"/>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1385" name="Shape 1385"/>
          <p:cNvCxnSpPr/>
          <p:nvPr/>
        </p:nvCxnSpPr>
        <p:spPr>
          <a:xfrm>
            <a:off x="6096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386" name="Shape 1386"/>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387" name="Shape 1387"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1897"/>
        <p:cNvGrpSpPr/>
        <p:nvPr/>
      </p:nvGrpSpPr>
      <p:grpSpPr>
        <a:xfrm>
          <a:off x="0" y="0"/>
          <a:ext cx="0" cy="0"/>
          <a:chOff x="0" y="0"/>
          <a:chExt cx="0" cy="0"/>
        </a:xfrm>
      </p:grpSpPr>
      <p:pic>
        <p:nvPicPr>
          <p:cNvPr id="1898" name="Shape 1898"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899" name="Shape 1899"/>
          <p:cNvSpPr txBox="1">
            <a:spLocks noGrp="1"/>
          </p:cNvSpPr>
          <p:nvPr>
            <p:ph type="title"/>
          </p:nvPr>
        </p:nvSpPr>
        <p:spPr>
          <a:xfrm>
            <a:off x="113720" y="149918"/>
            <a:ext cx="8796900" cy="474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1"/>
              </a:buClr>
              <a:buFont typeface="Arial"/>
              <a:buNone/>
              <a:defRPr sz="2800" b="1" i="0" u="none" strike="noStrike" cap="none">
                <a:solidFill>
                  <a:schemeClr val="accent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900" name="Shape 1900"/>
          <p:cNvSpPr txBox="1">
            <a:spLocks noGrp="1"/>
          </p:cNvSpPr>
          <p:nvPr>
            <p:ph type="body" idx="1"/>
          </p:nvPr>
        </p:nvSpPr>
        <p:spPr>
          <a:xfrm>
            <a:off x="114300" y="624362"/>
            <a:ext cx="8796300" cy="288599"/>
          </a:xfrm>
          <a:prstGeom prst="rect">
            <a:avLst/>
          </a:prstGeom>
          <a:noFill/>
          <a:ln>
            <a:noFill/>
          </a:ln>
        </p:spPr>
        <p:txBody>
          <a:bodyPr lIns="91425" tIns="91425" rIns="91425" bIns="91425" anchor="t" anchorCtr="0"/>
          <a:lstStyle>
            <a:lvl1pPr marL="0" marR="0" lvl="0" indent="0" algn="l" rtl="0">
              <a:lnSpc>
                <a:spcPct val="100000"/>
              </a:lnSpc>
              <a:spcBef>
                <a:spcPts val="400"/>
              </a:spcBef>
              <a:spcAft>
                <a:spcPts val="0"/>
              </a:spcAft>
              <a:buClr>
                <a:srgbClr val="7F7F7F"/>
              </a:buClr>
              <a:buFont typeface="Arial"/>
              <a:buNone/>
              <a:defRPr sz="1800" b="0" i="0" u="none" strike="noStrike" cap="none">
                <a:solidFill>
                  <a:srgbClr val="7F7F7F"/>
                </a:solidFill>
                <a:latin typeface="Arial"/>
                <a:ea typeface="Arial"/>
                <a:cs typeface="Arial"/>
                <a:sym typeface="Arial"/>
              </a:defRPr>
            </a:lvl1pPr>
            <a:lvl2pPr marL="640896" marR="0" lvl="1" indent="-69396" algn="l" rtl="0">
              <a:lnSpc>
                <a:spcPct val="100000"/>
              </a:lnSpc>
              <a:spcBef>
                <a:spcPts val="400"/>
              </a:spcBef>
              <a:spcAft>
                <a:spcPts val="0"/>
              </a:spcAft>
              <a:buClr>
                <a:srgbClr val="7F7F7F"/>
              </a:buClr>
              <a:buSzPct val="100000"/>
              <a:buFont typeface="Arial"/>
              <a:buChar char="–"/>
              <a:defRPr sz="1800" b="0" i="0" u="none" strike="noStrike" cap="none">
                <a:solidFill>
                  <a:srgbClr val="7F7F7F"/>
                </a:solidFill>
                <a:latin typeface="Arial"/>
                <a:ea typeface="Arial"/>
                <a:cs typeface="Arial"/>
                <a:sym typeface="Arial"/>
              </a:defRPr>
            </a:lvl2pPr>
            <a:lvl3pPr marL="1085850" marR="0" lvl="2" indent="-57150" algn="l" rtl="0">
              <a:lnSpc>
                <a:spcPct val="100000"/>
              </a:lnSpc>
              <a:spcBef>
                <a:spcPts val="400"/>
              </a:spcBef>
              <a:spcAft>
                <a:spcPts val="0"/>
              </a:spcAft>
              <a:buClr>
                <a:srgbClr val="7F7F7F"/>
              </a:buClr>
              <a:buSzPct val="100000"/>
              <a:buFont typeface="Arial"/>
              <a:buChar char="•"/>
              <a:defRPr sz="1800" b="0" i="0" u="none" strike="noStrike" cap="none">
                <a:solidFill>
                  <a:srgbClr val="7F7F7F"/>
                </a:solidFill>
                <a:latin typeface="Arial"/>
                <a:ea typeface="Arial"/>
                <a:cs typeface="Arial"/>
                <a:sym typeface="Arial"/>
              </a:defRPr>
            </a:lvl3pPr>
            <a:lvl4pPr marL="1577337" marR="0" lvl="3" indent="-91437" algn="l" rtl="0">
              <a:lnSpc>
                <a:spcPct val="100000"/>
              </a:lnSpc>
              <a:spcBef>
                <a:spcPts val="400"/>
              </a:spcBef>
              <a:spcAft>
                <a:spcPts val="0"/>
              </a:spcAft>
              <a:buClr>
                <a:srgbClr val="7F7F7F"/>
              </a:buClr>
              <a:buSzPct val="100000"/>
              <a:buFont typeface="Arial"/>
              <a:buChar char="–"/>
              <a:defRPr sz="1800" b="0" i="0" u="none" strike="noStrike" cap="none">
                <a:solidFill>
                  <a:srgbClr val="7F7F7F"/>
                </a:solidFill>
                <a:latin typeface="Arial"/>
                <a:ea typeface="Arial"/>
                <a:cs typeface="Arial"/>
                <a:sym typeface="Arial"/>
              </a:defRPr>
            </a:lvl4pPr>
            <a:lvl5pPr marL="2034537" marR="0" lvl="4" indent="-91437" algn="l" rtl="0">
              <a:lnSpc>
                <a:spcPct val="100000"/>
              </a:lnSpc>
              <a:spcBef>
                <a:spcPts val="400"/>
              </a:spcBef>
              <a:spcAft>
                <a:spcPts val="0"/>
              </a:spcAft>
              <a:buClr>
                <a:srgbClr val="7F7F7F"/>
              </a:buClr>
              <a:buSzPct val="100000"/>
              <a:buFont typeface="Arial"/>
              <a:buChar char="»"/>
              <a:defRPr sz="1800" b="0" i="0" u="none" strike="noStrike" cap="none">
                <a:solidFill>
                  <a:srgbClr val="7F7F7F"/>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901" name="Shape 1901"/>
          <p:cNvSpPr/>
          <p:nvPr/>
        </p:nvSpPr>
        <p:spPr>
          <a:xfrm>
            <a:off x="0" y="0"/>
            <a:ext cx="9144000" cy="54000"/>
          </a:xfrm>
          <a:prstGeom prst="rect">
            <a:avLst/>
          </a:prstGeom>
          <a:solidFill>
            <a:schemeClr val="accent1"/>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902" name="Shape 1902"/>
          <p:cNvSpPr txBox="1">
            <a:spLocks noGrp="1"/>
          </p:cNvSpPr>
          <p:nvPr>
            <p:ph type="sldNum" idx="12"/>
          </p:nvPr>
        </p:nvSpPr>
        <p:spPr>
          <a:xfrm>
            <a:off x="48247" y="4861462"/>
            <a:ext cx="358500" cy="35070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fld id="{00000000-1234-1234-1234-123412341234}" type="slidenum">
              <a:rPr lang="en" sz="1800" b="0" i="0" u="none" strike="noStrike" cap="none">
                <a:solidFill>
                  <a:srgbClr val="4D4D4D"/>
                </a:solidFill>
                <a:latin typeface="Arial"/>
                <a:ea typeface="Arial"/>
                <a:cs typeface="Arial"/>
                <a:sym typeface="Arial"/>
              </a:rPr>
              <a:t>‹#›</a:t>
            </a:fld>
            <a:endParaRPr lang="en" sz="1800" b="0" i="0" u="none" strike="noStrike" cap="none">
              <a:solidFill>
                <a:srgbClr val="4D4D4D"/>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cSld name="Title Only, no circles">
    <p:spTree>
      <p:nvGrpSpPr>
        <p:cNvPr id="1" name="Shape 1903"/>
        <p:cNvGrpSpPr/>
        <p:nvPr/>
      </p:nvGrpSpPr>
      <p:grpSpPr>
        <a:xfrm>
          <a:off x="0" y="0"/>
          <a:ext cx="0" cy="0"/>
          <a:chOff x="0" y="0"/>
          <a:chExt cx="0" cy="0"/>
        </a:xfrm>
      </p:grpSpPr>
      <p:sp>
        <p:nvSpPr>
          <p:cNvPr id="1904" name="Shape 1904"/>
          <p:cNvSpPr/>
          <p:nvPr/>
        </p:nvSpPr>
        <p:spPr>
          <a:xfrm>
            <a:off x="0" y="4629150"/>
            <a:ext cx="9144000" cy="385800"/>
          </a:xfrm>
          <a:prstGeom prst="rect">
            <a:avLst/>
          </a:prstGeom>
          <a:solidFill>
            <a:srgbClr val="00685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905" name="Shape 1905"/>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pic>
        <p:nvPicPr>
          <p:cNvPr id="1906" name="Shape 1906" descr="EMC logo white-lg.png"/>
          <p:cNvPicPr preferRelativeResize="0"/>
          <p:nvPr/>
        </p:nvPicPr>
        <p:blipFill rotWithShape="1">
          <a:blip r:embed="rId2">
            <a:alphaModFix/>
          </a:blip>
          <a:srcRect/>
          <a:stretch/>
        </p:blipFill>
        <p:spPr>
          <a:xfrm>
            <a:off x="7951410" y="4686262"/>
            <a:ext cx="899700" cy="255300"/>
          </a:xfrm>
          <a:prstGeom prst="rect">
            <a:avLst/>
          </a:prstGeom>
          <a:noFill/>
          <a:ln>
            <a:noFill/>
          </a:ln>
        </p:spPr>
      </p:pic>
      <p:sp>
        <p:nvSpPr>
          <p:cNvPr id="1907" name="Shape 1907"/>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Copyright 2013 Pivotal. All rights reserved.</a:t>
            </a:r>
          </a:p>
        </p:txBody>
      </p:sp>
      <p:sp>
        <p:nvSpPr>
          <p:cNvPr id="1908" name="Shape 1908"/>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685D"/>
              </a:buClr>
              <a:buFont typeface="Arial"/>
              <a:buNone/>
              <a:defRPr sz="3200" b="0" i="0" u="none" strike="noStrike" cap="none">
                <a:solidFill>
                  <a:srgbClr val="00685D"/>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cSld name="Title Only, no circles">
    <p:spTree>
      <p:nvGrpSpPr>
        <p:cNvPr id="1" name="Shape 1909"/>
        <p:cNvGrpSpPr/>
        <p:nvPr/>
      </p:nvGrpSpPr>
      <p:grpSpPr>
        <a:xfrm>
          <a:off x="0" y="0"/>
          <a:ext cx="0" cy="0"/>
          <a:chOff x="0" y="0"/>
          <a:chExt cx="0" cy="0"/>
        </a:xfrm>
      </p:grpSpPr>
      <p:sp>
        <p:nvSpPr>
          <p:cNvPr id="1910" name="Shape 1910"/>
          <p:cNvSpPr/>
          <p:nvPr/>
        </p:nvSpPr>
        <p:spPr>
          <a:xfrm>
            <a:off x="0" y="4629150"/>
            <a:ext cx="9144000" cy="385800"/>
          </a:xfrm>
          <a:prstGeom prst="rect">
            <a:avLst/>
          </a:prstGeom>
          <a:solidFill>
            <a:srgbClr val="00685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911" name="Shape 1911"/>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pic>
        <p:nvPicPr>
          <p:cNvPr id="1912" name="Shape 1912" descr="EMC logo white-lg.png"/>
          <p:cNvPicPr preferRelativeResize="0"/>
          <p:nvPr/>
        </p:nvPicPr>
        <p:blipFill rotWithShape="1">
          <a:blip r:embed="rId2">
            <a:alphaModFix/>
          </a:blip>
          <a:srcRect/>
          <a:stretch/>
        </p:blipFill>
        <p:spPr>
          <a:xfrm>
            <a:off x="7951410" y="4686262"/>
            <a:ext cx="899700" cy="255300"/>
          </a:xfrm>
          <a:prstGeom prst="rect">
            <a:avLst/>
          </a:prstGeom>
          <a:noFill/>
          <a:ln>
            <a:noFill/>
          </a:ln>
        </p:spPr>
      </p:pic>
      <p:sp>
        <p:nvSpPr>
          <p:cNvPr id="1913" name="Shape 1913"/>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Copyright 2015 Pivotal. All rights reserved.</a:t>
            </a:r>
          </a:p>
        </p:txBody>
      </p:sp>
      <p:sp>
        <p:nvSpPr>
          <p:cNvPr id="1914" name="Shape 1914"/>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685D"/>
              </a:buClr>
              <a:buFont typeface="Arial"/>
              <a:buNone/>
              <a:defRPr sz="3200" b="0" i="0" u="none" strike="noStrike" cap="none">
                <a:solidFill>
                  <a:srgbClr val="00685D"/>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cSld name="23_Custom Layout">
    <p:spTree>
      <p:nvGrpSpPr>
        <p:cNvPr id="1" name="Shape 1915"/>
        <p:cNvGrpSpPr/>
        <p:nvPr/>
      </p:nvGrpSpPr>
      <p:grpSpPr>
        <a:xfrm>
          <a:off x="0" y="0"/>
          <a:ext cx="0" cy="0"/>
          <a:chOff x="0" y="0"/>
          <a:chExt cx="0" cy="0"/>
        </a:xfrm>
      </p:grpSpPr>
      <p:pic>
        <p:nvPicPr>
          <p:cNvPr id="1916" name="Shape 1916"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917" name="Shape 1917"/>
          <p:cNvSpPr/>
          <p:nvPr/>
        </p:nvSpPr>
        <p:spPr>
          <a:xfrm>
            <a:off x="0" y="0"/>
            <a:ext cx="9144000" cy="54000"/>
          </a:xfrm>
          <a:prstGeom prst="rect">
            <a:avLst/>
          </a:prstGeom>
          <a:solidFill>
            <a:srgbClr val="008774"/>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918" name="Shape 1918"/>
          <p:cNvSpPr txBox="1"/>
          <p:nvPr/>
        </p:nvSpPr>
        <p:spPr>
          <a:xfrm>
            <a:off x="7397710" y="4849178"/>
            <a:ext cx="828300" cy="23940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 sz="1100" b="0" i="0" u="none" strike="noStrike" cap="none">
                <a:solidFill>
                  <a:srgbClr val="4D4D4D"/>
                </a:solidFill>
                <a:latin typeface="Arial"/>
                <a:ea typeface="Arial"/>
                <a:cs typeface="Arial"/>
                <a:sym typeface="Arial"/>
              </a:rPr>
              <a:t>@cdavisafc</a:t>
            </a:r>
          </a:p>
        </p:txBody>
      </p:sp>
      <p:sp>
        <p:nvSpPr>
          <p:cNvPr id="1919" name="Shape 1919"/>
          <p:cNvSpPr txBox="1">
            <a:spLocks noGrp="1"/>
          </p:cNvSpPr>
          <p:nvPr>
            <p:ph type="sldNum" idx="12"/>
          </p:nvPr>
        </p:nvSpPr>
        <p:spPr>
          <a:xfrm>
            <a:off x="4419600" y="4627562"/>
            <a:ext cx="2133600" cy="279300"/>
          </a:xfrm>
          <a:prstGeom prst="rect">
            <a:avLst/>
          </a:prstGeom>
          <a:noFill/>
          <a:ln>
            <a:noFill/>
          </a:ln>
        </p:spPr>
        <p:txBody>
          <a:bodyPr lIns="45700" tIns="45700" rIns="45700" bIns="45700" anchor="ctr"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 sz="1200" b="0" i="0" u="none" strike="noStrike" cap="none">
                <a:solidFill>
                  <a:srgbClr val="000000"/>
                </a:solidFill>
                <a:latin typeface="Arial"/>
                <a:ea typeface="Arial"/>
                <a:cs typeface="Arial"/>
                <a:sym typeface="Arial"/>
              </a:rPr>
              <a:t>‹#›</a:t>
            </a:fld>
            <a:endParaRPr lang="en" sz="12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cSld name="Main page - multiple levels">
    <p:spTree>
      <p:nvGrpSpPr>
        <p:cNvPr id="1" name="Shape 1920"/>
        <p:cNvGrpSpPr/>
        <p:nvPr/>
      </p:nvGrpSpPr>
      <p:grpSpPr>
        <a:xfrm>
          <a:off x="0" y="0"/>
          <a:ext cx="0" cy="0"/>
          <a:chOff x="0" y="0"/>
          <a:chExt cx="0" cy="0"/>
        </a:xfrm>
      </p:grpSpPr>
      <p:pic>
        <p:nvPicPr>
          <p:cNvPr id="1921" name="Shape 1921" descr="image3.png"/>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1922" name="Shape 1922"/>
          <p:cNvSpPr/>
          <p:nvPr/>
        </p:nvSpPr>
        <p:spPr>
          <a:xfrm>
            <a:off x="0" y="0"/>
            <a:ext cx="9144000" cy="99299"/>
          </a:xfrm>
          <a:prstGeom prst="rect">
            <a:avLst/>
          </a:prstGeom>
          <a:gradFill>
            <a:gsLst>
              <a:gs pos="0">
                <a:srgbClr val="008774"/>
              </a:gs>
              <a:gs pos="100000">
                <a:srgbClr val="00443A"/>
              </a:gs>
            </a:gsLst>
            <a:lin ang="18000042"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sp>
        <p:nvSpPr>
          <p:cNvPr id="1923" name="Shape 1923"/>
          <p:cNvSpPr/>
          <p:nvPr/>
        </p:nvSpPr>
        <p:spPr>
          <a:xfrm>
            <a:off x="0" y="0"/>
            <a:ext cx="9144000" cy="54000"/>
          </a:xfrm>
          <a:prstGeom prst="rect">
            <a:avLst/>
          </a:prstGeom>
          <a:solidFill>
            <a:srgbClr val="008774"/>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pic>
        <p:nvPicPr>
          <p:cNvPr id="1924" name="Shape 1924" descr="image3.png"/>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925" name="Shape 1925"/>
          <p:cNvSpPr txBox="1">
            <a:spLocks noGrp="1"/>
          </p:cNvSpPr>
          <p:nvPr>
            <p:ph type="body" idx="1"/>
          </p:nvPr>
        </p:nvSpPr>
        <p:spPr>
          <a:xfrm>
            <a:off x="137300" y="624697"/>
            <a:ext cx="9035700" cy="542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0" marR="0" lvl="1"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2pPr>
            <a:lvl3pPr marL="0" marR="0" lvl="2"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3pPr>
            <a:lvl4pPr marL="0" marR="0" lvl="3"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4pPr>
            <a:lvl5pPr marL="0" marR="0" lvl="4"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926" name="Shape 1926"/>
          <p:cNvSpPr txBox="1">
            <a:spLocks noGrp="1"/>
          </p:cNvSpPr>
          <p:nvPr>
            <p:ph type="title"/>
          </p:nvPr>
        </p:nvSpPr>
        <p:spPr>
          <a:xfrm>
            <a:off x="108367" y="169546"/>
            <a:ext cx="9035700" cy="542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927" name="Shape 1927"/>
          <p:cNvSpPr txBox="1">
            <a:spLocks noGrp="1"/>
          </p:cNvSpPr>
          <p:nvPr>
            <p:ph type="body" idx="2"/>
          </p:nvPr>
        </p:nvSpPr>
        <p:spPr>
          <a:xfrm>
            <a:off x="289150" y="1214375"/>
            <a:ext cx="7358700" cy="32310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1pPr>
            <a:lvl2pPr marL="800100" marR="0" lvl="1"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2pPr>
            <a:lvl3pPr marL="1257300" marR="0" lvl="2"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3pPr>
            <a:lvl4pPr marL="1946276" marR="0" lvl="3" indent="-422276"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4pPr>
            <a:lvl5pPr marL="2327563" marR="0" lvl="4" indent="-346363"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928" name="Shape 1928"/>
          <p:cNvSpPr txBox="1">
            <a:spLocks noGrp="1"/>
          </p:cNvSpPr>
          <p:nvPr>
            <p:ph type="sldNum" idx="12"/>
          </p:nvPr>
        </p:nvSpPr>
        <p:spPr>
          <a:xfrm>
            <a:off x="6279544" y="4635083"/>
            <a:ext cx="273600" cy="264300"/>
          </a:xfrm>
          <a:prstGeom prst="rect">
            <a:avLst/>
          </a:prstGeom>
          <a:noFill/>
          <a:ln>
            <a:noFill/>
          </a:ln>
        </p:spPr>
        <p:txBody>
          <a:bodyPr lIns="45700" tIns="45700" rIns="45700" bIns="45700" anchor="ctr"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 sz="1200" b="0" i="0" u="none" strike="noStrike" cap="none">
                <a:solidFill>
                  <a:srgbClr val="000000"/>
                </a:solidFill>
                <a:latin typeface="Arial"/>
                <a:ea typeface="Arial"/>
                <a:cs typeface="Arial"/>
                <a:sym typeface="Arial"/>
              </a:rPr>
              <a:t>‹#›</a:t>
            </a:fld>
            <a:endParaRPr lang="en" sz="12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cSld name="Main Text Page">
    <p:spTree>
      <p:nvGrpSpPr>
        <p:cNvPr id="1" name="Shape 1929"/>
        <p:cNvGrpSpPr/>
        <p:nvPr/>
      </p:nvGrpSpPr>
      <p:grpSpPr>
        <a:xfrm>
          <a:off x="0" y="0"/>
          <a:ext cx="0" cy="0"/>
          <a:chOff x="0" y="0"/>
          <a:chExt cx="0" cy="0"/>
        </a:xfrm>
      </p:grpSpPr>
      <p:pic>
        <p:nvPicPr>
          <p:cNvPr id="1930" name="Shape 1930" descr="image3.png"/>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931" name="Shape 1931"/>
          <p:cNvSpPr/>
          <p:nvPr/>
        </p:nvSpPr>
        <p:spPr>
          <a:xfrm>
            <a:off x="0" y="0"/>
            <a:ext cx="9144000" cy="99299"/>
          </a:xfrm>
          <a:prstGeom prst="rect">
            <a:avLst/>
          </a:prstGeom>
          <a:gradFill>
            <a:gsLst>
              <a:gs pos="0">
                <a:srgbClr val="008774"/>
              </a:gs>
              <a:gs pos="100000">
                <a:srgbClr val="00443A"/>
              </a:gs>
            </a:gsLst>
            <a:lin ang="18000042"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932" name="Shape 1932"/>
          <p:cNvSpPr txBox="1">
            <a:spLocks noGrp="1"/>
          </p:cNvSpPr>
          <p:nvPr>
            <p:ph type="title"/>
          </p:nvPr>
        </p:nvSpPr>
        <p:spPr>
          <a:xfrm>
            <a:off x="366711" y="325436"/>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933" name="Shape 1933"/>
          <p:cNvSpPr txBox="1">
            <a:spLocks noGrp="1"/>
          </p:cNvSpPr>
          <p:nvPr>
            <p:ph type="body" idx="1"/>
          </p:nvPr>
        </p:nvSpPr>
        <p:spPr>
          <a:xfrm>
            <a:off x="366711" y="1074737"/>
            <a:ext cx="8410500" cy="3383100"/>
          </a:xfrm>
          <a:prstGeom prst="rect">
            <a:avLst/>
          </a:prstGeom>
          <a:noFill/>
          <a:ln>
            <a:noFill/>
          </a:ln>
        </p:spPr>
        <p:txBody>
          <a:bodyPr lIns="91425" tIns="91425" rIns="91425" bIns="91425" anchor="t" anchorCtr="0"/>
          <a:lstStyle>
            <a:lvl1pPr marL="342900" marR="0" lvl="0" indent="114300" algn="l" rtl="0">
              <a:lnSpc>
                <a:spcPct val="100000"/>
              </a:lnSpc>
              <a:spcBef>
                <a:spcPts val="1200"/>
              </a:spcBef>
              <a:spcAft>
                <a:spcPts val="0"/>
              </a:spcAft>
              <a:buClr>
                <a:srgbClr val="008774"/>
              </a:buClr>
              <a:buSzPct val="100000"/>
              <a:buFont typeface="Helvetica Neue"/>
              <a:buChar char="●"/>
              <a:defRPr sz="2400" b="0" i="0" u="none" strike="noStrike" cap="none">
                <a:solidFill>
                  <a:srgbClr val="000000"/>
                </a:solidFill>
                <a:latin typeface="Arial"/>
                <a:ea typeface="Arial"/>
                <a:cs typeface="Arial"/>
                <a:sym typeface="Arial"/>
              </a:defRPr>
            </a:lvl1pPr>
            <a:lvl2pPr marL="800100" marR="0" lvl="1" indent="114300" algn="l" rtl="0">
              <a:lnSpc>
                <a:spcPct val="100000"/>
              </a:lnSpc>
              <a:spcBef>
                <a:spcPts val="1200"/>
              </a:spcBef>
              <a:spcAft>
                <a:spcPts val="0"/>
              </a:spcAft>
              <a:buClr>
                <a:srgbClr val="008774"/>
              </a:buClr>
              <a:buSzPct val="100000"/>
              <a:buFont typeface="Helvetica Neue"/>
              <a:buChar char="●"/>
              <a:defRPr sz="2400" b="0" i="0" u="none" strike="noStrike" cap="none">
                <a:solidFill>
                  <a:srgbClr val="000000"/>
                </a:solidFill>
                <a:latin typeface="Arial"/>
                <a:ea typeface="Arial"/>
                <a:cs typeface="Arial"/>
                <a:sym typeface="Arial"/>
              </a:defRPr>
            </a:lvl2pPr>
            <a:lvl3pPr marL="1257300" marR="0" lvl="2" indent="114300" algn="l" rtl="0">
              <a:lnSpc>
                <a:spcPct val="100000"/>
              </a:lnSpc>
              <a:spcBef>
                <a:spcPts val="1200"/>
              </a:spcBef>
              <a:spcAft>
                <a:spcPts val="0"/>
              </a:spcAft>
              <a:buClr>
                <a:srgbClr val="008774"/>
              </a:buClr>
              <a:buSzPct val="100000"/>
              <a:buFont typeface="Helvetica Neue"/>
              <a:buChar char="●"/>
              <a:defRPr sz="2400" b="0" i="0" u="none" strike="noStrike" cap="none">
                <a:solidFill>
                  <a:srgbClr val="000000"/>
                </a:solidFill>
                <a:latin typeface="Arial"/>
                <a:ea typeface="Arial"/>
                <a:cs typeface="Arial"/>
                <a:sym typeface="Arial"/>
              </a:defRPr>
            </a:lvl3pPr>
            <a:lvl4pPr marL="1946275" marR="0" lvl="3" indent="-117475" algn="l" rtl="0">
              <a:lnSpc>
                <a:spcPct val="100000"/>
              </a:lnSpc>
              <a:spcBef>
                <a:spcPts val="1200"/>
              </a:spcBef>
              <a:spcAft>
                <a:spcPts val="0"/>
              </a:spcAft>
              <a:buClr>
                <a:srgbClr val="008774"/>
              </a:buClr>
              <a:buSzPct val="100000"/>
              <a:buFont typeface="Helvetica Neue"/>
              <a:buChar char="●"/>
              <a:defRPr sz="2400" b="0" i="0" u="none" strike="noStrike" cap="none">
                <a:solidFill>
                  <a:srgbClr val="000000"/>
                </a:solidFill>
                <a:latin typeface="Arial"/>
                <a:ea typeface="Arial"/>
                <a:cs typeface="Arial"/>
                <a:sym typeface="Arial"/>
              </a:defRPr>
            </a:lvl4pPr>
            <a:lvl5pPr marL="2327562" marR="0" lvl="4" indent="-41561" algn="l" rtl="0">
              <a:lnSpc>
                <a:spcPct val="100000"/>
              </a:lnSpc>
              <a:spcBef>
                <a:spcPts val="1200"/>
              </a:spcBef>
              <a:spcAft>
                <a:spcPts val="0"/>
              </a:spcAft>
              <a:buClr>
                <a:srgbClr val="008774"/>
              </a:buClr>
              <a:buSzPct val="100000"/>
              <a:buFont typeface="Helvetica Neue"/>
              <a:buChar char="•"/>
              <a:defRPr sz="2400" b="0" i="0" u="none" strike="noStrike" cap="none">
                <a:solidFill>
                  <a:srgbClr val="000000"/>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934" name="Shape 1934"/>
          <p:cNvSpPr txBox="1">
            <a:spLocks noGrp="1"/>
          </p:cNvSpPr>
          <p:nvPr>
            <p:ph type="sldNum" idx="12"/>
          </p:nvPr>
        </p:nvSpPr>
        <p:spPr>
          <a:xfrm>
            <a:off x="6279544" y="4635083"/>
            <a:ext cx="273600" cy="264300"/>
          </a:xfrm>
          <a:prstGeom prst="rect">
            <a:avLst/>
          </a:prstGeom>
          <a:noFill/>
          <a:ln>
            <a:noFill/>
          </a:ln>
        </p:spPr>
        <p:txBody>
          <a:bodyPr lIns="45700" tIns="45700" rIns="45700" bIns="45700" anchor="ctr"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 sz="1200" b="0" i="0" u="none" strike="noStrike" cap="none">
                <a:solidFill>
                  <a:srgbClr val="000000"/>
                </a:solidFill>
                <a:latin typeface="Arial"/>
                <a:ea typeface="Arial"/>
                <a:cs typeface="Arial"/>
                <a:sym typeface="Arial"/>
              </a:rPr>
              <a:t>‹#›</a:t>
            </a:fld>
            <a:endParaRPr lang="en" sz="12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Shape 1935"/>
        <p:cNvGrpSpPr/>
        <p:nvPr/>
      </p:nvGrpSpPr>
      <p:grpSpPr>
        <a:xfrm>
          <a:off x="0" y="0"/>
          <a:ext cx="0" cy="0"/>
          <a:chOff x="0" y="0"/>
          <a:chExt cx="0" cy="0"/>
        </a:xfrm>
      </p:grpSpPr>
      <p:sp>
        <p:nvSpPr>
          <p:cNvPr id="1936" name="Shape 1936"/>
          <p:cNvSpPr txBox="1"/>
          <p:nvPr/>
        </p:nvSpPr>
        <p:spPr>
          <a:xfrm>
            <a:off x="1331001" y="5006878"/>
            <a:ext cx="126900" cy="150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000000"/>
              </a:buClr>
              <a:buFont typeface="Arial"/>
              <a:buNone/>
            </a:pPr>
            <a:endParaRPr sz="600" b="0" i="0" u="none" strike="noStrike" cap="none">
              <a:solidFill>
                <a:srgbClr val="000000"/>
              </a:solidFill>
              <a:latin typeface="Arial"/>
              <a:ea typeface="Arial"/>
              <a:cs typeface="Arial"/>
              <a:sym typeface="Arial"/>
            </a:endParaRPr>
          </a:p>
        </p:txBody>
      </p:sp>
      <p:sp>
        <p:nvSpPr>
          <p:cNvPr id="1937" name="Shape 1937"/>
          <p:cNvSpPr/>
          <p:nvPr/>
        </p:nvSpPr>
        <p:spPr>
          <a:xfrm>
            <a:off x="1143000" y="666750"/>
            <a:ext cx="6858000" cy="133200"/>
          </a:xfrm>
          <a:prstGeom prst="rect">
            <a:avLst/>
          </a:prstGeom>
          <a:solidFill>
            <a:srgbClr val="99CC00"/>
          </a:solidFill>
          <a:ln>
            <a:noFill/>
          </a:ln>
        </p:spPr>
        <p:txBody>
          <a:bodyPr lIns="34275" tIns="34275" rIns="342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pic>
        <p:nvPicPr>
          <p:cNvPr id="1938" name="Shape 1938" descr="http://typophile.com/files/New_Humana_logo_1C_PMS368_3786.jpg">
            <a:hlinkClick r:id="rId2"/>
          </p:cNvPr>
          <p:cNvPicPr preferRelativeResize="0"/>
          <p:nvPr/>
        </p:nvPicPr>
        <p:blipFill rotWithShape="1">
          <a:blip r:embed="rId3">
            <a:alphaModFix/>
          </a:blip>
          <a:srcRect/>
          <a:stretch/>
        </p:blipFill>
        <p:spPr>
          <a:xfrm>
            <a:off x="6966463" y="4857750"/>
            <a:ext cx="653100" cy="190500"/>
          </a:xfrm>
          <a:prstGeom prst="rect">
            <a:avLst/>
          </a:prstGeom>
          <a:noFill/>
          <a:ln>
            <a:noFill/>
          </a:ln>
        </p:spPr>
      </p:pic>
      <p:sp>
        <p:nvSpPr>
          <p:cNvPr id="1939" name="Shape 1939"/>
          <p:cNvSpPr/>
          <p:nvPr/>
        </p:nvSpPr>
        <p:spPr>
          <a:xfrm>
            <a:off x="1282823" y="4947080"/>
            <a:ext cx="266400" cy="159900"/>
          </a:xfrm>
          <a:prstGeom prst="rect">
            <a:avLst/>
          </a:prstGeom>
          <a:solidFill>
            <a:srgbClr val="FFFFFF"/>
          </a:solidFill>
          <a:ln w="9525" cap="flat" cmpd="sng">
            <a:solidFill>
              <a:srgbClr val="FFFFFF"/>
            </a:solidFill>
            <a:prstDash val="solid"/>
            <a:round/>
            <a:headEnd type="none" w="med" len="med"/>
            <a:tailEnd type="none" w="med" len="med"/>
          </a:ln>
        </p:spPr>
        <p:txBody>
          <a:bodyPr lIns="34275" tIns="34275" rIns="342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1940" name="Shape 1940"/>
          <p:cNvSpPr/>
          <p:nvPr/>
        </p:nvSpPr>
        <p:spPr>
          <a:xfrm>
            <a:off x="6869096" y="4780625"/>
            <a:ext cx="845700" cy="326400"/>
          </a:xfrm>
          <a:prstGeom prst="rect">
            <a:avLst/>
          </a:prstGeom>
          <a:solidFill>
            <a:srgbClr val="FFFFFF"/>
          </a:solidFill>
          <a:ln w="9525" cap="flat" cmpd="sng">
            <a:solidFill>
              <a:srgbClr val="FFFFFF"/>
            </a:solidFill>
            <a:prstDash val="solid"/>
            <a:round/>
            <a:headEnd type="none" w="med" len="med"/>
            <a:tailEnd type="none" w="med" len="med"/>
          </a:ln>
        </p:spPr>
        <p:txBody>
          <a:bodyPr lIns="34275" tIns="34275" rIns="342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pic>
        <p:nvPicPr>
          <p:cNvPr id="1941" name="Shape 1941" descr="image7.png"/>
          <p:cNvPicPr preferRelativeResize="0"/>
          <p:nvPr/>
        </p:nvPicPr>
        <p:blipFill rotWithShape="1">
          <a:blip r:embed="rId4">
            <a:alphaModFix/>
          </a:blip>
          <a:srcRect/>
          <a:stretch/>
        </p:blipFill>
        <p:spPr>
          <a:xfrm>
            <a:off x="6226282" y="4558485"/>
            <a:ext cx="1827900" cy="548400"/>
          </a:xfrm>
          <a:prstGeom prst="rect">
            <a:avLst/>
          </a:prstGeom>
          <a:noFill/>
          <a:ln>
            <a:noFill/>
          </a:ln>
        </p:spPr>
      </p:pic>
      <p:sp>
        <p:nvSpPr>
          <p:cNvPr id="1942" name="Shape 1942"/>
          <p:cNvSpPr txBox="1">
            <a:spLocks noGrp="1"/>
          </p:cNvSpPr>
          <p:nvPr>
            <p:ph type="sldNum" idx="12"/>
          </p:nvPr>
        </p:nvSpPr>
        <p:spPr>
          <a:xfrm>
            <a:off x="4457700" y="4627562"/>
            <a:ext cx="1600200" cy="279300"/>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333333"/>
              </a:buClr>
              <a:buSzPct val="25000"/>
              <a:buFont typeface="Arial"/>
              <a:buNone/>
            </a:pPr>
            <a:fld id="{00000000-1234-1234-1234-123412341234}" type="slidenum">
              <a:rPr lang="en" sz="900" b="0" i="0" u="none" strike="noStrike" cap="none">
                <a:solidFill>
                  <a:srgbClr val="333333"/>
                </a:solidFill>
                <a:latin typeface="Arial"/>
                <a:ea typeface="Arial"/>
                <a:cs typeface="Arial"/>
                <a:sym typeface="Arial"/>
              </a:rPr>
              <a:t>‹#›</a:t>
            </a:fld>
            <a:endParaRPr lang="en" sz="900" b="0" i="0" u="none" strike="noStrike" cap="none">
              <a:solidFill>
                <a:srgbClr val="333333"/>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cSld name="Title Slide">
    <p:spTree>
      <p:nvGrpSpPr>
        <p:cNvPr id="1" name="Shape 1943"/>
        <p:cNvGrpSpPr/>
        <p:nvPr/>
      </p:nvGrpSpPr>
      <p:grpSpPr>
        <a:xfrm>
          <a:off x="0" y="0"/>
          <a:ext cx="0" cy="0"/>
          <a:chOff x="0" y="0"/>
          <a:chExt cx="0" cy="0"/>
        </a:xfrm>
      </p:grpSpPr>
      <p:sp>
        <p:nvSpPr>
          <p:cNvPr id="1944" name="Shape 1944"/>
          <p:cNvSpPr txBox="1">
            <a:spLocks noGrp="1"/>
          </p:cNvSpPr>
          <p:nvPr>
            <p:ph type="title"/>
          </p:nvPr>
        </p:nvSpPr>
        <p:spPr>
          <a:xfrm>
            <a:off x="1657350" y="841771"/>
            <a:ext cx="5829300" cy="179070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rgbClr val="000000"/>
              </a:buClr>
              <a:buFont typeface="Calibri"/>
              <a:buNone/>
              <a:defRPr sz="4400" b="0" i="0" u="none" strike="noStrike" cap="none">
                <a:solidFill>
                  <a:srgbClr val="000000"/>
                </a:solidFill>
                <a:latin typeface="Calibri"/>
                <a:ea typeface="Calibri"/>
                <a:cs typeface="Calibri"/>
                <a:sym typeface="Calibri"/>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945" name="Shape 1945"/>
          <p:cNvSpPr txBox="1">
            <a:spLocks noGrp="1"/>
          </p:cNvSpPr>
          <p:nvPr>
            <p:ph type="body" idx="1"/>
          </p:nvPr>
        </p:nvSpPr>
        <p:spPr>
          <a:xfrm>
            <a:off x="2000250" y="2701527"/>
            <a:ext cx="5143500" cy="1241699"/>
          </a:xfrm>
          <a:prstGeom prst="rect">
            <a:avLst/>
          </a:prstGeom>
          <a:noFill/>
          <a:ln>
            <a:noFill/>
          </a:ln>
        </p:spPr>
        <p:txBody>
          <a:bodyPr lIns="91425" tIns="91425" rIns="91425" bIns="91425" anchor="t" anchorCtr="0"/>
          <a:lstStyle>
            <a:lvl1pPr marL="0" marR="0" lvl="0" indent="0" algn="ctr" rtl="0">
              <a:lnSpc>
                <a:spcPct val="90000"/>
              </a:lnSpc>
              <a:spcBef>
                <a:spcPts val="700"/>
              </a:spcBef>
              <a:spcAft>
                <a:spcPts val="0"/>
              </a:spcAft>
              <a:buClr>
                <a:srgbClr val="000000"/>
              </a:buClr>
              <a:buFont typeface="Calibri"/>
              <a:buNone/>
              <a:defRPr sz="1800" b="0" i="0" u="none" strike="noStrike" cap="none">
                <a:solidFill>
                  <a:srgbClr val="000000"/>
                </a:solidFill>
                <a:latin typeface="Calibri"/>
                <a:ea typeface="Calibri"/>
                <a:cs typeface="Calibri"/>
                <a:sym typeface="Calibri"/>
              </a:defRPr>
            </a:lvl1pPr>
            <a:lvl2pPr marL="0" marR="0" lvl="1" indent="457200" algn="ctr" rtl="0">
              <a:lnSpc>
                <a:spcPct val="90000"/>
              </a:lnSpc>
              <a:spcBef>
                <a:spcPts val="700"/>
              </a:spcBef>
              <a:spcAft>
                <a:spcPts val="0"/>
              </a:spcAft>
              <a:buClr>
                <a:srgbClr val="000000"/>
              </a:buClr>
              <a:buFont typeface="Calibri"/>
              <a:buNone/>
              <a:defRPr sz="1800" b="0" i="0" u="none" strike="noStrike" cap="none">
                <a:solidFill>
                  <a:srgbClr val="000000"/>
                </a:solidFill>
                <a:latin typeface="Calibri"/>
                <a:ea typeface="Calibri"/>
                <a:cs typeface="Calibri"/>
                <a:sym typeface="Calibri"/>
              </a:defRPr>
            </a:lvl2pPr>
            <a:lvl3pPr marL="0" marR="0" lvl="2" indent="914400" algn="ctr" rtl="0">
              <a:lnSpc>
                <a:spcPct val="90000"/>
              </a:lnSpc>
              <a:spcBef>
                <a:spcPts val="700"/>
              </a:spcBef>
              <a:spcAft>
                <a:spcPts val="0"/>
              </a:spcAft>
              <a:buClr>
                <a:srgbClr val="000000"/>
              </a:buClr>
              <a:buFont typeface="Calibri"/>
              <a:buNone/>
              <a:defRPr sz="1800" b="0" i="0" u="none" strike="noStrike" cap="none">
                <a:solidFill>
                  <a:srgbClr val="000000"/>
                </a:solidFill>
                <a:latin typeface="Calibri"/>
                <a:ea typeface="Calibri"/>
                <a:cs typeface="Calibri"/>
                <a:sym typeface="Calibri"/>
              </a:defRPr>
            </a:lvl3pPr>
            <a:lvl4pPr marL="0" marR="0" lvl="3" indent="1371600" algn="ctr" rtl="0">
              <a:lnSpc>
                <a:spcPct val="90000"/>
              </a:lnSpc>
              <a:spcBef>
                <a:spcPts val="700"/>
              </a:spcBef>
              <a:spcAft>
                <a:spcPts val="0"/>
              </a:spcAft>
              <a:buClr>
                <a:srgbClr val="000000"/>
              </a:buClr>
              <a:buFont typeface="Calibri"/>
              <a:buNone/>
              <a:defRPr sz="1800" b="0" i="0" u="none" strike="noStrike" cap="none">
                <a:solidFill>
                  <a:srgbClr val="000000"/>
                </a:solidFill>
                <a:latin typeface="Calibri"/>
                <a:ea typeface="Calibri"/>
                <a:cs typeface="Calibri"/>
                <a:sym typeface="Calibri"/>
              </a:defRPr>
            </a:lvl4pPr>
            <a:lvl5pPr marL="0" marR="0" lvl="4" indent="1828800" algn="ctr" rtl="0">
              <a:lnSpc>
                <a:spcPct val="90000"/>
              </a:lnSpc>
              <a:spcBef>
                <a:spcPts val="700"/>
              </a:spcBef>
              <a:spcAft>
                <a:spcPts val="0"/>
              </a:spcAft>
              <a:buClr>
                <a:srgbClr val="000000"/>
              </a:buClr>
              <a:buFont typeface="Calibri"/>
              <a:buNone/>
              <a:defRPr sz="1800" b="0" i="0" u="none" strike="noStrike" cap="none">
                <a:solidFill>
                  <a:srgbClr val="000000"/>
                </a:solidFill>
                <a:latin typeface="Calibri"/>
                <a:ea typeface="Calibri"/>
                <a:cs typeface="Calibri"/>
                <a:sym typeface="Calibri"/>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946" name="Shape 1946"/>
          <p:cNvSpPr txBox="1">
            <a:spLocks noGrp="1"/>
          </p:cNvSpPr>
          <p:nvPr>
            <p:ph type="sldNum" idx="12"/>
          </p:nvPr>
        </p:nvSpPr>
        <p:spPr>
          <a:xfrm>
            <a:off x="7332368" y="4800044"/>
            <a:ext cx="197100" cy="208200"/>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Shape 1947"/>
        <p:cNvGrpSpPr/>
        <p:nvPr/>
      </p:nvGrpSpPr>
      <p:grpSpPr>
        <a:xfrm>
          <a:off x="0" y="0"/>
          <a:ext cx="0" cy="0"/>
          <a:chOff x="0" y="0"/>
          <a:chExt cx="0" cy="0"/>
        </a:xfrm>
      </p:grpSpPr>
      <p:sp>
        <p:nvSpPr>
          <p:cNvPr id="1948" name="Shape 1948"/>
          <p:cNvSpPr txBox="1">
            <a:spLocks noGrp="1"/>
          </p:cNvSpPr>
          <p:nvPr>
            <p:ph type="sldNum" idx="12"/>
          </p:nvPr>
        </p:nvSpPr>
        <p:spPr>
          <a:xfrm>
            <a:off x="8428175" y="4774105"/>
            <a:ext cx="258600" cy="269100"/>
          </a:xfrm>
          <a:prstGeom prst="rect">
            <a:avLst/>
          </a:prstGeom>
          <a:noFill/>
          <a:ln>
            <a:noFill/>
          </a:ln>
        </p:spPr>
        <p:txBody>
          <a:bodyPr lIns="45700" tIns="45700" rIns="45700"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Shape 1949"/>
        <p:cNvGrpSpPr/>
        <p:nvPr/>
      </p:nvGrpSpPr>
      <p:grpSpPr>
        <a:xfrm>
          <a:off x="0" y="0"/>
          <a:ext cx="0" cy="0"/>
          <a:chOff x="0" y="0"/>
          <a:chExt cx="0" cy="0"/>
        </a:xfrm>
      </p:grpSpPr>
      <p:sp>
        <p:nvSpPr>
          <p:cNvPr id="1950" name="Shape 1950"/>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951" name="Shape 1951"/>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pic>
        <p:nvPicPr>
          <p:cNvPr id="1952" name="Shape 1952" descr="Pivotal_Logo_white.png"/>
          <p:cNvPicPr preferRelativeResize="0"/>
          <p:nvPr/>
        </p:nvPicPr>
        <p:blipFill rotWithShape="1">
          <a:blip r:embed="rId2">
            <a:alphaModFix/>
          </a:blip>
          <a:srcRect/>
          <a:stretch/>
        </p:blipFill>
        <p:spPr>
          <a:xfrm>
            <a:off x="7941732" y="4713966"/>
            <a:ext cx="957300" cy="219600"/>
          </a:xfrm>
          <a:prstGeom prst="rect">
            <a:avLst/>
          </a:prstGeom>
          <a:noFill/>
          <a:ln>
            <a:noFill/>
          </a:ln>
        </p:spPr>
      </p:pic>
      <p:sp>
        <p:nvSpPr>
          <p:cNvPr id="1953" name="Shape 1953"/>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Copyright 2014 Pivotal. All rights reserved.</a:t>
            </a:r>
          </a:p>
        </p:txBody>
      </p:sp>
      <p:sp>
        <p:nvSpPr>
          <p:cNvPr id="1954" name="Shape 1954"/>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ody w/ Image">
    <p:spTree>
      <p:nvGrpSpPr>
        <p:cNvPr id="1" name="Shape 1388"/>
        <p:cNvGrpSpPr/>
        <p:nvPr/>
      </p:nvGrpSpPr>
      <p:grpSpPr>
        <a:xfrm>
          <a:off x="0" y="0"/>
          <a:ext cx="0" cy="0"/>
          <a:chOff x="0" y="0"/>
          <a:chExt cx="0" cy="0"/>
        </a:xfrm>
      </p:grpSpPr>
      <p:sp>
        <p:nvSpPr>
          <p:cNvPr id="1389" name="Shape 1389"/>
          <p:cNvSpPr/>
          <p:nvPr/>
        </p:nvSpPr>
        <p:spPr>
          <a:xfrm>
            <a:off x="6096000" y="0"/>
            <a:ext cx="3048000" cy="5143500"/>
          </a:xfrm>
          <a:prstGeom prst="rect">
            <a:avLst/>
          </a:prstGeom>
          <a:solidFill>
            <a:srgbClr val="EFEFEF"/>
          </a:solidFill>
          <a:ln>
            <a:noFill/>
          </a:ln>
        </p:spPr>
        <p:txBody>
          <a:bodyPr lIns="91425" tIns="91425" rIns="91425" bIns="91425" anchor="ctr" anchorCtr="0">
            <a:noAutofit/>
          </a:bodyPr>
          <a:lstStyle/>
          <a:p>
            <a:pPr lvl="0">
              <a:spcBef>
                <a:spcPts val="0"/>
              </a:spcBef>
              <a:buNone/>
            </a:pPr>
            <a:endParaRPr/>
          </a:p>
        </p:txBody>
      </p:sp>
      <p:sp>
        <p:nvSpPr>
          <p:cNvPr id="1390" name="Shape 1390"/>
          <p:cNvSpPr txBox="1"/>
          <p:nvPr/>
        </p:nvSpPr>
        <p:spPr>
          <a:xfrm>
            <a:off x="6096000" y="2114150"/>
            <a:ext cx="3048000" cy="475800"/>
          </a:xfrm>
          <a:prstGeom prst="rect">
            <a:avLst/>
          </a:prstGeom>
          <a:noFill/>
          <a:ln>
            <a:noFill/>
          </a:ln>
        </p:spPr>
        <p:txBody>
          <a:bodyPr lIns="91425" tIns="45700" rIns="91425" bIns="45700" anchor="t" anchorCtr="0">
            <a:noAutofit/>
          </a:bodyPr>
          <a:lstStyle/>
          <a:p>
            <a:pPr marL="0" marR="0" lvl="0" indent="0" algn="ctr" rtl="0">
              <a:lnSpc>
                <a:spcPct val="110000"/>
              </a:lnSpc>
              <a:spcBef>
                <a:spcPts val="0"/>
              </a:spcBef>
              <a:buClr>
                <a:srgbClr val="000000"/>
              </a:buClr>
              <a:buSzPct val="25000"/>
              <a:buFont typeface="Proxima Nova"/>
              <a:buNone/>
            </a:pPr>
            <a:r>
              <a:rPr lang="en" sz="1800" b="1">
                <a:solidFill>
                  <a:srgbClr val="999999"/>
                </a:solidFill>
                <a:latin typeface="Permanent Marker"/>
                <a:ea typeface="Permanent Marker"/>
                <a:cs typeface="Permanent Marker"/>
                <a:sym typeface="Permanent Marker"/>
              </a:rPr>
              <a:t>Cover with Image</a:t>
            </a:r>
          </a:p>
        </p:txBody>
      </p:sp>
      <p:pic>
        <p:nvPicPr>
          <p:cNvPr id="1391" name="Shape 1391"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392" name="Shape 1392"/>
          <p:cNvCxnSpPr/>
          <p:nvPr/>
        </p:nvCxnSpPr>
        <p:spPr>
          <a:xfrm>
            <a:off x="6088034" y="-214525"/>
            <a:ext cx="0" cy="119700"/>
          </a:xfrm>
          <a:prstGeom prst="straightConnector1">
            <a:avLst/>
          </a:prstGeom>
          <a:noFill/>
          <a:ln w="9525" cap="flat" cmpd="sng">
            <a:solidFill>
              <a:srgbClr val="FFFFFF"/>
            </a:solidFill>
            <a:prstDash val="solid"/>
            <a:round/>
            <a:headEnd type="none" w="lg" len="lg"/>
            <a:tailEnd type="none" w="lg" len="lg"/>
          </a:ln>
        </p:spPr>
      </p:cxnSp>
      <p:sp>
        <p:nvSpPr>
          <p:cNvPr id="1393" name="Shape 1393"/>
          <p:cNvSpPr txBox="1">
            <a:spLocks noGrp="1"/>
          </p:cNvSpPr>
          <p:nvPr>
            <p:ph type="title"/>
          </p:nvPr>
        </p:nvSpPr>
        <p:spPr>
          <a:xfrm>
            <a:off x="253550" y="151275"/>
            <a:ext cx="58425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cSld name="23_Custom Layout">
    <p:spTree>
      <p:nvGrpSpPr>
        <p:cNvPr id="1" name="Shape 1955"/>
        <p:cNvGrpSpPr/>
        <p:nvPr/>
      </p:nvGrpSpPr>
      <p:grpSpPr>
        <a:xfrm>
          <a:off x="0" y="0"/>
          <a:ext cx="0" cy="0"/>
          <a:chOff x="0" y="0"/>
          <a:chExt cx="0" cy="0"/>
        </a:xfrm>
      </p:grpSpPr>
      <p:pic>
        <p:nvPicPr>
          <p:cNvPr id="1956" name="Shape 1956"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957" name="Shape 1957"/>
          <p:cNvSpPr/>
          <p:nvPr/>
        </p:nvSpPr>
        <p:spPr>
          <a:xfrm>
            <a:off x="0" y="0"/>
            <a:ext cx="9144000" cy="99299"/>
          </a:xfrm>
          <a:prstGeom prst="rect">
            <a:avLst/>
          </a:prstGeom>
          <a:gradFill>
            <a:gsLst>
              <a:gs pos="0">
                <a:srgbClr val="008774"/>
              </a:gs>
              <a:gs pos="100000">
                <a:srgbClr val="00443A"/>
              </a:gs>
            </a:gsLst>
            <a:lin ang="18000042"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958" name="Shape 1958"/>
          <p:cNvSpPr txBox="1">
            <a:spLocks noGrp="1"/>
          </p:cNvSpPr>
          <p:nvPr>
            <p:ph type="sldNum" idx="12"/>
          </p:nvPr>
        </p:nvSpPr>
        <p:spPr>
          <a:xfrm>
            <a:off x="4419600" y="4627562"/>
            <a:ext cx="2133600" cy="279300"/>
          </a:xfrm>
          <a:prstGeom prst="rect">
            <a:avLst/>
          </a:prstGeom>
          <a:noFill/>
          <a:ln>
            <a:noFill/>
          </a:ln>
        </p:spPr>
        <p:txBody>
          <a:bodyPr lIns="45700" tIns="45700" rIns="45700" bIns="45700" anchor="ctr"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 sz="1200" b="0" i="0" u="none" strike="noStrike" cap="none">
                <a:solidFill>
                  <a:srgbClr val="000000"/>
                </a:solidFill>
                <a:latin typeface="Arial"/>
                <a:ea typeface="Arial"/>
                <a:cs typeface="Arial"/>
                <a:sym typeface="Arial"/>
              </a:rPr>
              <a:t>‹#›</a:t>
            </a:fld>
            <a:endParaRPr lang="en" sz="12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cSld name="Title Only">
    <p:bg>
      <p:bgPr>
        <a:blipFill rotWithShape="1">
          <a:blip r:embed="rId2">
            <a:alphaModFix/>
          </a:blip>
          <a:stretch>
            <a:fillRect/>
          </a:stretch>
        </a:blipFill>
        <a:effectLst/>
      </p:bgPr>
    </p:bg>
    <p:spTree>
      <p:nvGrpSpPr>
        <p:cNvPr id="1" name="Shape 1959"/>
        <p:cNvGrpSpPr/>
        <p:nvPr/>
      </p:nvGrpSpPr>
      <p:grpSpPr>
        <a:xfrm>
          <a:off x="0" y="0"/>
          <a:ext cx="0" cy="0"/>
          <a:chOff x="0" y="0"/>
          <a:chExt cx="0" cy="0"/>
        </a:xfrm>
      </p:grpSpPr>
      <p:sp>
        <p:nvSpPr>
          <p:cNvPr id="1960" name="Shape 1960"/>
          <p:cNvSpPr txBox="1"/>
          <p:nvPr/>
        </p:nvSpPr>
        <p:spPr>
          <a:xfrm>
            <a:off x="2590800" y="4875548"/>
            <a:ext cx="3810000" cy="1524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Proxima Nova"/>
              <a:buNone/>
            </a:pPr>
            <a:r>
              <a:rPr lang="en" sz="500" b="0" i="0" u="none" strike="noStrike" cap="none">
                <a:solidFill>
                  <a:srgbClr val="FFFFFF"/>
                </a:solidFill>
                <a:latin typeface="Proxima Nova"/>
                <a:ea typeface="Proxima Nova"/>
                <a:cs typeface="Proxima Nova"/>
                <a:sym typeface="Proxima Nova"/>
              </a:rPr>
              <a:t>Unless otherwise indicated, these slides are © 2013-2016 Pivotal Software, Inc. and licensed under a Creative Commons Attribution-NonCommercial license: http://creativecommons.org/licenses/by-nc/3.0/</a:t>
            </a:r>
          </a:p>
        </p:txBody>
      </p:sp>
      <p:pic>
        <p:nvPicPr>
          <p:cNvPr id="1961" name="Shape 1961" descr="image2.png"/>
          <p:cNvPicPr preferRelativeResize="0"/>
          <p:nvPr/>
        </p:nvPicPr>
        <p:blipFill rotWithShape="1">
          <a:blip r:embed="rId3">
            <a:alphaModFix/>
          </a:blip>
          <a:srcRect/>
          <a:stretch/>
        </p:blipFill>
        <p:spPr>
          <a:xfrm>
            <a:off x="252769" y="4726348"/>
            <a:ext cx="1476600" cy="415800"/>
          </a:xfrm>
          <a:prstGeom prst="rect">
            <a:avLst/>
          </a:prstGeom>
          <a:noFill/>
          <a:ln>
            <a:noFill/>
          </a:ln>
        </p:spPr>
      </p:pic>
      <p:sp>
        <p:nvSpPr>
          <p:cNvPr id="1962" name="Shape 1962"/>
          <p:cNvSpPr txBox="1">
            <a:spLocks noGrp="1"/>
          </p:cNvSpPr>
          <p:nvPr>
            <p:ph type="title"/>
          </p:nvPr>
        </p:nvSpPr>
        <p:spPr>
          <a:xfrm>
            <a:off x="347471" y="152401"/>
            <a:ext cx="8458200" cy="5142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C3064"/>
              </a:buClr>
              <a:buFont typeface="Helvetica Neue"/>
              <a:buNone/>
              <a:defRPr sz="3000" b="1" i="0" u="none" strike="noStrike" cap="none">
                <a:solidFill>
                  <a:srgbClr val="0C3064"/>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963" name="Shape 1963"/>
          <p:cNvSpPr txBox="1">
            <a:spLocks noGrp="1"/>
          </p:cNvSpPr>
          <p:nvPr>
            <p:ph type="sldNum" idx="12"/>
          </p:nvPr>
        </p:nvSpPr>
        <p:spPr>
          <a:xfrm flipH="1">
            <a:off x="8862492" y="4889498"/>
            <a:ext cx="126900" cy="126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Proxima Nova"/>
              <a:buNone/>
            </a:pPr>
            <a:fld id="{00000000-1234-1234-1234-123412341234}" type="slidenum">
              <a:rPr lang="en" sz="800" b="0" i="0" u="none" strike="noStrike" cap="none">
                <a:solidFill>
                  <a:srgbClr val="FFFFFF"/>
                </a:solidFill>
                <a:latin typeface="Proxima Nova"/>
                <a:ea typeface="Proxima Nova"/>
                <a:cs typeface="Proxima Nova"/>
                <a:sym typeface="Proxima Nova"/>
              </a:rPr>
              <a:t>‹#›</a:t>
            </a:fld>
            <a:endParaRPr lang="en" sz="800" b="0" i="0" u="none" strike="noStrike" cap="none">
              <a:solidFill>
                <a:srgbClr val="FFFFFF"/>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cSld name="Footer Bar Only">
    <p:spTree>
      <p:nvGrpSpPr>
        <p:cNvPr id="1" name="Shape 1964"/>
        <p:cNvGrpSpPr/>
        <p:nvPr/>
      </p:nvGrpSpPr>
      <p:grpSpPr>
        <a:xfrm>
          <a:off x="0" y="0"/>
          <a:ext cx="0" cy="0"/>
          <a:chOff x="0" y="0"/>
          <a:chExt cx="0" cy="0"/>
        </a:xfrm>
      </p:grpSpPr>
      <p:sp>
        <p:nvSpPr>
          <p:cNvPr id="1965" name="Shape 1965"/>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966" name="Shape 1966"/>
          <p:cNvSpPr txBox="1">
            <a:spLocks noGrp="1"/>
          </p:cNvSpPr>
          <p:nvPr>
            <p:ph type="sldNum" idx="12"/>
          </p:nvPr>
        </p:nvSpPr>
        <p:spPr>
          <a:xfrm>
            <a:off x="8553450" y="5021494"/>
            <a:ext cx="5334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967" name="Shape 1967"/>
          <p:cNvSpPr txBox="1"/>
          <p:nvPr/>
        </p:nvSpPr>
        <p:spPr>
          <a:xfrm>
            <a:off x="366712" y="50438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Copyright 2014 Pivotal. All rights reserved.</a:t>
            </a:r>
          </a:p>
        </p:txBody>
      </p:sp>
      <p:pic>
        <p:nvPicPr>
          <p:cNvPr id="1968" name="Shape 1968" descr="pasted-image.pdf"/>
          <p:cNvPicPr preferRelativeResize="0"/>
          <p:nvPr/>
        </p:nvPicPr>
        <p:blipFill rotWithShape="1">
          <a:blip r:embed="rId2">
            <a:alphaModFix/>
          </a:blip>
          <a:srcRect/>
          <a:stretch/>
        </p:blipFill>
        <p:spPr>
          <a:xfrm>
            <a:off x="7937764" y="4709392"/>
            <a:ext cx="965100" cy="228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cSld name="Footer Bar Only">
    <p:spTree>
      <p:nvGrpSpPr>
        <p:cNvPr id="1" name="Shape 1969"/>
        <p:cNvGrpSpPr/>
        <p:nvPr/>
      </p:nvGrpSpPr>
      <p:grpSpPr>
        <a:xfrm>
          <a:off x="0" y="0"/>
          <a:ext cx="0" cy="0"/>
          <a:chOff x="0" y="0"/>
          <a:chExt cx="0" cy="0"/>
        </a:xfrm>
      </p:grpSpPr>
      <p:sp>
        <p:nvSpPr>
          <p:cNvPr id="1970" name="Shape 1970"/>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971" name="Shape 1971"/>
          <p:cNvSpPr/>
          <p:nvPr/>
        </p:nvSpPr>
        <p:spPr>
          <a:xfrm>
            <a:off x="366712" y="5043848"/>
            <a:ext cx="22734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Copyright 2014 Pivotal. All rights reserved.</a:t>
            </a:r>
          </a:p>
        </p:txBody>
      </p:sp>
      <p:pic>
        <p:nvPicPr>
          <p:cNvPr id="1972" name="Shape 1972" descr="pasted-image.pdf"/>
          <p:cNvPicPr preferRelativeResize="0"/>
          <p:nvPr/>
        </p:nvPicPr>
        <p:blipFill rotWithShape="1">
          <a:blip r:embed="rId2">
            <a:alphaModFix/>
          </a:blip>
          <a:srcRect/>
          <a:stretch/>
        </p:blipFill>
        <p:spPr>
          <a:xfrm>
            <a:off x="7937764" y="4709392"/>
            <a:ext cx="965100" cy="228600"/>
          </a:xfrm>
          <a:prstGeom prst="rect">
            <a:avLst/>
          </a:prstGeom>
          <a:noFill/>
          <a:ln>
            <a:noFill/>
          </a:ln>
        </p:spPr>
      </p:pic>
      <p:sp>
        <p:nvSpPr>
          <p:cNvPr id="1973" name="Shape 1973"/>
          <p:cNvSpPr txBox="1">
            <a:spLocks noGrp="1"/>
          </p:cNvSpPr>
          <p:nvPr>
            <p:ph type="sldNum" idx="12"/>
          </p:nvPr>
        </p:nvSpPr>
        <p:spPr>
          <a:xfrm>
            <a:off x="8959849"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Title 1">
    <p:bg>
      <p:bgPr>
        <a:solidFill>
          <a:srgbClr val="00253E"/>
        </a:solidFill>
        <a:effectLst/>
      </p:bgPr>
    </p:bg>
    <p:spTree>
      <p:nvGrpSpPr>
        <p:cNvPr id="1" name="Shape 1978"/>
        <p:cNvGrpSpPr/>
        <p:nvPr/>
      </p:nvGrpSpPr>
      <p:grpSpPr>
        <a:xfrm>
          <a:off x="0" y="0"/>
          <a:ext cx="0" cy="0"/>
          <a:chOff x="0" y="0"/>
          <a:chExt cx="0" cy="0"/>
        </a:xfrm>
      </p:grpSpPr>
      <p:pic>
        <p:nvPicPr>
          <p:cNvPr id="1979" name="Shape 1979" descr="Shape 2326"/>
          <p:cNvPicPr preferRelativeResize="0"/>
          <p:nvPr/>
        </p:nvPicPr>
        <p:blipFill rotWithShape="1">
          <a:blip r:embed="rId2">
            <a:alphaModFix/>
          </a:blip>
          <a:srcRect r="16957"/>
          <a:stretch/>
        </p:blipFill>
        <p:spPr>
          <a:xfrm>
            <a:off x="0" y="-2"/>
            <a:ext cx="9144000" cy="5143500"/>
          </a:xfrm>
          <a:prstGeom prst="rect">
            <a:avLst/>
          </a:prstGeom>
          <a:noFill/>
          <a:ln>
            <a:noFill/>
          </a:ln>
        </p:spPr>
      </p:pic>
      <p:cxnSp>
        <p:nvCxnSpPr>
          <p:cNvPr id="1980" name="Shape 1980"/>
          <p:cNvCxnSpPr/>
          <p:nvPr/>
        </p:nvCxnSpPr>
        <p:spPr>
          <a:xfrm>
            <a:off x="762345" y="3110100"/>
            <a:ext cx="738900" cy="0"/>
          </a:xfrm>
          <a:prstGeom prst="straightConnector1">
            <a:avLst/>
          </a:prstGeom>
          <a:noFill/>
          <a:ln w="38100" cap="flat" cmpd="sng">
            <a:solidFill>
              <a:srgbClr val="1AB9A5"/>
            </a:solidFill>
            <a:prstDash val="solid"/>
            <a:round/>
            <a:headEnd type="none" w="med" len="med"/>
            <a:tailEnd type="none" w="med" len="med"/>
          </a:ln>
        </p:spPr>
      </p:cxnSp>
      <p:sp>
        <p:nvSpPr>
          <p:cNvPr id="1981" name="Shape 1981"/>
          <p:cNvSpPr txBox="1">
            <a:spLocks noGrp="1"/>
          </p:cNvSpPr>
          <p:nvPr>
            <p:ph type="title"/>
          </p:nvPr>
        </p:nvSpPr>
        <p:spPr>
          <a:xfrm>
            <a:off x="668791" y="1737011"/>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1AB9A5"/>
              </a:buClr>
              <a:buFont typeface="Proxima Nova"/>
              <a:buNone/>
              <a:defRPr sz="3500" b="1" i="0" u="none" strike="noStrike" cap="none">
                <a:solidFill>
                  <a:srgbClr val="1AB9A5"/>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982" name="Shape 1982"/>
          <p:cNvSpPr txBox="1"/>
          <p:nvPr/>
        </p:nvSpPr>
        <p:spPr>
          <a:xfrm>
            <a:off x="110259" y="4782060"/>
            <a:ext cx="2656800" cy="481800"/>
          </a:xfrm>
          <a:prstGeom prst="rect">
            <a:avLst/>
          </a:prstGeom>
          <a:noFill/>
          <a:ln>
            <a:noFill/>
          </a:ln>
        </p:spPr>
        <p:txBody>
          <a:bodyPr lIns="91400" tIns="91400" rIns="91400" bIns="91400" anchor="t" anchorCtr="0">
            <a:noAutofit/>
          </a:bodyPr>
          <a:lstStyle/>
          <a:p>
            <a:pPr marL="0" marR="0" lvl="0" indent="0" algn="l" rtl="0">
              <a:lnSpc>
                <a:spcPct val="100000"/>
              </a:lnSpc>
              <a:spcBef>
                <a:spcPts val="0"/>
              </a:spcBef>
              <a:spcAft>
                <a:spcPts val="0"/>
              </a:spcAft>
              <a:buClr>
                <a:srgbClr val="486780"/>
              </a:buClr>
              <a:buSzPct val="25000"/>
              <a:buFont typeface="Proxima Nova"/>
              <a:buNone/>
            </a:pPr>
            <a:r>
              <a:rPr lang="en" sz="700" b="0" i="0" u="none" strike="noStrike" cap="none">
                <a:solidFill>
                  <a:srgbClr val="486780"/>
                </a:solidFill>
                <a:latin typeface="Proxima Nova"/>
                <a:ea typeface="Proxima Nova"/>
                <a:cs typeface="Proxima Nova"/>
                <a:sym typeface="Proxima Nova"/>
              </a:rPr>
              <a:t>© Copyright 2017 Pivotal Software, Inc. All rights Reserved.</a:t>
            </a:r>
          </a:p>
        </p:txBody>
      </p:sp>
      <p:pic>
        <p:nvPicPr>
          <p:cNvPr id="1983" name="Shape 1983" descr="Shape 2331"/>
          <p:cNvPicPr preferRelativeResize="0"/>
          <p:nvPr/>
        </p:nvPicPr>
        <p:blipFill rotWithShape="1">
          <a:blip r:embed="rId3">
            <a:alphaModFix/>
          </a:blip>
          <a:srcRect/>
          <a:stretch/>
        </p:blipFill>
        <p:spPr>
          <a:xfrm>
            <a:off x="7754697" y="4599901"/>
            <a:ext cx="1389300" cy="543600"/>
          </a:xfrm>
          <a:prstGeom prst="rect">
            <a:avLst/>
          </a:prstGeom>
          <a:noFill/>
          <a:ln>
            <a:noFill/>
          </a:ln>
        </p:spPr>
      </p:pic>
      <p:sp>
        <p:nvSpPr>
          <p:cNvPr id="1984" name="Shape 1984"/>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Body">
    <p:spTree>
      <p:nvGrpSpPr>
        <p:cNvPr id="1" name="Shape 1991"/>
        <p:cNvGrpSpPr/>
        <p:nvPr/>
      </p:nvGrpSpPr>
      <p:grpSpPr>
        <a:xfrm>
          <a:off x="0" y="0"/>
          <a:ext cx="0" cy="0"/>
          <a:chOff x="0" y="0"/>
          <a:chExt cx="0" cy="0"/>
        </a:xfrm>
      </p:grpSpPr>
      <p:pic>
        <p:nvPicPr>
          <p:cNvPr id="1992" name="Shape 1992" descr="Shape 2223"/>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1993" name="Shape 1993"/>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994" name="Shape 1994"/>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Side-by-Side">
    <p:spTree>
      <p:nvGrpSpPr>
        <p:cNvPr id="1" name="Shape 1995"/>
        <p:cNvGrpSpPr/>
        <p:nvPr/>
      </p:nvGrpSpPr>
      <p:grpSpPr>
        <a:xfrm>
          <a:off x="0" y="0"/>
          <a:ext cx="0" cy="0"/>
          <a:chOff x="0" y="0"/>
          <a:chExt cx="0" cy="0"/>
        </a:xfrm>
      </p:grpSpPr>
      <p:pic>
        <p:nvPicPr>
          <p:cNvPr id="1996" name="Shape 1996" descr="Shape 126"/>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1997" name="Shape 1997"/>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998" name="Shape 1998"/>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1999" name="Shape 1999"/>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00" name="Shape 2000"/>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Blank">
    <p:spTree>
      <p:nvGrpSpPr>
        <p:cNvPr id="1" name="Shape 2001"/>
        <p:cNvGrpSpPr/>
        <p:nvPr/>
      </p:nvGrpSpPr>
      <p:grpSpPr>
        <a:xfrm>
          <a:off x="0" y="0"/>
          <a:ext cx="0" cy="0"/>
          <a:chOff x="0" y="0"/>
          <a:chExt cx="0" cy="0"/>
        </a:xfrm>
      </p:grpSpPr>
      <p:pic>
        <p:nvPicPr>
          <p:cNvPr id="2002" name="Shape 2002" descr="Shape 9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003" name="Shape 2003"/>
          <p:cNvSpPr txBox="1">
            <a:spLocks noGrp="1"/>
          </p:cNvSpPr>
          <p:nvPr>
            <p:ph type="sldNum" idx="12"/>
          </p:nvPr>
        </p:nvSpPr>
        <p:spPr>
          <a:xfrm>
            <a:off x="48247" y="4861462"/>
            <a:ext cx="231300" cy="2148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Side-by-Side">
    <p:spTree>
      <p:nvGrpSpPr>
        <p:cNvPr id="1" name="Shape 2004"/>
        <p:cNvGrpSpPr/>
        <p:nvPr/>
      </p:nvGrpSpPr>
      <p:grpSpPr>
        <a:xfrm>
          <a:off x="0" y="0"/>
          <a:ext cx="0" cy="0"/>
          <a:chOff x="0" y="0"/>
          <a:chExt cx="0" cy="0"/>
        </a:xfrm>
      </p:grpSpPr>
      <p:pic>
        <p:nvPicPr>
          <p:cNvPr id="2005" name="Shape 2005" descr="Shape 2308"/>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2006" name="Shape 2006"/>
          <p:cNvCxnSpPr/>
          <p:nvPr/>
        </p:nvCxnSpPr>
        <p:spPr>
          <a:xfrm rot="10800000">
            <a:off x="4573269"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007" name="Shape 2007"/>
          <p:cNvCxnSpPr/>
          <p:nvPr/>
        </p:nvCxnSpPr>
        <p:spPr>
          <a:xfrm>
            <a:off x="4572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2008" name="Shape 2008"/>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09" name="Shape 2009"/>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Side-by-Side">
    <p:spTree>
      <p:nvGrpSpPr>
        <p:cNvPr id="1" name="Shape 2010"/>
        <p:cNvGrpSpPr/>
        <p:nvPr/>
      </p:nvGrpSpPr>
      <p:grpSpPr>
        <a:xfrm>
          <a:off x="0" y="0"/>
          <a:ext cx="0" cy="0"/>
          <a:chOff x="0" y="0"/>
          <a:chExt cx="0" cy="0"/>
        </a:xfrm>
      </p:grpSpPr>
      <p:pic>
        <p:nvPicPr>
          <p:cNvPr id="2011" name="Shape 2011" descr="Shape 90"/>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2012" name="Shape 2012"/>
          <p:cNvCxnSpPr/>
          <p:nvPr/>
        </p:nvCxnSpPr>
        <p:spPr>
          <a:xfrm rot="10800000">
            <a:off x="4573269"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013" name="Shape 2013"/>
          <p:cNvCxnSpPr/>
          <p:nvPr/>
        </p:nvCxnSpPr>
        <p:spPr>
          <a:xfrm>
            <a:off x="4572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2014" name="Shape 2014"/>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15" name="Shape 201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Dark Body w/ Image">
    <p:bg>
      <p:bgPr>
        <a:solidFill>
          <a:schemeClr val="dk1"/>
        </a:solidFill>
        <a:effectLst/>
      </p:bgPr>
    </p:bg>
    <p:spTree>
      <p:nvGrpSpPr>
        <p:cNvPr id="1" name="Shape 1394"/>
        <p:cNvGrpSpPr/>
        <p:nvPr/>
      </p:nvGrpSpPr>
      <p:grpSpPr>
        <a:xfrm>
          <a:off x="0" y="0"/>
          <a:ext cx="0" cy="0"/>
          <a:chOff x="0" y="0"/>
          <a:chExt cx="0" cy="0"/>
        </a:xfrm>
      </p:grpSpPr>
      <p:sp>
        <p:nvSpPr>
          <p:cNvPr id="1395" name="Shape 1395"/>
          <p:cNvSpPr/>
          <p:nvPr/>
        </p:nvSpPr>
        <p:spPr>
          <a:xfrm>
            <a:off x="6096000" y="0"/>
            <a:ext cx="3048000" cy="5143500"/>
          </a:xfrm>
          <a:prstGeom prst="rect">
            <a:avLst/>
          </a:prstGeom>
          <a:solidFill>
            <a:srgbClr val="EFEFEF"/>
          </a:solidFill>
          <a:ln>
            <a:noFill/>
          </a:ln>
        </p:spPr>
        <p:txBody>
          <a:bodyPr lIns="91425" tIns="91425" rIns="91425" bIns="91425" anchor="ctr" anchorCtr="0">
            <a:noAutofit/>
          </a:bodyPr>
          <a:lstStyle/>
          <a:p>
            <a:pPr lvl="0">
              <a:spcBef>
                <a:spcPts val="0"/>
              </a:spcBef>
              <a:buNone/>
            </a:pPr>
            <a:endParaRPr/>
          </a:p>
        </p:txBody>
      </p:sp>
      <p:sp>
        <p:nvSpPr>
          <p:cNvPr id="1396" name="Shape 1396"/>
          <p:cNvSpPr txBox="1"/>
          <p:nvPr/>
        </p:nvSpPr>
        <p:spPr>
          <a:xfrm>
            <a:off x="6096000" y="2114150"/>
            <a:ext cx="3048000" cy="475800"/>
          </a:xfrm>
          <a:prstGeom prst="rect">
            <a:avLst/>
          </a:prstGeom>
          <a:noFill/>
          <a:ln>
            <a:noFill/>
          </a:ln>
        </p:spPr>
        <p:txBody>
          <a:bodyPr lIns="91425" tIns="45700" rIns="91425" bIns="45700" anchor="t" anchorCtr="0">
            <a:noAutofit/>
          </a:bodyPr>
          <a:lstStyle/>
          <a:p>
            <a:pPr marL="0" marR="0" lvl="0" indent="0" algn="ctr" rtl="0">
              <a:lnSpc>
                <a:spcPct val="110000"/>
              </a:lnSpc>
              <a:spcBef>
                <a:spcPts val="0"/>
              </a:spcBef>
              <a:buClr>
                <a:srgbClr val="000000"/>
              </a:buClr>
              <a:buSzPct val="25000"/>
              <a:buFont typeface="Proxima Nova"/>
              <a:buNone/>
            </a:pPr>
            <a:r>
              <a:rPr lang="en" sz="1800" b="1">
                <a:solidFill>
                  <a:srgbClr val="999999"/>
                </a:solidFill>
                <a:latin typeface="Permanent Marker"/>
                <a:ea typeface="Permanent Marker"/>
                <a:cs typeface="Permanent Marker"/>
                <a:sym typeface="Permanent Marker"/>
              </a:rPr>
              <a:t>Cover with Image</a:t>
            </a:r>
          </a:p>
        </p:txBody>
      </p:sp>
      <p:cxnSp>
        <p:nvCxnSpPr>
          <p:cNvPr id="1397" name="Shape 1397"/>
          <p:cNvCxnSpPr/>
          <p:nvPr/>
        </p:nvCxnSpPr>
        <p:spPr>
          <a:xfrm>
            <a:off x="6088034" y="-214525"/>
            <a:ext cx="0" cy="119700"/>
          </a:xfrm>
          <a:prstGeom prst="straightConnector1">
            <a:avLst/>
          </a:prstGeom>
          <a:noFill/>
          <a:ln w="9525" cap="flat" cmpd="sng">
            <a:solidFill>
              <a:srgbClr val="FFFFFF"/>
            </a:solidFill>
            <a:prstDash val="solid"/>
            <a:round/>
            <a:headEnd type="none" w="lg" len="lg"/>
            <a:tailEnd type="none" w="lg" len="lg"/>
          </a:ln>
        </p:spPr>
      </p:cxnSp>
      <p:sp>
        <p:nvSpPr>
          <p:cNvPr id="1398" name="Shape 1398"/>
          <p:cNvSpPr txBox="1">
            <a:spLocks noGrp="1"/>
          </p:cNvSpPr>
          <p:nvPr>
            <p:ph type="title"/>
          </p:nvPr>
        </p:nvSpPr>
        <p:spPr>
          <a:xfrm>
            <a:off x="253550" y="151275"/>
            <a:ext cx="5842500" cy="557700"/>
          </a:xfrm>
          <a:prstGeom prst="rect">
            <a:avLst/>
          </a:prstGeom>
          <a:noFill/>
          <a:ln>
            <a:noFill/>
          </a:ln>
        </p:spPr>
        <p:txBody>
          <a:bodyPr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399" name="Shape 1399"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Body">
    <p:spTree>
      <p:nvGrpSpPr>
        <p:cNvPr id="1" name="Shape 2016"/>
        <p:cNvGrpSpPr/>
        <p:nvPr/>
      </p:nvGrpSpPr>
      <p:grpSpPr>
        <a:xfrm>
          <a:off x="0" y="0"/>
          <a:ext cx="0" cy="0"/>
          <a:chOff x="0" y="0"/>
          <a:chExt cx="0" cy="0"/>
        </a:xfrm>
      </p:grpSpPr>
      <p:pic>
        <p:nvPicPr>
          <p:cNvPr id="2017" name="Shape 2017" descr="Shape 52"/>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2018" name="Shape 2018"/>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19" name="Shape 2019"/>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Blank">
    <p:spTree>
      <p:nvGrpSpPr>
        <p:cNvPr id="1" name="Shape 2023"/>
        <p:cNvGrpSpPr/>
        <p:nvPr/>
      </p:nvGrpSpPr>
      <p:grpSpPr>
        <a:xfrm>
          <a:off x="0" y="0"/>
          <a:ext cx="0" cy="0"/>
          <a:chOff x="0" y="0"/>
          <a:chExt cx="0" cy="0"/>
        </a:xfrm>
      </p:grpSpPr>
      <p:pic>
        <p:nvPicPr>
          <p:cNvPr id="2024" name="Shape 2024" descr="Shape 34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025" name="Shape 2025"/>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Title 3 1 1">
    <p:bg>
      <p:bgPr>
        <a:solidFill>
          <a:srgbClr val="1AB9A5"/>
        </a:solidFill>
        <a:effectLst/>
      </p:bgPr>
    </p:bg>
    <p:spTree>
      <p:nvGrpSpPr>
        <p:cNvPr id="1" name="Shape 2026"/>
        <p:cNvGrpSpPr/>
        <p:nvPr/>
      </p:nvGrpSpPr>
      <p:grpSpPr>
        <a:xfrm>
          <a:off x="0" y="0"/>
          <a:ext cx="0" cy="0"/>
          <a:chOff x="0" y="0"/>
          <a:chExt cx="0" cy="0"/>
        </a:xfrm>
      </p:grpSpPr>
      <p:pic>
        <p:nvPicPr>
          <p:cNvPr id="2027" name="Shape 2027" descr="Shape 2243"/>
          <p:cNvPicPr preferRelativeResize="0"/>
          <p:nvPr/>
        </p:nvPicPr>
        <p:blipFill rotWithShape="1">
          <a:blip r:embed="rId2">
            <a:alphaModFix/>
          </a:blip>
          <a:srcRect t="1976" r="25810" b="31254"/>
          <a:stretch/>
        </p:blipFill>
        <p:spPr>
          <a:xfrm>
            <a:off x="-1" y="0"/>
            <a:ext cx="9144000" cy="5143500"/>
          </a:xfrm>
          <a:prstGeom prst="rect">
            <a:avLst/>
          </a:prstGeom>
          <a:noFill/>
          <a:ln>
            <a:noFill/>
          </a:ln>
        </p:spPr>
      </p:pic>
      <p:sp>
        <p:nvSpPr>
          <p:cNvPr id="2028" name="Shape 2028"/>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sp>
        <p:nvSpPr>
          <p:cNvPr id="2029" name="Shape 2029"/>
          <p:cNvSpPr txBox="1"/>
          <p:nvPr/>
        </p:nvSpPr>
        <p:spPr>
          <a:xfrm>
            <a:off x="6402857" y="4782060"/>
            <a:ext cx="2656800" cy="481800"/>
          </a:xfrm>
          <a:prstGeom prst="rect">
            <a:avLst/>
          </a:prstGeom>
          <a:noFill/>
          <a:ln>
            <a:noFill/>
          </a:ln>
        </p:spPr>
        <p:txBody>
          <a:bodyPr lIns="91400" tIns="91400" rIns="91400" bIns="91400"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2030" name="Shape 2030"/>
          <p:cNvSpPr txBox="1">
            <a:spLocks noGrp="1"/>
          </p:cNvSpPr>
          <p:nvPr>
            <p:ph type="title"/>
          </p:nvPr>
        </p:nvSpPr>
        <p:spPr>
          <a:xfrm>
            <a:off x="668800" y="2538500"/>
            <a:ext cx="7796700" cy="15294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0"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031" name="Shape 2031"/>
          <p:cNvCxnSpPr/>
          <p:nvPr/>
        </p:nvCxnSpPr>
        <p:spPr>
          <a:xfrm>
            <a:off x="4202555" y="2323835"/>
            <a:ext cx="738900" cy="0"/>
          </a:xfrm>
          <a:prstGeom prst="straightConnector1">
            <a:avLst/>
          </a:prstGeom>
          <a:noFill/>
          <a:ln w="38100" cap="flat" cmpd="sng">
            <a:solidFill>
              <a:srgbClr val="FFFFFF"/>
            </a:solidFill>
            <a:prstDash val="solid"/>
            <a:round/>
            <a:headEnd type="none" w="med" len="med"/>
            <a:tailEnd type="none" w="med" len="med"/>
          </a:ln>
        </p:spPr>
      </p:cxnSp>
      <p:grpSp>
        <p:nvGrpSpPr>
          <p:cNvPr id="2032" name="Shape 2032"/>
          <p:cNvGrpSpPr/>
          <p:nvPr/>
        </p:nvGrpSpPr>
        <p:grpSpPr>
          <a:xfrm>
            <a:off x="3681214" y="1510640"/>
            <a:ext cx="1866348" cy="437237"/>
            <a:chOff x="0" y="-1"/>
            <a:chExt cx="1866348" cy="437238"/>
          </a:xfrm>
        </p:grpSpPr>
        <p:sp>
          <p:nvSpPr>
            <p:cNvPr id="2033" name="Shape 2033"/>
            <p:cNvSpPr/>
            <p:nvPr/>
          </p:nvSpPr>
          <p:spPr>
            <a:xfrm>
              <a:off x="348043" y="-1"/>
              <a:ext cx="66600" cy="429900"/>
            </a:xfrm>
            <a:custGeom>
              <a:avLst/>
              <a:gdLst/>
              <a:ahLst/>
              <a:cxnLst/>
              <a:rect l="0" t="0" r="0" b="0"/>
              <a:pathLst>
                <a:path w="120000" h="120000" extrusionOk="0">
                  <a:moveTo>
                    <a:pt x="0" y="0"/>
                  </a:moveTo>
                  <a:lnTo>
                    <a:pt x="0" y="17933"/>
                  </a:lnTo>
                  <a:lnTo>
                    <a:pt x="119505" y="17933"/>
                  </a:lnTo>
                  <a:lnTo>
                    <a:pt x="119505" y="0"/>
                  </a:lnTo>
                  <a:close/>
                  <a:moveTo>
                    <a:pt x="0" y="31100"/>
                  </a:moveTo>
                  <a:lnTo>
                    <a:pt x="0" y="120000"/>
                  </a:lnTo>
                  <a:lnTo>
                    <a:pt x="120000" y="120000"/>
                  </a:lnTo>
                  <a:lnTo>
                    <a:pt x="120000" y="31100"/>
                  </a:lnTo>
                  <a:close/>
                </a:path>
              </a:pathLst>
            </a:custGeom>
            <a:solidFill>
              <a:srgbClr val="FFFFF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34" name="Shape 2034"/>
            <p:cNvSpPr/>
            <p:nvPr/>
          </p:nvSpPr>
          <p:spPr>
            <a:xfrm>
              <a:off x="463314" y="111136"/>
              <a:ext cx="334200" cy="326100"/>
            </a:xfrm>
            <a:custGeom>
              <a:avLst/>
              <a:gdLst/>
              <a:ahLst/>
              <a:cxnLst/>
              <a:rect l="0" t="0" r="0" b="0"/>
              <a:pathLst>
                <a:path w="120000" h="120000" extrusionOk="0">
                  <a:moveTo>
                    <a:pt x="0" y="0"/>
                  </a:moveTo>
                  <a:lnTo>
                    <a:pt x="0" y="17261"/>
                  </a:lnTo>
                  <a:lnTo>
                    <a:pt x="11088" y="17261"/>
                  </a:lnTo>
                  <a:lnTo>
                    <a:pt x="38716" y="101422"/>
                  </a:lnTo>
                  <a:cubicBezTo>
                    <a:pt x="43072" y="114316"/>
                    <a:pt x="50394" y="120000"/>
                    <a:pt x="62672" y="120000"/>
                  </a:cubicBezTo>
                  <a:cubicBezTo>
                    <a:pt x="70894" y="120000"/>
                    <a:pt x="81088" y="117972"/>
                    <a:pt x="86833" y="101422"/>
                  </a:cubicBezTo>
                  <a:lnTo>
                    <a:pt x="120000" y="0"/>
                  </a:lnTo>
                  <a:lnTo>
                    <a:pt x="97127" y="0"/>
                  </a:lnTo>
                  <a:lnTo>
                    <a:pt x="68116" y="94111"/>
                  </a:lnTo>
                  <a:cubicBezTo>
                    <a:pt x="67027" y="98172"/>
                    <a:pt x="66238" y="100611"/>
                    <a:pt x="62672" y="100611"/>
                  </a:cubicBezTo>
                  <a:cubicBezTo>
                    <a:pt x="59205" y="100611"/>
                    <a:pt x="58416" y="98172"/>
                    <a:pt x="57227" y="94111"/>
                  </a:cubicBezTo>
                  <a:lnTo>
                    <a:pt x="28616" y="0"/>
                  </a:lnTo>
                  <a:close/>
                </a:path>
              </a:pathLst>
            </a:custGeom>
            <a:solidFill>
              <a:srgbClr val="FFFFF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35" name="Shape 2035"/>
            <p:cNvSpPr/>
            <p:nvPr/>
          </p:nvSpPr>
          <p:spPr>
            <a:xfrm>
              <a:off x="815487" y="111136"/>
              <a:ext cx="291599" cy="325800"/>
            </a:xfrm>
            <a:custGeom>
              <a:avLst/>
              <a:gdLst/>
              <a:ahLst/>
              <a:cxnLst/>
              <a:rect l="0" t="0" r="0" b="0"/>
              <a:pathLst>
                <a:path w="120000" h="120000" extrusionOk="0">
                  <a:moveTo>
                    <a:pt x="59949" y="19405"/>
                  </a:moveTo>
                  <a:cubicBezTo>
                    <a:pt x="81289" y="19405"/>
                    <a:pt x="94346" y="33738"/>
                    <a:pt x="94346" y="50911"/>
                  </a:cubicBezTo>
                  <a:lnTo>
                    <a:pt x="94346" y="69294"/>
                  </a:lnTo>
                  <a:cubicBezTo>
                    <a:pt x="94346" y="86466"/>
                    <a:pt x="81178" y="100800"/>
                    <a:pt x="59949" y="100800"/>
                  </a:cubicBezTo>
                  <a:cubicBezTo>
                    <a:pt x="38148" y="100800"/>
                    <a:pt x="25658" y="86466"/>
                    <a:pt x="25775" y="69294"/>
                  </a:cubicBezTo>
                  <a:lnTo>
                    <a:pt x="25775" y="50911"/>
                  </a:lnTo>
                  <a:cubicBezTo>
                    <a:pt x="25775" y="33738"/>
                    <a:pt x="37580" y="19405"/>
                    <a:pt x="59949" y="19405"/>
                  </a:cubicBezTo>
                  <a:close/>
                  <a:moveTo>
                    <a:pt x="59949" y="0"/>
                  </a:moveTo>
                  <a:cubicBezTo>
                    <a:pt x="24640" y="0"/>
                    <a:pt x="-222" y="20933"/>
                    <a:pt x="0" y="50805"/>
                  </a:cubicBezTo>
                  <a:lnTo>
                    <a:pt x="0" y="69194"/>
                  </a:lnTo>
                  <a:cubicBezTo>
                    <a:pt x="0" y="99072"/>
                    <a:pt x="24640" y="120000"/>
                    <a:pt x="59949" y="120000"/>
                  </a:cubicBezTo>
                  <a:cubicBezTo>
                    <a:pt x="95365" y="120000"/>
                    <a:pt x="120000" y="99072"/>
                    <a:pt x="120000" y="69194"/>
                  </a:cubicBezTo>
                  <a:lnTo>
                    <a:pt x="120000" y="50805"/>
                  </a:lnTo>
                  <a:cubicBezTo>
                    <a:pt x="120000" y="20933"/>
                    <a:pt x="95365" y="0"/>
                    <a:pt x="59949" y="0"/>
                  </a:cubicBezTo>
                  <a:close/>
                </a:path>
              </a:pathLst>
            </a:custGeom>
            <a:solidFill>
              <a:srgbClr val="FFFFF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36" name="Shape 2036"/>
            <p:cNvSpPr/>
            <p:nvPr/>
          </p:nvSpPr>
          <p:spPr>
            <a:xfrm>
              <a:off x="1373129" y="106731"/>
              <a:ext cx="276300" cy="322800"/>
            </a:xfrm>
            <a:custGeom>
              <a:avLst/>
              <a:gdLst/>
              <a:ahLst/>
              <a:cxnLst/>
              <a:rect l="0" t="0" r="0" b="0"/>
              <a:pathLst>
                <a:path w="120000" h="120000" extrusionOk="0">
                  <a:moveTo>
                    <a:pt x="61423" y="0"/>
                  </a:moveTo>
                  <a:cubicBezTo>
                    <a:pt x="23467" y="0"/>
                    <a:pt x="0" y="20494"/>
                    <a:pt x="0" y="53394"/>
                  </a:cubicBezTo>
                  <a:lnTo>
                    <a:pt x="0" y="66305"/>
                  </a:lnTo>
                  <a:cubicBezTo>
                    <a:pt x="0" y="99200"/>
                    <a:pt x="23467" y="120000"/>
                    <a:pt x="61423" y="120000"/>
                  </a:cubicBezTo>
                  <a:cubicBezTo>
                    <a:pt x="62262" y="120000"/>
                    <a:pt x="68962" y="120000"/>
                    <a:pt x="71958" y="119694"/>
                  </a:cubicBezTo>
                  <a:lnTo>
                    <a:pt x="71958" y="99916"/>
                  </a:lnTo>
                  <a:cubicBezTo>
                    <a:pt x="70763" y="99916"/>
                    <a:pt x="62140" y="100122"/>
                    <a:pt x="61423" y="100122"/>
                  </a:cubicBezTo>
                  <a:cubicBezTo>
                    <a:pt x="40707" y="100122"/>
                    <a:pt x="26942" y="86594"/>
                    <a:pt x="26942" y="66305"/>
                  </a:cubicBezTo>
                  <a:lnTo>
                    <a:pt x="26942" y="53394"/>
                  </a:lnTo>
                  <a:cubicBezTo>
                    <a:pt x="26942" y="33100"/>
                    <a:pt x="40830" y="19572"/>
                    <a:pt x="61423" y="19572"/>
                  </a:cubicBezTo>
                  <a:cubicBezTo>
                    <a:pt x="70641" y="19572"/>
                    <a:pt x="84768" y="20188"/>
                    <a:pt x="89677" y="21111"/>
                  </a:cubicBezTo>
                  <a:lnTo>
                    <a:pt x="91117" y="21311"/>
                  </a:lnTo>
                  <a:lnTo>
                    <a:pt x="91117" y="120000"/>
                  </a:lnTo>
                  <a:lnTo>
                    <a:pt x="119972" y="120000"/>
                  </a:lnTo>
                  <a:lnTo>
                    <a:pt x="119972" y="9427"/>
                  </a:lnTo>
                  <a:cubicBezTo>
                    <a:pt x="120088" y="7377"/>
                    <a:pt x="120088" y="6661"/>
                    <a:pt x="114818" y="5433"/>
                  </a:cubicBezTo>
                  <a:cubicBezTo>
                    <a:pt x="100452" y="2255"/>
                    <a:pt x="77946" y="0"/>
                    <a:pt x="61423" y="0"/>
                  </a:cubicBezTo>
                  <a:close/>
                </a:path>
              </a:pathLst>
            </a:custGeom>
            <a:solidFill>
              <a:srgbClr val="FFFFF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37" name="Shape 2037"/>
            <p:cNvSpPr/>
            <p:nvPr/>
          </p:nvSpPr>
          <p:spPr>
            <a:xfrm>
              <a:off x="1713455" y="-1"/>
              <a:ext cx="66600" cy="429900"/>
            </a:xfrm>
            <a:prstGeom prst="rect">
              <a:avLst/>
            </a:prstGeom>
            <a:solidFill>
              <a:srgbClr val="FFFFF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38" name="Shape 2038"/>
            <p:cNvSpPr/>
            <p:nvPr/>
          </p:nvSpPr>
          <p:spPr>
            <a:xfrm>
              <a:off x="0" y="-1"/>
              <a:ext cx="293400" cy="429600"/>
            </a:xfrm>
            <a:custGeom>
              <a:avLst/>
              <a:gdLst/>
              <a:ahLst/>
              <a:cxnLst/>
              <a:rect l="0" t="0" r="0" b="0"/>
              <a:pathLst>
                <a:path w="120000" h="120000" extrusionOk="0">
                  <a:moveTo>
                    <a:pt x="0" y="0"/>
                  </a:moveTo>
                  <a:lnTo>
                    <a:pt x="0" y="120000"/>
                  </a:lnTo>
                  <a:lnTo>
                    <a:pt x="28194" y="120000"/>
                  </a:lnTo>
                  <a:lnTo>
                    <a:pt x="28194" y="16716"/>
                  </a:lnTo>
                  <a:lnTo>
                    <a:pt x="44777" y="16716"/>
                  </a:lnTo>
                  <a:cubicBezTo>
                    <a:pt x="48272" y="16716"/>
                    <a:pt x="51205" y="16788"/>
                    <a:pt x="54361" y="16866"/>
                  </a:cubicBezTo>
                  <a:cubicBezTo>
                    <a:pt x="78838" y="17177"/>
                    <a:pt x="90788" y="23800"/>
                    <a:pt x="90788" y="36816"/>
                  </a:cubicBezTo>
                  <a:lnTo>
                    <a:pt x="90788" y="38283"/>
                  </a:lnTo>
                  <a:cubicBezTo>
                    <a:pt x="90788" y="50294"/>
                    <a:pt x="81088" y="58305"/>
                    <a:pt x="54472" y="58305"/>
                  </a:cubicBezTo>
                  <a:lnTo>
                    <a:pt x="46583" y="58305"/>
                  </a:lnTo>
                  <a:lnTo>
                    <a:pt x="46583" y="74483"/>
                  </a:lnTo>
                  <a:cubicBezTo>
                    <a:pt x="49400" y="74555"/>
                    <a:pt x="51877" y="74633"/>
                    <a:pt x="54583" y="74633"/>
                  </a:cubicBezTo>
                  <a:cubicBezTo>
                    <a:pt x="92933" y="74633"/>
                    <a:pt x="120000" y="64311"/>
                    <a:pt x="120000" y="38511"/>
                  </a:cubicBezTo>
                  <a:lnTo>
                    <a:pt x="120000" y="36972"/>
                  </a:lnTo>
                  <a:cubicBezTo>
                    <a:pt x="119888" y="10011"/>
                    <a:pt x="90455" y="0"/>
                    <a:pt x="47711" y="0"/>
                  </a:cubicBezTo>
                  <a:close/>
                </a:path>
              </a:pathLst>
            </a:custGeom>
            <a:solidFill>
              <a:srgbClr val="FFFFF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39" name="Shape 2039"/>
            <p:cNvSpPr/>
            <p:nvPr/>
          </p:nvSpPr>
          <p:spPr>
            <a:xfrm>
              <a:off x="1157740" y="42476"/>
              <a:ext cx="175500" cy="386699"/>
            </a:xfrm>
            <a:custGeom>
              <a:avLst/>
              <a:gdLst/>
              <a:ahLst/>
              <a:cxnLst/>
              <a:rect l="0" t="0" r="0" b="0"/>
              <a:pathLst>
                <a:path w="120000" h="120000" extrusionOk="0">
                  <a:moveTo>
                    <a:pt x="46038" y="0"/>
                  </a:moveTo>
                  <a:lnTo>
                    <a:pt x="0" y="2738"/>
                  </a:lnTo>
                  <a:lnTo>
                    <a:pt x="0" y="94750"/>
                  </a:lnTo>
                  <a:cubicBezTo>
                    <a:pt x="0" y="112211"/>
                    <a:pt x="19061" y="120000"/>
                    <a:pt x="61888" y="120000"/>
                  </a:cubicBezTo>
                  <a:lnTo>
                    <a:pt x="120000" y="120000"/>
                  </a:lnTo>
                  <a:lnTo>
                    <a:pt x="120000" y="104077"/>
                  </a:lnTo>
                  <a:lnTo>
                    <a:pt x="77172" y="104077"/>
                  </a:lnTo>
                  <a:cubicBezTo>
                    <a:pt x="58677" y="104077"/>
                    <a:pt x="46038" y="103733"/>
                    <a:pt x="46038" y="94750"/>
                  </a:cubicBezTo>
                  <a:lnTo>
                    <a:pt x="46038" y="37233"/>
                  </a:lnTo>
                  <a:lnTo>
                    <a:pt x="120000" y="37233"/>
                  </a:lnTo>
                  <a:lnTo>
                    <a:pt x="120000" y="21311"/>
                  </a:lnTo>
                  <a:lnTo>
                    <a:pt x="46038" y="21311"/>
                  </a:lnTo>
                  <a:lnTo>
                    <a:pt x="46038" y="0"/>
                  </a:lnTo>
                  <a:close/>
                </a:path>
              </a:pathLst>
            </a:custGeom>
            <a:solidFill>
              <a:srgbClr val="FFFFF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40" name="Shape 2040"/>
            <p:cNvSpPr/>
            <p:nvPr/>
          </p:nvSpPr>
          <p:spPr>
            <a:xfrm>
              <a:off x="1810248" y="374239"/>
              <a:ext cx="56100" cy="55800"/>
            </a:xfrm>
            <a:custGeom>
              <a:avLst/>
              <a:gdLst/>
              <a:ahLst/>
              <a:cxnLst/>
              <a:rect l="0" t="0" r="0" b="0"/>
              <a:pathLst>
                <a:path w="120000" h="120000" extrusionOk="0">
                  <a:moveTo>
                    <a:pt x="56755" y="32666"/>
                  </a:moveTo>
                  <a:cubicBezTo>
                    <a:pt x="69761" y="32666"/>
                    <a:pt x="75666" y="37422"/>
                    <a:pt x="75666" y="46350"/>
                  </a:cubicBezTo>
                  <a:cubicBezTo>
                    <a:pt x="75666" y="55255"/>
                    <a:pt x="69761" y="60600"/>
                    <a:pt x="58511" y="60600"/>
                  </a:cubicBezTo>
                  <a:lnTo>
                    <a:pt x="46116" y="60600"/>
                  </a:lnTo>
                  <a:lnTo>
                    <a:pt x="46116" y="32666"/>
                  </a:lnTo>
                  <a:close/>
                  <a:moveTo>
                    <a:pt x="40211" y="26733"/>
                  </a:moveTo>
                  <a:lnTo>
                    <a:pt x="40211" y="90888"/>
                  </a:lnTo>
                  <a:lnTo>
                    <a:pt x="47288" y="90888"/>
                  </a:lnTo>
                  <a:lnTo>
                    <a:pt x="47288" y="66533"/>
                  </a:lnTo>
                  <a:lnTo>
                    <a:pt x="62661" y="65950"/>
                  </a:lnTo>
                  <a:lnTo>
                    <a:pt x="78616" y="90888"/>
                  </a:lnTo>
                  <a:lnTo>
                    <a:pt x="86305" y="90888"/>
                  </a:lnTo>
                  <a:lnTo>
                    <a:pt x="69761" y="64155"/>
                  </a:lnTo>
                  <a:cubicBezTo>
                    <a:pt x="76833" y="61188"/>
                    <a:pt x="82766" y="55255"/>
                    <a:pt x="82766" y="45738"/>
                  </a:cubicBezTo>
                  <a:cubicBezTo>
                    <a:pt x="82766" y="33866"/>
                    <a:pt x="74494" y="26733"/>
                    <a:pt x="58511" y="26733"/>
                  </a:cubicBezTo>
                  <a:close/>
                  <a:moveTo>
                    <a:pt x="59705" y="7727"/>
                  </a:moveTo>
                  <a:cubicBezTo>
                    <a:pt x="88083" y="7727"/>
                    <a:pt x="110533" y="31488"/>
                    <a:pt x="110533" y="59422"/>
                  </a:cubicBezTo>
                  <a:cubicBezTo>
                    <a:pt x="110533" y="87333"/>
                    <a:pt x="88083" y="110511"/>
                    <a:pt x="59705" y="110511"/>
                  </a:cubicBezTo>
                  <a:cubicBezTo>
                    <a:pt x="31916" y="110511"/>
                    <a:pt x="8883" y="87333"/>
                    <a:pt x="8883" y="59422"/>
                  </a:cubicBezTo>
                  <a:cubicBezTo>
                    <a:pt x="8883" y="30900"/>
                    <a:pt x="31916" y="7727"/>
                    <a:pt x="59705" y="7727"/>
                  </a:cubicBezTo>
                  <a:close/>
                  <a:moveTo>
                    <a:pt x="59705" y="0"/>
                  </a:moveTo>
                  <a:cubicBezTo>
                    <a:pt x="26594" y="0"/>
                    <a:pt x="0" y="26733"/>
                    <a:pt x="0" y="60011"/>
                  </a:cubicBezTo>
                  <a:cubicBezTo>
                    <a:pt x="0" y="92677"/>
                    <a:pt x="26594" y="120000"/>
                    <a:pt x="59705" y="120000"/>
                  </a:cubicBezTo>
                  <a:cubicBezTo>
                    <a:pt x="93405" y="120000"/>
                    <a:pt x="120000" y="92677"/>
                    <a:pt x="120000" y="60011"/>
                  </a:cubicBezTo>
                  <a:cubicBezTo>
                    <a:pt x="120000" y="26733"/>
                    <a:pt x="93405" y="0"/>
                    <a:pt x="59705" y="0"/>
                  </a:cubicBezTo>
                  <a:close/>
                </a:path>
              </a:pathLst>
            </a:custGeom>
            <a:solidFill>
              <a:srgbClr val="FFFFF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2041" name="Shape 2041"/>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042"/>
        <p:cNvGrpSpPr/>
        <p:nvPr/>
      </p:nvGrpSpPr>
      <p:grpSpPr>
        <a:xfrm>
          <a:off x="0" y="0"/>
          <a:ext cx="0" cy="0"/>
          <a:chOff x="0" y="0"/>
          <a:chExt cx="0" cy="0"/>
        </a:xfrm>
      </p:grpSpPr>
      <p:sp>
        <p:nvSpPr>
          <p:cNvPr id="2043" name="Shape 2043"/>
          <p:cNvSpPr txBox="1">
            <a:spLocks noGrp="1"/>
          </p:cNvSpPr>
          <p:nvPr>
            <p:ph type="title"/>
          </p:nvPr>
        </p:nvSpPr>
        <p:spPr>
          <a:xfrm>
            <a:off x="311708" y="744574"/>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44" name="Shape 2044"/>
          <p:cNvSpPr txBox="1">
            <a:spLocks noGrp="1"/>
          </p:cNvSpPr>
          <p:nvPr>
            <p:ph type="body" idx="1"/>
          </p:nvPr>
        </p:nvSpPr>
        <p:spPr>
          <a:xfrm>
            <a:off x="311698"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45" name="Shape 2045"/>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2046"/>
        <p:cNvGrpSpPr/>
        <p:nvPr/>
      </p:nvGrpSpPr>
      <p:grpSpPr>
        <a:xfrm>
          <a:off x="0" y="0"/>
          <a:ext cx="0" cy="0"/>
          <a:chOff x="0" y="0"/>
          <a:chExt cx="0" cy="0"/>
        </a:xfrm>
      </p:grpSpPr>
      <p:sp>
        <p:nvSpPr>
          <p:cNvPr id="2047" name="Shape 2047"/>
          <p:cNvSpPr txBox="1">
            <a:spLocks noGrp="1"/>
          </p:cNvSpPr>
          <p:nvPr>
            <p:ph type="title"/>
          </p:nvPr>
        </p:nvSpPr>
        <p:spPr>
          <a:xfrm>
            <a:off x="311698" y="2150849"/>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48" name="Shape 2048"/>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2049"/>
        <p:cNvGrpSpPr/>
        <p:nvPr/>
      </p:nvGrpSpPr>
      <p:grpSpPr>
        <a:xfrm>
          <a:off x="0" y="0"/>
          <a:ext cx="0" cy="0"/>
          <a:chOff x="0" y="0"/>
          <a:chExt cx="0" cy="0"/>
        </a:xfrm>
      </p:grpSpPr>
      <p:sp>
        <p:nvSpPr>
          <p:cNvPr id="2050" name="Shape 2050"/>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51" name="Shape 2051"/>
          <p:cNvSpPr txBox="1">
            <a:spLocks noGrp="1"/>
          </p:cNvSpPr>
          <p:nvPr>
            <p:ph type="body" idx="1"/>
          </p:nvPr>
        </p:nvSpPr>
        <p:spPr>
          <a:xfrm>
            <a:off x="311698" y="1152475"/>
            <a:ext cx="8520600"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52" name="Shape 2052"/>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2053"/>
        <p:cNvGrpSpPr/>
        <p:nvPr/>
      </p:nvGrpSpPr>
      <p:grpSpPr>
        <a:xfrm>
          <a:off x="0" y="0"/>
          <a:ext cx="0" cy="0"/>
          <a:chOff x="0" y="0"/>
          <a:chExt cx="0" cy="0"/>
        </a:xfrm>
      </p:grpSpPr>
      <p:sp>
        <p:nvSpPr>
          <p:cNvPr id="2054" name="Shape 2054"/>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55" name="Shape 2055"/>
          <p:cNvSpPr txBox="1">
            <a:spLocks noGrp="1"/>
          </p:cNvSpPr>
          <p:nvPr>
            <p:ph type="body" idx="1"/>
          </p:nvPr>
        </p:nvSpPr>
        <p:spPr>
          <a:xfrm>
            <a:off x="311698" y="1152475"/>
            <a:ext cx="3999900" cy="3416400"/>
          </a:xfrm>
          <a:prstGeom prst="rect">
            <a:avLst/>
          </a:prstGeom>
          <a:noFill/>
          <a:ln>
            <a:noFill/>
          </a:ln>
        </p:spPr>
        <p:txBody>
          <a:bodyPr lIns="91425" tIns="91425" rIns="91425" bIns="91425" anchor="t" anchorCtr="0"/>
          <a:lstStyle>
            <a:lvl1pPr marL="0" marR="0" lvl="0"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0" marR="0" lvl="1"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0" marR="0" lvl="2"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0" marR="0" lvl="3"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0" marR="0" lvl="4"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56" name="Shape 2056"/>
          <p:cNvSpPr txBox="1">
            <a:spLocks noGrp="1"/>
          </p:cNvSpPr>
          <p:nvPr>
            <p:ph type="body" idx="2"/>
          </p:nvPr>
        </p:nvSpPr>
        <p:spPr>
          <a:xfrm>
            <a:off x="4832398" y="1152475"/>
            <a:ext cx="3999900"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57" name="Shape 2057"/>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Title only">
    <p:spTree>
      <p:nvGrpSpPr>
        <p:cNvPr id="1" name="Shape 2058"/>
        <p:cNvGrpSpPr/>
        <p:nvPr/>
      </p:nvGrpSpPr>
      <p:grpSpPr>
        <a:xfrm>
          <a:off x="0" y="0"/>
          <a:ext cx="0" cy="0"/>
          <a:chOff x="0" y="0"/>
          <a:chExt cx="0" cy="0"/>
        </a:xfrm>
      </p:grpSpPr>
      <p:sp>
        <p:nvSpPr>
          <p:cNvPr id="2059" name="Shape 2059"/>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60" name="Shape 2060"/>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061"/>
        <p:cNvGrpSpPr/>
        <p:nvPr/>
      </p:nvGrpSpPr>
      <p:grpSpPr>
        <a:xfrm>
          <a:off x="0" y="0"/>
          <a:ext cx="0" cy="0"/>
          <a:chOff x="0" y="0"/>
          <a:chExt cx="0" cy="0"/>
        </a:xfrm>
      </p:grpSpPr>
      <p:sp>
        <p:nvSpPr>
          <p:cNvPr id="2062" name="Shape 2062"/>
          <p:cNvSpPr txBox="1">
            <a:spLocks noGrp="1"/>
          </p:cNvSpPr>
          <p:nvPr>
            <p:ph type="title"/>
          </p:nvPr>
        </p:nvSpPr>
        <p:spPr>
          <a:xfrm>
            <a:off x="311698"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63" name="Shape 2063"/>
          <p:cNvSpPr txBox="1">
            <a:spLocks noGrp="1"/>
          </p:cNvSpPr>
          <p:nvPr>
            <p:ph type="body" idx="1"/>
          </p:nvPr>
        </p:nvSpPr>
        <p:spPr>
          <a:xfrm>
            <a:off x="311698" y="1389599"/>
            <a:ext cx="2808000" cy="3179400"/>
          </a:xfrm>
          <a:prstGeom prst="rect">
            <a:avLst/>
          </a:prstGeom>
          <a:noFill/>
          <a:ln>
            <a:noFill/>
          </a:ln>
        </p:spPr>
        <p:txBody>
          <a:bodyPr lIns="91425" tIns="91425" rIns="91425" bIns="91425" anchor="t" anchorCtr="0"/>
          <a:lstStyle>
            <a:lvl1pPr marL="0" marR="0" lvl="0"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0" marR="0" lvl="1"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0" marR="0" lvl="2"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0" marR="0" lvl="3"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0" marR="0" lvl="4"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64" name="Shape 2064"/>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Main point">
    <p:spTree>
      <p:nvGrpSpPr>
        <p:cNvPr id="1" name="Shape 2065"/>
        <p:cNvGrpSpPr/>
        <p:nvPr/>
      </p:nvGrpSpPr>
      <p:grpSpPr>
        <a:xfrm>
          <a:off x="0" y="0"/>
          <a:ext cx="0" cy="0"/>
          <a:chOff x="0" y="0"/>
          <a:chExt cx="0" cy="0"/>
        </a:xfrm>
      </p:grpSpPr>
      <p:sp>
        <p:nvSpPr>
          <p:cNvPr id="2066" name="Shape 2066"/>
          <p:cNvSpPr txBox="1">
            <a:spLocks noGrp="1"/>
          </p:cNvSpPr>
          <p:nvPr>
            <p:ph type="title"/>
          </p:nvPr>
        </p:nvSpPr>
        <p:spPr>
          <a:xfrm>
            <a:off x="490250" y="450149"/>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67" name="Shape 2067"/>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nk">
    <p:spTree>
      <p:nvGrpSpPr>
        <p:cNvPr id="1" name="Shape 1400"/>
        <p:cNvGrpSpPr/>
        <p:nvPr/>
      </p:nvGrpSpPr>
      <p:grpSpPr>
        <a:xfrm>
          <a:off x="0" y="0"/>
          <a:ext cx="0" cy="0"/>
          <a:chOff x="0" y="0"/>
          <a:chExt cx="0" cy="0"/>
        </a:xfrm>
      </p:grpSpPr>
      <p:pic>
        <p:nvPicPr>
          <p:cNvPr id="1401" name="Shape 1401"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2068"/>
        <p:cNvGrpSpPr/>
        <p:nvPr/>
      </p:nvGrpSpPr>
      <p:grpSpPr>
        <a:xfrm>
          <a:off x="0" y="0"/>
          <a:ext cx="0" cy="0"/>
          <a:chOff x="0" y="0"/>
          <a:chExt cx="0" cy="0"/>
        </a:xfrm>
      </p:grpSpPr>
      <p:sp>
        <p:nvSpPr>
          <p:cNvPr id="2069" name="Shape 2069"/>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70" name="Shape 2070"/>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71" name="Shape 2071"/>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72" name="Shape 2072"/>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73" name="Shape 2073"/>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Caption">
    <p:spTree>
      <p:nvGrpSpPr>
        <p:cNvPr id="1" name="Shape 2074"/>
        <p:cNvGrpSpPr/>
        <p:nvPr/>
      </p:nvGrpSpPr>
      <p:grpSpPr>
        <a:xfrm>
          <a:off x="0" y="0"/>
          <a:ext cx="0" cy="0"/>
          <a:chOff x="0" y="0"/>
          <a:chExt cx="0" cy="0"/>
        </a:xfrm>
      </p:grpSpPr>
      <p:sp>
        <p:nvSpPr>
          <p:cNvPr id="2075" name="Shape 2075"/>
          <p:cNvSpPr txBox="1">
            <a:spLocks noGrp="1"/>
          </p:cNvSpPr>
          <p:nvPr>
            <p:ph type="body" idx="1"/>
          </p:nvPr>
        </p:nvSpPr>
        <p:spPr>
          <a:xfrm>
            <a:off x="311698"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76" name="Shape 2076"/>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Big number">
    <p:spTree>
      <p:nvGrpSpPr>
        <p:cNvPr id="1" name="Shape 2077"/>
        <p:cNvGrpSpPr/>
        <p:nvPr/>
      </p:nvGrpSpPr>
      <p:grpSpPr>
        <a:xfrm>
          <a:off x="0" y="0"/>
          <a:ext cx="0" cy="0"/>
          <a:chOff x="0" y="0"/>
          <a:chExt cx="0" cy="0"/>
        </a:xfrm>
      </p:grpSpPr>
      <p:sp>
        <p:nvSpPr>
          <p:cNvPr id="2078" name="Shape 2078"/>
          <p:cNvSpPr txBox="1">
            <a:spLocks noGrp="1"/>
          </p:cNvSpPr>
          <p:nvPr>
            <p:ph type="title"/>
          </p:nvPr>
        </p:nvSpPr>
        <p:spPr>
          <a:xfrm>
            <a:off x="311698"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79" name="Shape 2079"/>
          <p:cNvSpPr txBox="1">
            <a:spLocks noGrp="1"/>
          </p:cNvSpPr>
          <p:nvPr>
            <p:ph type="body" idx="1"/>
          </p:nvPr>
        </p:nvSpPr>
        <p:spPr>
          <a:xfrm>
            <a:off x="311698" y="3152225"/>
            <a:ext cx="8520600" cy="1300800"/>
          </a:xfrm>
          <a:prstGeom prst="rect">
            <a:avLst/>
          </a:prstGeom>
          <a:noFill/>
          <a:ln>
            <a:noFill/>
          </a:ln>
        </p:spPr>
        <p:txBody>
          <a:bodyPr lIns="91425" tIns="91425" rIns="91425" bIns="91425" anchor="t" anchorCtr="0"/>
          <a:lstStyle>
            <a:lvl1pPr marL="0" marR="0" lvl="0"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80" name="Shape 2080"/>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Blank">
    <p:spTree>
      <p:nvGrpSpPr>
        <p:cNvPr id="1" name="Shape 2081"/>
        <p:cNvGrpSpPr/>
        <p:nvPr/>
      </p:nvGrpSpPr>
      <p:grpSpPr>
        <a:xfrm>
          <a:off x="0" y="0"/>
          <a:ext cx="0" cy="0"/>
          <a:chOff x="0" y="0"/>
          <a:chExt cx="0" cy="0"/>
        </a:xfrm>
      </p:grpSpPr>
      <p:sp>
        <p:nvSpPr>
          <p:cNvPr id="2082" name="Shape 2082"/>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2083"/>
        <p:cNvGrpSpPr/>
        <p:nvPr/>
      </p:nvGrpSpPr>
      <p:grpSpPr>
        <a:xfrm>
          <a:off x="0" y="0"/>
          <a:ext cx="0" cy="0"/>
          <a:chOff x="0" y="0"/>
          <a:chExt cx="0" cy="0"/>
        </a:xfrm>
      </p:grpSpPr>
      <p:pic>
        <p:nvPicPr>
          <p:cNvPr id="2084" name="Shape 2084" descr="Shape 55"/>
          <p:cNvPicPr preferRelativeResize="0"/>
          <p:nvPr/>
        </p:nvPicPr>
        <p:blipFill rotWithShape="1">
          <a:blip r:embed="rId2">
            <a:alphaModFix/>
          </a:blip>
          <a:srcRect t="1905" r="8366" b="13799"/>
          <a:stretch/>
        </p:blipFill>
        <p:spPr>
          <a:xfrm>
            <a:off x="767537" y="-24"/>
            <a:ext cx="8376600" cy="5143500"/>
          </a:xfrm>
          <a:prstGeom prst="rect">
            <a:avLst/>
          </a:prstGeom>
          <a:noFill/>
          <a:ln>
            <a:noFill/>
          </a:ln>
        </p:spPr>
      </p:pic>
      <p:sp>
        <p:nvSpPr>
          <p:cNvPr id="2085" name="Shape 2085"/>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2086" name="Shape 2086" descr="Shape 57"/>
          <p:cNvPicPr preferRelativeResize="0"/>
          <p:nvPr/>
        </p:nvPicPr>
        <p:blipFill rotWithShape="1">
          <a:blip r:embed="rId3">
            <a:alphaModFix/>
          </a:blip>
          <a:srcRect/>
          <a:stretch/>
        </p:blipFill>
        <p:spPr>
          <a:xfrm>
            <a:off x="224821" y="515477"/>
            <a:ext cx="2353800" cy="921000"/>
          </a:xfrm>
          <a:prstGeom prst="rect">
            <a:avLst/>
          </a:prstGeom>
          <a:noFill/>
          <a:ln>
            <a:noFill/>
          </a:ln>
        </p:spPr>
      </p:pic>
      <p:cxnSp>
        <p:nvCxnSpPr>
          <p:cNvPr id="2087" name="Shape 2087"/>
          <p:cNvCxnSpPr/>
          <p:nvPr/>
        </p:nvCxnSpPr>
        <p:spPr>
          <a:xfrm>
            <a:off x="762345"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088" name="Shape 2088"/>
          <p:cNvSpPr txBox="1">
            <a:spLocks noGrp="1"/>
          </p:cNvSpPr>
          <p:nvPr>
            <p:ph type="title"/>
          </p:nvPr>
        </p:nvSpPr>
        <p:spPr>
          <a:xfrm>
            <a:off x="668791" y="1737011"/>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89" name="Shape 2089"/>
          <p:cNvSpPr txBox="1"/>
          <p:nvPr/>
        </p:nvSpPr>
        <p:spPr>
          <a:xfrm>
            <a:off x="6402857" y="4782060"/>
            <a:ext cx="2656800" cy="481800"/>
          </a:xfrm>
          <a:prstGeom prst="rect">
            <a:avLst/>
          </a:prstGeom>
          <a:noFill/>
          <a:ln>
            <a:noFill/>
          </a:ln>
        </p:spPr>
        <p:txBody>
          <a:bodyPr lIns="91400" tIns="91400" rIns="91400" bIns="91400"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2090" name="Shape 2090"/>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2091"/>
        <p:cNvGrpSpPr/>
        <p:nvPr/>
      </p:nvGrpSpPr>
      <p:grpSpPr>
        <a:xfrm>
          <a:off x="0" y="0"/>
          <a:ext cx="0" cy="0"/>
          <a:chOff x="0" y="0"/>
          <a:chExt cx="0" cy="0"/>
        </a:xfrm>
      </p:grpSpPr>
      <p:sp>
        <p:nvSpPr>
          <p:cNvPr id="2092" name="Shape 2092"/>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093" name="Shape 2093"/>
          <p:cNvCxnSpPr/>
          <p:nvPr/>
        </p:nvCxnSpPr>
        <p:spPr>
          <a:xfrm>
            <a:off x="4202555" y="2323835"/>
            <a:ext cx="738900" cy="0"/>
          </a:xfrm>
          <a:prstGeom prst="straightConnector1">
            <a:avLst/>
          </a:prstGeom>
          <a:noFill/>
          <a:ln w="38100" cap="flat" cmpd="sng">
            <a:solidFill>
              <a:srgbClr val="FFFFFF"/>
            </a:solidFill>
            <a:prstDash val="solid"/>
            <a:round/>
            <a:headEnd type="none" w="med" len="med"/>
            <a:tailEnd type="none" w="med" len="med"/>
          </a:ln>
        </p:spPr>
      </p:cxnSp>
      <p:pic>
        <p:nvPicPr>
          <p:cNvPr id="2094" name="Shape 2094" descr="Shape 66"/>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2095" name="Shape 209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Intro">
    <p:spTree>
      <p:nvGrpSpPr>
        <p:cNvPr id="1" name="Shape 2096"/>
        <p:cNvGrpSpPr/>
        <p:nvPr/>
      </p:nvGrpSpPr>
      <p:grpSpPr>
        <a:xfrm>
          <a:off x="0" y="0"/>
          <a:ext cx="0" cy="0"/>
          <a:chOff x="0" y="0"/>
          <a:chExt cx="0" cy="0"/>
        </a:xfrm>
      </p:grpSpPr>
      <p:sp>
        <p:nvSpPr>
          <p:cNvPr id="2097" name="Shape 2097"/>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098" name="Shape 2098" descr="Shape 69"/>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cxnSp>
        <p:nvCxnSpPr>
          <p:cNvPr id="2099" name="Shape 2099"/>
          <p:cNvCxnSpPr/>
          <p:nvPr/>
        </p:nvCxnSpPr>
        <p:spPr>
          <a:xfrm>
            <a:off x="301143" y="2126469"/>
            <a:ext cx="738900" cy="0"/>
          </a:xfrm>
          <a:prstGeom prst="straightConnector1">
            <a:avLst/>
          </a:prstGeom>
          <a:noFill/>
          <a:ln w="38100" cap="flat" cmpd="sng">
            <a:solidFill>
              <a:srgbClr val="00253E"/>
            </a:solidFill>
            <a:prstDash val="solid"/>
            <a:round/>
            <a:headEnd type="none" w="med" len="med"/>
            <a:tailEnd type="none" w="med" len="med"/>
          </a:ln>
        </p:spPr>
      </p:cxnSp>
      <p:sp>
        <p:nvSpPr>
          <p:cNvPr id="2100" name="Shape 2100"/>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101" name="Shape 2101"/>
          <p:cNvCxnSpPr/>
          <p:nvPr/>
        </p:nvCxnSpPr>
        <p:spPr>
          <a:xfrm>
            <a:off x="3040955"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2102" name="Shape 2102"/>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2103"/>
        <p:cNvGrpSpPr/>
        <p:nvPr/>
      </p:nvGrpSpPr>
      <p:grpSpPr>
        <a:xfrm>
          <a:off x="0" y="0"/>
          <a:ext cx="0" cy="0"/>
          <a:chOff x="0" y="0"/>
          <a:chExt cx="0" cy="0"/>
        </a:xfrm>
      </p:grpSpPr>
      <p:pic>
        <p:nvPicPr>
          <p:cNvPr id="2104" name="Shape 2104" descr="Shape 75"/>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2105" name="Shape 2105"/>
          <p:cNvCxnSpPr/>
          <p:nvPr/>
        </p:nvCxnSpPr>
        <p:spPr>
          <a:xfrm rot="10800000">
            <a:off x="6097269"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106" name="Shape 2106"/>
          <p:cNvCxnSpPr/>
          <p:nvPr/>
        </p:nvCxnSpPr>
        <p:spPr>
          <a:xfrm>
            <a:off x="6096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2107" name="Shape 2107"/>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08" name="Shape 2108"/>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Body w/ Image">
    <p:spTree>
      <p:nvGrpSpPr>
        <p:cNvPr id="1" name="Shape 2109"/>
        <p:cNvGrpSpPr/>
        <p:nvPr/>
      </p:nvGrpSpPr>
      <p:grpSpPr>
        <a:xfrm>
          <a:off x="0" y="0"/>
          <a:ext cx="0" cy="0"/>
          <a:chOff x="0" y="0"/>
          <a:chExt cx="0" cy="0"/>
        </a:xfrm>
      </p:grpSpPr>
      <p:sp>
        <p:nvSpPr>
          <p:cNvPr id="2110" name="Shape 2110"/>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11" name="Shape 2111"/>
          <p:cNvSpPr txBox="1"/>
          <p:nvPr/>
        </p:nvSpPr>
        <p:spPr>
          <a:xfrm>
            <a:off x="6096000" y="2114150"/>
            <a:ext cx="3048000" cy="3453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p>
        </p:txBody>
      </p:sp>
      <p:pic>
        <p:nvPicPr>
          <p:cNvPr id="2112" name="Shape 2112" descr="Shape 82"/>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2113" name="Shape 2113"/>
          <p:cNvCxnSpPr/>
          <p:nvPr/>
        </p:nvCxnSpPr>
        <p:spPr>
          <a:xfrm>
            <a:off x="6088032"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2114" name="Shape 2114"/>
          <p:cNvSpPr txBox="1">
            <a:spLocks noGrp="1"/>
          </p:cNvSpPr>
          <p:nvPr>
            <p:ph type="title"/>
          </p:nvPr>
        </p:nvSpPr>
        <p:spPr>
          <a:xfrm>
            <a:off x="253550" y="151273"/>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15" name="Shape 211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Blank">
    <p:spTree>
      <p:nvGrpSpPr>
        <p:cNvPr id="1" name="Shape 2116"/>
        <p:cNvGrpSpPr/>
        <p:nvPr/>
      </p:nvGrpSpPr>
      <p:grpSpPr>
        <a:xfrm>
          <a:off x="0" y="0"/>
          <a:ext cx="0" cy="0"/>
          <a:chOff x="0" y="0"/>
          <a:chExt cx="0" cy="0"/>
        </a:xfrm>
      </p:grpSpPr>
      <p:sp>
        <p:nvSpPr>
          <p:cNvPr id="2117" name="Shape 2117"/>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Dark Blank">
    <p:bg>
      <p:bgPr>
        <a:solidFill>
          <a:schemeClr val="dk1"/>
        </a:solidFill>
        <a:effectLst/>
      </p:bgPr>
    </p:bg>
    <p:spTree>
      <p:nvGrpSpPr>
        <p:cNvPr id="1" name="Shape 1402"/>
        <p:cNvGrpSpPr/>
        <p:nvPr/>
      </p:nvGrpSpPr>
      <p:grpSpPr>
        <a:xfrm>
          <a:off x="0" y="0"/>
          <a:ext cx="0" cy="0"/>
          <a:chOff x="0" y="0"/>
          <a:chExt cx="0" cy="0"/>
        </a:xfrm>
      </p:grpSpPr>
      <p:pic>
        <p:nvPicPr>
          <p:cNvPr id="1403" name="Shape 140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2118"/>
        <p:cNvGrpSpPr/>
        <p:nvPr/>
      </p:nvGrpSpPr>
      <p:grpSpPr>
        <a:xfrm>
          <a:off x="0" y="0"/>
          <a:ext cx="0" cy="0"/>
          <a:chOff x="0" y="0"/>
          <a:chExt cx="0" cy="0"/>
        </a:xfrm>
      </p:grpSpPr>
      <p:pic>
        <p:nvPicPr>
          <p:cNvPr id="2119" name="Shape 2119" descr="Shape 87"/>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2120" name="Shape 2120"/>
          <p:cNvSpPr txBox="1">
            <a:spLocks noGrp="1"/>
          </p:cNvSpPr>
          <p:nvPr>
            <p:ph type="title"/>
          </p:nvPr>
        </p:nvSpPr>
        <p:spPr>
          <a:xfrm>
            <a:off x="668800" y="925123"/>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21" name="Shape 2121"/>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Statement">
    <p:spTree>
      <p:nvGrpSpPr>
        <p:cNvPr id="1" name="Shape 2122"/>
        <p:cNvGrpSpPr/>
        <p:nvPr/>
      </p:nvGrpSpPr>
      <p:grpSpPr>
        <a:xfrm>
          <a:off x="0" y="0"/>
          <a:ext cx="0" cy="0"/>
          <a:chOff x="0" y="0"/>
          <a:chExt cx="0" cy="0"/>
        </a:xfrm>
      </p:grpSpPr>
      <p:sp>
        <p:nvSpPr>
          <p:cNvPr id="2123" name="Shape 2123"/>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51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2124" name="Shape 2124"/>
          <p:cNvSpPr txBox="1">
            <a:spLocks noGrp="1"/>
          </p:cNvSpPr>
          <p:nvPr>
            <p:ph type="title"/>
          </p:nvPr>
        </p:nvSpPr>
        <p:spPr>
          <a:xfrm>
            <a:off x="668800" y="925123"/>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125" name="Shape 2125" descr="Shape 97"/>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2126" name="Shape 2126"/>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16_Blank">
    <p:spTree>
      <p:nvGrpSpPr>
        <p:cNvPr id="1" name="Shape 2127"/>
        <p:cNvGrpSpPr/>
        <p:nvPr/>
      </p:nvGrpSpPr>
      <p:grpSpPr>
        <a:xfrm>
          <a:off x="0" y="0"/>
          <a:ext cx="0" cy="0"/>
          <a:chOff x="0" y="0"/>
          <a:chExt cx="0" cy="0"/>
        </a:xfrm>
      </p:grpSpPr>
      <p:pic>
        <p:nvPicPr>
          <p:cNvPr id="2128" name="Shape 2128" descr="Shape 9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129" name="Shape 2129"/>
          <p:cNvSpPr/>
          <p:nvPr/>
        </p:nvSpPr>
        <p:spPr>
          <a:xfrm>
            <a:off x="114300" y="112013"/>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2130" name="Shape 2130"/>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2131"/>
        <p:cNvGrpSpPr/>
        <p:nvPr/>
      </p:nvGrpSpPr>
      <p:grpSpPr>
        <a:xfrm>
          <a:off x="0" y="0"/>
          <a:ext cx="0" cy="0"/>
          <a:chOff x="0" y="0"/>
          <a:chExt cx="0" cy="0"/>
        </a:xfrm>
      </p:grpSpPr>
      <p:pic>
        <p:nvPicPr>
          <p:cNvPr id="2132" name="Shape 2132" descr="Shape 109"/>
          <p:cNvPicPr preferRelativeResize="0"/>
          <p:nvPr/>
        </p:nvPicPr>
        <p:blipFill rotWithShape="1">
          <a:blip r:embed="rId2">
            <a:alphaModFix/>
          </a:blip>
          <a:srcRect t="1905" r="8366" b="13799"/>
          <a:stretch/>
        </p:blipFill>
        <p:spPr>
          <a:xfrm>
            <a:off x="767535" y="-22"/>
            <a:ext cx="8376600" cy="5143500"/>
          </a:xfrm>
          <a:prstGeom prst="rect">
            <a:avLst/>
          </a:prstGeom>
          <a:noFill/>
          <a:ln>
            <a:noFill/>
          </a:ln>
        </p:spPr>
      </p:pic>
      <p:sp>
        <p:nvSpPr>
          <p:cNvPr id="2133" name="Shape 2133"/>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2134" name="Shape 2134" descr="Shape 111"/>
          <p:cNvPicPr preferRelativeResize="0"/>
          <p:nvPr/>
        </p:nvPicPr>
        <p:blipFill rotWithShape="1">
          <a:blip r:embed="rId3">
            <a:alphaModFix/>
          </a:blip>
          <a:srcRect/>
          <a:stretch/>
        </p:blipFill>
        <p:spPr>
          <a:xfrm>
            <a:off x="224819" y="515477"/>
            <a:ext cx="2353800" cy="921000"/>
          </a:xfrm>
          <a:prstGeom prst="rect">
            <a:avLst/>
          </a:prstGeom>
          <a:noFill/>
          <a:ln>
            <a:noFill/>
          </a:ln>
        </p:spPr>
      </p:pic>
      <p:cxnSp>
        <p:nvCxnSpPr>
          <p:cNvPr id="2135" name="Shape 2135"/>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136" name="Shape 2136"/>
          <p:cNvSpPr txBox="1">
            <a:spLocks noGrp="1"/>
          </p:cNvSpPr>
          <p:nvPr>
            <p:ph type="title"/>
          </p:nvPr>
        </p:nvSpPr>
        <p:spPr>
          <a:xfrm>
            <a:off x="668791" y="1737010"/>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37" name="Shape 2137"/>
          <p:cNvSpPr txBox="1"/>
          <p:nvPr/>
        </p:nvSpPr>
        <p:spPr>
          <a:xfrm>
            <a:off x="6402855" y="4782060"/>
            <a:ext cx="2656799" cy="2844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2138" name="Shape 213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Blank">
    <p:spTree>
      <p:nvGrpSpPr>
        <p:cNvPr id="1" name="Shape 2139"/>
        <p:cNvGrpSpPr/>
        <p:nvPr/>
      </p:nvGrpSpPr>
      <p:grpSpPr>
        <a:xfrm>
          <a:off x="0" y="0"/>
          <a:ext cx="0" cy="0"/>
          <a:chOff x="0" y="0"/>
          <a:chExt cx="0" cy="0"/>
        </a:xfrm>
      </p:grpSpPr>
      <p:pic>
        <p:nvPicPr>
          <p:cNvPr id="2140" name="Shape 2140" descr="Shape 11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141" name="Shape 2141"/>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Blank">
    <p:spTree>
      <p:nvGrpSpPr>
        <p:cNvPr id="1" name="Shape 2142"/>
        <p:cNvGrpSpPr/>
        <p:nvPr/>
      </p:nvGrpSpPr>
      <p:grpSpPr>
        <a:xfrm>
          <a:off x="0" y="0"/>
          <a:ext cx="0" cy="0"/>
          <a:chOff x="0" y="0"/>
          <a:chExt cx="0" cy="0"/>
        </a:xfrm>
      </p:grpSpPr>
      <p:pic>
        <p:nvPicPr>
          <p:cNvPr id="2143" name="Shape 2143" descr="Shape 12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144" name="Shape 2144"/>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Title only">
    <p:spTree>
      <p:nvGrpSpPr>
        <p:cNvPr id="1" name="Shape 2145"/>
        <p:cNvGrpSpPr/>
        <p:nvPr/>
      </p:nvGrpSpPr>
      <p:grpSpPr>
        <a:xfrm>
          <a:off x="0" y="0"/>
          <a:ext cx="0" cy="0"/>
          <a:chOff x="0" y="0"/>
          <a:chExt cx="0" cy="0"/>
        </a:xfrm>
      </p:grpSpPr>
      <p:sp>
        <p:nvSpPr>
          <p:cNvPr id="2146" name="Shape 2146"/>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47" name="Shape 214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Body">
    <p:spTree>
      <p:nvGrpSpPr>
        <p:cNvPr id="1" name="Shape 2148"/>
        <p:cNvGrpSpPr/>
        <p:nvPr/>
      </p:nvGrpSpPr>
      <p:grpSpPr>
        <a:xfrm>
          <a:off x="0" y="0"/>
          <a:ext cx="0" cy="0"/>
          <a:chOff x="0" y="0"/>
          <a:chExt cx="0" cy="0"/>
        </a:xfrm>
      </p:grpSpPr>
      <p:pic>
        <p:nvPicPr>
          <p:cNvPr id="2149" name="Shape 2149" descr="Shape 132"/>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150" name="Shape 2150"/>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51" name="Shape 215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2152"/>
        <p:cNvGrpSpPr/>
        <p:nvPr/>
      </p:nvGrpSpPr>
      <p:grpSpPr>
        <a:xfrm>
          <a:off x="0" y="0"/>
          <a:ext cx="0" cy="0"/>
          <a:chOff x="0" y="0"/>
          <a:chExt cx="0" cy="0"/>
        </a:xfrm>
      </p:grpSpPr>
      <p:sp>
        <p:nvSpPr>
          <p:cNvPr id="2153" name="Shape 2153"/>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154" name="Shape 2154"/>
          <p:cNvCxnSpPr/>
          <p:nvPr/>
        </p:nvCxnSpPr>
        <p:spPr>
          <a:xfrm>
            <a:off x="4202555" y="2323834"/>
            <a:ext cx="738900" cy="0"/>
          </a:xfrm>
          <a:prstGeom prst="straightConnector1">
            <a:avLst/>
          </a:prstGeom>
          <a:noFill/>
          <a:ln w="38100" cap="flat" cmpd="sng">
            <a:solidFill>
              <a:srgbClr val="FFFFFF"/>
            </a:solidFill>
            <a:prstDash val="solid"/>
            <a:round/>
            <a:headEnd type="none" w="med" len="med"/>
            <a:tailEnd type="none" w="med" len="med"/>
          </a:ln>
        </p:spPr>
      </p:cxnSp>
      <p:pic>
        <p:nvPicPr>
          <p:cNvPr id="2155" name="Shape 2155" descr="Shape 138"/>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2156" name="Shape 2156"/>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cSld name="Body">
    <p:spTree>
      <p:nvGrpSpPr>
        <p:cNvPr id="1" name="Shape 2157"/>
        <p:cNvGrpSpPr/>
        <p:nvPr/>
      </p:nvGrpSpPr>
      <p:grpSpPr>
        <a:xfrm>
          <a:off x="0" y="0"/>
          <a:ext cx="0" cy="0"/>
          <a:chOff x="0" y="0"/>
          <a:chExt cx="0" cy="0"/>
        </a:xfrm>
      </p:grpSpPr>
      <p:pic>
        <p:nvPicPr>
          <p:cNvPr id="2158" name="Shape 2158" descr="Shape 141"/>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159" name="Shape 2159"/>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60" name="Shape 216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Dark Side-by-Side">
    <p:bg>
      <p:bgPr>
        <a:solidFill>
          <a:schemeClr val="dk1"/>
        </a:solidFill>
        <a:effectLst/>
      </p:bgPr>
    </p:bg>
    <p:spTree>
      <p:nvGrpSpPr>
        <p:cNvPr id="1" name="Shape 1409"/>
        <p:cNvGrpSpPr/>
        <p:nvPr/>
      </p:nvGrpSpPr>
      <p:grpSpPr>
        <a:xfrm>
          <a:off x="0" y="0"/>
          <a:ext cx="0" cy="0"/>
          <a:chOff x="0" y="0"/>
          <a:chExt cx="0" cy="0"/>
        </a:xfrm>
      </p:grpSpPr>
      <p:cxnSp>
        <p:nvCxnSpPr>
          <p:cNvPr id="1410" name="Shape 1410"/>
          <p:cNvCxnSpPr/>
          <p:nvPr/>
        </p:nvCxnSpPr>
        <p:spPr>
          <a:xfrm rot="10800000">
            <a:off x="4572000" y="925300"/>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1411" name="Shape 1411"/>
          <p:cNvCxnSpPr/>
          <p:nvPr/>
        </p:nvCxnSpPr>
        <p:spPr>
          <a:xfrm>
            <a:off x="4572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412" name="Shape 1412"/>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413" name="Shape 141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16_Blank">
    <p:spTree>
      <p:nvGrpSpPr>
        <p:cNvPr id="1" name="Shape 2161"/>
        <p:cNvGrpSpPr/>
        <p:nvPr/>
      </p:nvGrpSpPr>
      <p:grpSpPr>
        <a:xfrm>
          <a:off x="0" y="0"/>
          <a:ext cx="0" cy="0"/>
          <a:chOff x="0" y="0"/>
          <a:chExt cx="0" cy="0"/>
        </a:xfrm>
      </p:grpSpPr>
      <p:pic>
        <p:nvPicPr>
          <p:cNvPr id="2162" name="Shape 2162" descr="Shape 14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163" name="Shape 2163"/>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2164" name="Shape 2164"/>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cSld name="Blank">
    <p:spTree>
      <p:nvGrpSpPr>
        <p:cNvPr id="1" name="Shape 2165"/>
        <p:cNvGrpSpPr/>
        <p:nvPr/>
      </p:nvGrpSpPr>
      <p:grpSpPr>
        <a:xfrm>
          <a:off x="0" y="0"/>
          <a:ext cx="0" cy="0"/>
          <a:chOff x="0" y="0"/>
          <a:chExt cx="0" cy="0"/>
        </a:xfrm>
      </p:grpSpPr>
      <p:pic>
        <p:nvPicPr>
          <p:cNvPr id="2166" name="Shape 2166" descr="Shape 14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167" name="Shape 2167"/>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cSld name="Title slide">
    <p:spTree>
      <p:nvGrpSpPr>
        <p:cNvPr id="1" name="Shape 2168"/>
        <p:cNvGrpSpPr/>
        <p:nvPr/>
      </p:nvGrpSpPr>
      <p:grpSpPr>
        <a:xfrm>
          <a:off x="0" y="0"/>
          <a:ext cx="0" cy="0"/>
          <a:chOff x="0" y="0"/>
          <a:chExt cx="0" cy="0"/>
        </a:xfrm>
      </p:grpSpPr>
      <p:sp>
        <p:nvSpPr>
          <p:cNvPr id="2169" name="Shape 2169"/>
          <p:cNvSpPr txBox="1">
            <a:spLocks noGrp="1"/>
          </p:cNvSpPr>
          <p:nvPr>
            <p:ph type="title"/>
          </p:nvPr>
        </p:nvSpPr>
        <p:spPr>
          <a:xfrm>
            <a:off x="311708" y="744572"/>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70" name="Shape 2170"/>
          <p:cNvSpPr txBox="1">
            <a:spLocks noGrp="1"/>
          </p:cNvSpPr>
          <p:nvPr>
            <p:ph type="body" idx="1"/>
          </p:nvPr>
        </p:nvSpPr>
        <p:spPr>
          <a:xfrm>
            <a:off x="311697"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171" name="Shape 2171"/>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2172"/>
        <p:cNvGrpSpPr/>
        <p:nvPr/>
      </p:nvGrpSpPr>
      <p:grpSpPr>
        <a:xfrm>
          <a:off x="0" y="0"/>
          <a:ext cx="0" cy="0"/>
          <a:chOff x="0" y="0"/>
          <a:chExt cx="0" cy="0"/>
        </a:xfrm>
      </p:grpSpPr>
      <p:sp>
        <p:nvSpPr>
          <p:cNvPr id="2173" name="Shape 2173"/>
          <p:cNvSpPr txBox="1">
            <a:spLocks noGrp="1"/>
          </p:cNvSpPr>
          <p:nvPr>
            <p:ph type="title"/>
          </p:nvPr>
        </p:nvSpPr>
        <p:spPr>
          <a:xfrm>
            <a:off x="311697" y="2150848"/>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74" name="Shape 2174"/>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2175"/>
        <p:cNvGrpSpPr/>
        <p:nvPr/>
      </p:nvGrpSpPr>
      <p:grpSpPr>
        <a:xfrm>
          <a:off x="0" y="0"/>
          <a:ext cx="0" cy="0"/>
          <a:chOff x="0" y="0"/>
          <a:chExt cx="0" cy="0"/>
        </a:xfrm>
      </p:grpSpPr>
      <p:sp>
        <p:nvSpPr>
          <p:cNvPr id="2176" name="Shape 2176"/>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77" name="Shape 2177"/>
          <p:cNvSpPr txBox="1">
            <a:spLocks noGrp="1"/>
          </p:cNvSpPr>
          <p:nvPr>
            <p:ph type="body" idx="1"/>
          </p:nvPr>
        </p:nvSpPr>
        <p:spPr>
          <a:xfrm>
            <a:off x="311697" y="1152475"/>
            <a:ext cx="8520600" cy="3416400"/>
          </a:xfrm>
          <a:prstGeom prst="rect">
            <a:avLst/>
          </a:prstGeom>
          <a:noFill/>
          <a:ln>
            <a:noFill/>
          </a:ln>
        </p:spPr>
        <p:txBody>
          <a:bodyPr lIns="91425" tIns="91425" rIns="91425" bIns="91425" anchor="t" anchorCtr="0"/>
          <a:lstStyle>
            <a:lvl1pPr marL="114300" marR="0" lvl="0"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178" name="Shape 2178"/>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2179"/>
        <p:cNvGrpSpPr/>
        <p:nvPr/>
      </p:nvGrpSpPr>
      <p:grpSpPr>
        <a:xfrm>
          <a:off x="0" y="0"/>
          <a:ext cx="0" cy="0"/>
          <a:chOff x="0" y="0"/>
          <a:chExt cx="0" cy="0"/>
        </a:xfrm>
      </p:grpSpPr>
      <p:sp>
        <p:nvSpPr>
          <p:cNvPr id="2180" name="Shape 2180"/>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81" name="Shape 2181"/>
          <p:cNvSpPr txBox="1">
            <a:spLocks noGrp="1"/>
          </p:cNvSpPr>
          <p:nvPr>
            <p:ph type="body" idx="1"/>
          </p:nvPr>
        </p:nvSpPr>
        <p:spPr>
          <a:xfrm>
            <a:off x="311697" y="1152475"/>
            <a:ext cx="3999900" cy="3416400"/>
          </a:xfrm>
          <a:prstGeom prst="rect">
            <a:avLst/>
          </a:prstGeom>
          <a:noFill/>
          <a:ln>
            <a:noFill/>
          </a:ln>
        </p:spPr>
        <p:txBody>
          <a:bodyPr lIns="91425" tIns="91425" rIns="91425" bIns="91425" anchor="t" anchorCtr="0"/>
          <a:lstStyle>
            <a:lvl1pPr marL="88900" marR="0" lvl="0"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88900" marR="0" lvl="1"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88900" marR="0" lvl="2"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88900" marR="0" lvl="3"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88900" marR="0" lvl="4"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182" name="Shape 2182"/>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183" name="Shape 2183"/>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Title only">
    <p:spTree>
      <p:nvGrpSpPr>
        <p:cNvPr id="1" name="Shape 2184"/>
        <p:cNvGrpSpPr/>
        <p:nvPr/>
      </p:nvGrpSpPr>
      <p:grpSpPr>
        <a:xfrm>
          <a:off x="0" y="0"/>
          <a:ext cx="0" cy="0"/>
          <a:chOff x="0" y="0"/>
          <a:chExt cx="0" cy="0"/>
        </a:xfrm>
      </p:grpSpPr>
      <p:sp>
        <p:nvSpPr>
          <p:cNvPr id="2185" name="Shape 2185"/>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86" name="Shape 2186"/>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311697"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89" name="Shape 2189"/>
          <p:cNvSpPr txBox="1">
            <a:spLocks noGrp="1"/>
          </p:cNvSpPr>
          <p:nvPr>
            <p:ph type="body" idx="1"/>
          </p:nvPr>
        </p:nvSpPr>
        <p:spPr>
          <a:xfrm>
            <a:off x="311697" y="1389598"/>
            <a:ext cx="2808000" cy="3179400"/>
          </a:xfrm>
          <a:prstGeom prst="rect">
            <a:avLst/>
          </a:prstGeom>
          <a:noFill/>
          <a:ln>
            <a:noFill/>
          </a:ln>
        </p:spPr>
        <p:txBody>
          <a:bodyPr lIns="91425" tIns="91425" rIns="91425" bIns="91425" anchor="t" anchorCtr="0"/>
          <a:lstStyle>
            <a:lvl1pPr marL="76200" marR="0" lvl="0"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76200" marR="0" lvl="1"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76200" marR="0" lvl="2"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76200" marR="0" lvl="3"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76200" marR="0" lvl="4"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190" name="Shape 2190"/>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Main point">
    <p:spTree>
      <p:nvGrpSpPr>
        <p:cNvPr id="1" name="Shape 2191"/>
        <p:cNvGrpSpPr/>
        <p:nvPr/>
      </p:nvGrpSpPr>
      <p:grpSpPr>
        <a:xfrm>
          <a:off x="0" y="0"/>
          <a:ext cx="0" cy="0"/>
          <a:chOff x="0" y="0"/>
          <a:chExt cx="0" cy="0"/>
        </a:xfrm>
      </p:grpSpPr>
      <p:sp>
        <p:nvSpPr>
          <p:cNvPr id="2192" name="Shape 2192"/>
          <p:cNvSpPr txBox="1">
            <a:spLocks noGrp="1"/>
          </p:cNvSpPr>
          <p:nvPr>
            <p:ph type="title"/>
          </p:nvPr>
        </p:nvSpPr>
        <p:spPr>
          <a:xfrm>
            <a:off x="490250" y="450147"/>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93" name="Shape 2193"/>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2194"/>
        <p:cNvGrpSpPr/>
        <p:nvPr/>
      </p:nvGrpSpPr>
      <p:grpSpPr>
        <a:xfrm>
          <a:off x="0" y="0"/>
          <a:ext cx="0" cy="0"/>
          <a:chOff x="0" y="0"/>
          <a:chExt cx="0" cy="0"/>
        </a:xfrm>
      </p:grpSpPr>
      <p:sp>
        <p:nvSpPr>
          <p:cNvPr id="2195" name="Shape 2195"/>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96" name="Shape 2196"/>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97" name="Shape 2197"/>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198" name="Shape 2198"/>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199" name="Shape 2199"/>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tatement">
    <p:spTree>
      <p:nvGrpSpPr>
        <p:cNvPr id="1" name="Shape 1414"/>
        <p:cNvGrpSpPr/>
        <p:nvPr/>
      </p:nvGrpSpPr>
      <p:grpSpPr>
        <a:xfrm>
          <a:off x="0" y="0"/>
          <a:ext cx="0" cy="0"/>
          <a:chOff x="0" y="0"/>
          <a:chExt cx="0" cy="0"/>
        </a:xfrm>
      </p:grpSpPr>
      <p:sp>
        <p:nvSpPr>
          <p:cNvPr id="1415" name="Shape 1415"/>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9999" dist="23000" dir="5400000" rotWithShape="0">
              <a:srgbClr val="000000">
                <a:alpha val="349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416" name="Shape 1416"/>
          <p:cNvSpPr txBox="1">
            <a:spLocks noGrp="1"/>
          </p:cNvSpPr>
          <p:nvPr>
            <p:ph type="title"/>
          </p:nvPr>
        </p:nvSpPr>
        <p:spPr>
          <a:xfrm>
            <a:off x="668800" y="925124"/>
            <a:ext cx="7796700" cy="3305100"/>
          </a:xfrm>
          <a:prstGeom prst="rect">
            <a:avLst/>
          </a:prstGeom>
          <a:noFill/>
          <a:ln>
            <a:noFill/>
          </a:ln>
        </p:spPr>
        <p:txBody>
          <a:bodyPr lIns="91425" tIns="91425" rIns="91425" bIns="91425" anchor="ctr" anchorCtr="0"/>
          <a:lstStyle>
            <a:lvl1pPr lvl="0" algn="ctr" rtl="0">
              <a:lnSpc>
                <a:spcPct val="110000"/>
              </a:lnSpc>
              <a:spcBef>
                <a:spcPts val="0"/>
              </a:spcBef>
              <a:buNone/>
              <a:defRPr sz="3500" b="1">
                <a:solidFill>
                  <a:schemeClr val="dk1"/>
                </a:solidFill>
                <a:latin typeface="Proxima Nova"/>
                <a:ea typeface="Proxima Nova"/>
                <a:cs typeface="Proxima Nova"/>
                <a:sym typeface="Proxima Nova"/>
              </a:defRPr>
            </a:lvl1pPr>
            <a:lvl2pPr lvl="1" rtl="0">
              <a:lnSpc>
                <a:spcPct val="110000"/>
              </a:lnSpc>
              <a:spcBef>
                <a:spcPts val="0"/>
              </a:spcBef>
              <a:buNone/>
              <a:defRPr/>
            </a:lvl2pPr>
            <a:lvl3pPr lvl="2" rtl="0">
              <a:lnSpc>
                <a:spcPct val="110000"/>
              </a:lnSpc>
              <a:spcBef>
                <a:spcPts val="0"/>
              </a:spcBef>
              <a:buNone/>
              <a:defRPr/>
            </a:lvl3pPr>
            <a:lvl4pPr lvl="3" rtl="0">
              <a:lnSpc>
                <a:spcPct val="110000"/>
              </a:lnSpc>
              <a:spcBef>
                <a:spcPts val="0"/>
              </a:spcBef>
              <a:buNone/>
              <a:defRPr/>
            </a:lvl4pPr>
            <a:lvl5pPr lvl="4" rtl="0">
              <a:lnSpc>
                <a:spcPct val="110000"/>
              </a:lnSpc>
              <a:spcBef>
                <a:spcPts val="0"/>
              </a:spcBef>
              <a:buNone/>
              <a:defRPr/>
            </a:lvl5pPr>
            <a:lvl6pPr lvl="5" rtl="0">
              <a:lnSpc>
                <a:spcPct val="110000"/>
              </a:lnSpc>
              <a:spcBef>
                <a:spcPts val="0"/>
              </a:spcBef>
              <a:buNone/>
              <a:defRPr/>
            </a:lvl6pPr>
            <a:lvl7pPr lvl="6" rtl="0">
              <a:lnSpc>
                <a:spcPct val="110000"/>
              </a:lnSpc>
              <a:spcBef>
                <a:spcPts val="0"/>
              </a:spcBef>
              <a:buNone/>
              <a:defRPr/>
            </a:lvl7pPr>
            <a:lvl8pPr lvl="7" rtl="0">
              <a:lnSpc>
                <a:spcPct val="110000"/>
              </a:lnSpc>
              <a:spcBef>
                <a:spcPts val="0"/>
              </a:spcBef>
              <a:buNone/>
              <a:defRPr/>
            </a:lvl8pPr>
            <a:lvl9pPr lvl="8" rtl="0">
              <a:lnSpc>
                <a:spcPct val="110000"/>
              </a:lnSpc>
              <a:spcBef>
                <a:spcPts val="0"/>
              </a:spcBef>
              <a:buNone/>
              <a:defRPr/>
            </a:lvl9pPr>
          </a:lstStyle>
          <a:p>
            <a:endParaRPr/>
          </a:p>
        </p:txBody>
      </p:sp>
      <p:pic>
        <p:nvPicPr>
          <p:cNvPr id="1417" name="Shape 1417"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Caption">
    <p:spTree>
      <p:nvGrpSpPr>
        <p:cNvPr id="1" name="Shape 2200"/>
        <p:cNvGrpSpPr/>
        <p:nvPr/>
      </p:nvGrpSpPr>
      <p:grpSpPr>
        <a:xfrm>
          <a:off x="0" y="0"/>
          <a:ext cx="0" cy="0"/>
          <a:chOff x="0" y="0"/>
          <a:chExt cx="0" cy="0"/>
        </a:xfrm>
      </p:grpSpPr>
      <p:sp>
        <p:nvSpPr>
          <p:cNvPr id="2201" name="Shape 2201"/>
          <p:cNvSpPr txBox="1">
            <a:spLocks noGrp="1"/>
          </p:cNvSpPr>
          <p:nvPr>
            <p:ph type="body" idx="1"/>
          </p:nvPr>
        </p:nvSpPr>
        <p:spPr>
          <a:xfrm>
            <a:off x="311697"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114300" marR="0" lvl="1"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202" name="Shape 2202"/>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Big number">
    <p:spTree>
      <p:nvGrpSpPr>
        <p:cNvPr id="1" name="Shape 2203"/>
        <p:cNvGrpSpPr/>
        <p:nvPr/>
      </p:nvGrpSpPr>
      <p:grpSpPr>
        <a:xfrm>
          <a:off x="0" y="0"/>
          <a:ext cx="0" cy="0"/>
          <a:chOff x="0" y="0"/>
          <a:chExt cx="0" cy="0"/>
        </a:xfrm>
      </p:grpSpPr>
      <p:sp>
        <p:nvSpPr>
          <p:cNvPr id="2204" name="Shape 2204"/>
          <p:cNvSpPr txBox="1">
            <a:spLocks noGrp="1"/>
          </p:cNvSpPr>
          <p:nvPr>
            <p:ph type="title"/>
          </p:nvPr>
        </p:nvSpPr>
        <p:spPr>
          <a:xfrm>
            <a:off x="311697"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05" name="Shape 2205"/>
          <p:cNvSpPr txBox="1">
            <a:spLocks noGrp="1"/>
          </p:cNvSpPr>
          <p:nvPr>
            <p:ph type="body" idx="1"/>
          </p:nvPr>
        </p:nvSpPr>
        <p:spPr>
          <a:xfrm>
            <a:off x="311697" y="3152225"/>
            <a:ext cx="8520600" cy="1300800"/>
          </a:xfrm>
          <a:prstGeom prst="rect">
            <a:avLst/>
          </a:prstGeom>
          <a:noFill/>
          <a:ln>
            <a:noFill/>
          </a:ln>
        </p:spPr>
        <p:txBody>
          <a:bodyPr lIns="91425" tIns="91425" rIns="91425" bIns="91425" anchor="t" anchorCtr="0"/>
          <a:lstStyle>
            <a:lvl1pPr marL="114300" marR="0" lvl="0"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206" name="Shape 2206"/>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Blank">
    <p:spTree>
      <p:nvGrpSpPr>
        <p:cNvPr id="1" name="Shape 2207"/>
        <p:cNvGrpSpPr/>
        <p:nvPr/>
      </p:nvGrpSpPr>
      <p:grpSpPr>
        <a:xfrm>
          <a:off x="0" y="0"/>
          <a:ext cx="0" cy="0"/>
          <a:chOff x="0" y="0"/>
          <a:chExt cx="0" cy="0"/>
        </a:xfrm>
      </p:grpSpPr>
      <p:sp>
        <p:nvSpPr>
          <p:cNvPr id="2208" name="Shape 2208"/>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Intro">
    <p:spTree>
      <p:nvGrpSpPr>
        <p:cNvPr id="1" name="Shape 2209"/>
        <p:cNvGrpSpPr/>
        <p:nvPr/>
      </p:nvGrpSpPr>
      <p:grpSpPr>
        <a:xfrm>
          <a:off x="0" y="0"/>
          <a:ext cx="0" cy="0"/>
          <a:chOff x="0" y="0"/>
          <a:chExt cx="0" cy="0"/>
        </a:xfrm>
      </p:grpSpPr>
      <p:sp>
        <p:nvSpPr>
          <p:cNvPr id="2210" name="Shape 2210"/>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211" name="Shape 2211" descr="Shape 194"/>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cxnSp>
        <p:nvCxnSpPr>
          <p:cNvPr id="2212" name="Shape 2212"/>
          <p:cNvCxnSpPr/>
          <p:nvPr/>
        </p:nvCxnSpPr>
        <p:spPr>
          <a:xfrm>
            <a:off x="301141" y="2126468"/>
            <a:ext cx="738900" cy="0"/>
          </a:xfrm>
          <a:prstGeom prst="straightConnector1">
            <a:avLst/>
          </a:prstGeom>
          <a:noFill/>
          <a:ln w="38100" cap="flat" cmpd="sng">
            <a:solidFill>
              <a:srgbClr val="00253E"/>
            </a:solidFill>
            <a:prstDash val="solid"/>
            <a:round/>
            <a:headEnd type="none" w="med" len="med"/>
            <a:tailEnd type="none" w="med" len="med"/>
          </a:ln>
        </p:spPr>
      </p:cxnSp>
      <p:sp>
        <p:nvSpPr>
          <p:cNvPr id="2213" name="Shape 2213"/>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214" name="Shape 2214"/>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215" name="Shape 2215"/>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2216"/>
        <p:cNvGrpSpPr/>
        <p:nvPr/>
      </p:nvGrpSpPr>
      <p:grpSpPr>
        <a:xfrm>
          <a:off x="0" y="0"/>
          <a:ext cx="0" cy="0"/>
          <a:chOff x="0" y="0"/>
          <a:chExt cx="0" cy="0"/>
        </a:xfrm>
      </p:grpSpPr>
      <p:pic>
        <p:nvPicPr>
          <p:cNvPr id="2217" name="Shape 2217" descr="Shape 20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218" name="Shape 2218"/>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219" name="Shape 2219"/>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220" name="Shape 2220"/>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21" name="Shape 222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Body w/ Image">
    <p:spTree>
      <p:nvGrpSpPr>
        <p:cNvPr id="1" name="Shape 2222"/>
        <p:cNvGrpSpPr/>
        <p:nvPr/>
      </p:nvGrpSpPr>
      <p:grpSpPr>
        <a:xfrm>
          <a:off x="0" y="0"/>
          <a:ext cx="0" cy="0"/>
          <a:chOff x="0" y="0"/>
          <a:chExt cx="0" cy="0"/>
        </a:xfrm>
      </p:grpSpPr>
      <p:sp>
        <p:nvSpPr>
          <p:cNvPr id="2223" name="Shape 2223"/>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224" name="Shape 2224"/>
          <p:cNvSpPr txBox="1"/>
          <p:nvPr/>
        </p:nvSpPr>
        <p:spPr>
          <a:xfrm>
            <a:off x="6096000" y="2114150"/>
            <a:ext cx="3048000" cy="3453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p>
        </p:txBody>
      </p:sp>
      <p:pic>
        <p:nvPicPr>
          <p:cNvPr id="2225" name="Shape 2225" descr="Shape 208"/>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226" name="Shape 2226"/>
          <p:cNvCxnSpPr/>
          <p:nvPr/>
        </p:nvCxnSpPr>
        <p:spPr>
          <a:xfrm>
            <a:off x="608803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227" name="Shape 2227"/>
          <p:cNvSpPr txBox="1">
            <a:spLocks noGrp="1"/>
          </p:cNvSpPr>
          <p:nvPr>
            <p:ph type="title"/>
          </p:nvPr>
        </p:nvSpPr>
        <p:spPr>
          <a:xfrm>
            <a:off x="253550" y="151271"/>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28" name="Shape 222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cSld name="Blank">
    <p:spTree>
      <p:nvGrpSpPr>
        <p:cNvPr id="1" name="Shape 2229"/>
        <p:cNvGrpSpPr/>
        <p:nvPr/>
      </p:nvGrpSpPr>
      <p:grpSpPr>
        <a:xfrm>
          <a:off x="0" y="0"/>
          <a:ext cx="0" cy="0"/>
          <a:chOff x="0" y="0"/>
          <a:chExt cx="0" cy="0"/>
        </a:xfrm>
      </p:grpSpPr>
      <p:sp>
        <p:nvSpPr>
          <p:cNvPr id="2230" name="Shape 2230"/>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2231"/>
        <p:cNvGrpSpPr/>
        <p:nvPr/>
      </p:nvGrpSpPr>
      <p:grpSpPr>
        <a:xfrm>
          <a:off x="0" y="0"/>
          <a:ext cx="0" cy="0"/>
          <a:chOff x="0" y="0"/>
          <a:chExt cx="0" cy="0"/>
        </a:xfrm>
      </p:grpSpPr>
      <p:pic>
        <p:nvPicPr>
          <p:cNvPr id="2232" name="Shape 2232" descr="Shape 215"/>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2233" name="Shape 2233"/>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34" name="Shape 2234"/>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cSld name="Statement">
    <p:spTree>
      <p:nvGrpSpPr>
        <p:cNvPr id="1" name="Shape 2235"/>
        <p:cNvGrpSpPr/>
        <p:nvPr/>
      </p:nvGrpSpPr>
      <p:grpSpPr>
        <a:xfrm>
          <a:off x="0" y="0"/>
          <a:ext cx="0" cy="0"/>
          <a:chOff x="0" y="0"/>
          <a:chExt cx="0" cy="0"/>
        </a:xfrm>
      </p:grpSpPr>
      <p:sp>
        <p:nvSpPr>
          <p:cNvPr id="2236" name="Shape 2236"/>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12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2237" name="Shape 2237"/>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238" name="Shape 2238" descr="Shape 221"/>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239" name="Shape 223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cSld name="16_Blank">
    <p:spTree>
      <p:nvGrpSpPr>
        <p:cNvPr id="1" name="Shape 2240"/>
        <p:cNvGrpSpPr/>
        <p:nvPr/>
      </p:nvGrpSpPr>
      <p:grpSpPr>
        <a:xfrm>
          <a:off x="0" y="0"/>
          <a:ext cx="0" cy="0"/>
          <a:chOff x="0" y="0"/>
          <a:chExt cx="0" cy="0"/>
        </a:xfrm>
      </p:grpSpPr>
      <p:pic>
        <p:nvPicPr>
          <p:cNvPr id="2241" name="Shape 2241" descr="Shape 224"/>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242" name="Shape 2242"/>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2243" name="Shape 2243"/>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ark Statement">
    <p:bg>
      <p:bgPr>
        <a:noFill/>
        <a:effectLst/>
      </p:bgPr>
    </p:bg>
    <p:spTree>
      <p:nvGrpSpPr>
        <p:cNvPr id="1" name="Shape 1418"/>
        <p:cNvGrpSpPr/>
        <p:nvPr/>
      </p:nvGrpSpPr>
      <p:grpSpPr>
        <a:xfrm>
          <a:off x="0" y="0"/>
          <a:ext cx="0" cy="0"/>
          <a:chOff x="0" y="0"/>
          <a:chExt cx="0" cy="0"/>
        </a:xfrm>
      </p:grpSpPr>
      <p:pic>
        <p:nvPicPr>
          <p:cNvPr id="1419" name="Shape 14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20" name="Shape 1420"/>
          <p:cNvSpPr txBox="1">
            <a:spLocks noGrp="1"/>
          </p:cNvSpPr>
          <p:nvPr>
            <p:ph type="title"/>
          </p:nvPr>
        </p:nvSpPr>
        <p:spPr>
          <a:xfrm>
            <a:off x="668800" y="925124"/>
            <a:ext cx="7796700" cy="3305100"/>
          </a:xfrm>
          <a:prstGeom prst="rect">
            <a:avLst/>
          </a:prstGeom>
          <a:noFill/>
          <a:ln>
            <a:noFill/>
          </a:ln>
        </p:spPr>
        <p:txBody>
          <a:bodyPr lIns="91425" tIns="91425" rIns="91425" bIns="91425" anchor="ctr" anchorCtr="0"/>
          <a:lstStyle>
            <a:lvl1pPr lvl="0" algn="ctr" rtl="0">
              <a:lnSpc>
                <a:spcPct val="110000"/>
              </a:lnSpc>
              <a:spcBef>
                <a:spcPts val="0"/>
              </a:spcBef>
              <a:buNone/>
              <a:defRPr sz="3500" b="1">
                <a:solidFill>
                  <a:srgbClr val="FFFFFF"/>
                </a:solidFill>
                <a:latin typeface="Proxima Nova"/>
                <a:ea typeface="Proxima Nova"/>
                <a:cs typeface="Proxima Nova"/>
                <a:sym typeface="Proxima Nova"/>
              </a:defRPr>
            </a:lvl1pPr>
            <a:lvl2pPr lvl="1" rtl="0">
              <a:lnSpc>
                <a:spcPct val="110000"/>
              </a:lnSpc>
              <a:spcBef>
                <a:spcPts val="0"/>
              </a:spcBef>
              <a:buNone/>
              <a:defRPr/>
            </a:lvl2pPr>
            <a:lvl3pPr lvl="2" rtl="0">
              <a:lnSpc>
                <a:spcPct val="110000"/>
              </a:lnSpc>
              <a:spcBef>
                <a:spcPts val="0"/>
              </a:spcBef>
              <a:buNone/>
              <a:defRPr/>
            </a:lvl3pPr>
            <a:lvl4pPr lvl="3" rtl="0">
              <a:lnSpc>
                <a:spcPct val="110000"/>
              </a:lnSpc>
              <a:spcBef>
                <a:spcPts val="0"/>
              </a:spcBef>
              <a:buNone/>
              <a:defRPr/>
            </a:lvl4pPr>
            <a:lvl5pPr lvl="4" rtl="0">
              <a:lnSpc>
                <a:spcPct val="110000"/>
              </a:lnSpc>
              <a:spcBef>
                <a:spcPts val="0"/>
              </a:spcBef>
              <a:buNone/>
              <a:defRPr/>
            </a:lvl5pPr>
            <a:lvl6pPr lvl="5" rtl="0">
              <a:lnSpc>
                <a:spcPct val="110000"/>
              </a:lnSpc>
              <a:spcBef>
                <a:spcPts val="0"/>
              </a:spcBef>
              <a:buNone/>
              <a:defRPr/>
            </a:lvl6pPr>
            <a:lvl7pPr lvl="6" rtl="0">
              <a:lnSpc>
                <a:spcPct val="110000"/>
              </a:lnSpc>
              <a:spcBef>
                <a:spcPts val="0"/>
              </a:spcBef>
              <a:buNone/>
              <a:defRPr/>
            </a:lvl7pPr>
            <a:lvl8pPr lvl="7" rtl="0">
              <a:lnSpc>
                <a:spcPct val="110000"/>
              </a:lnSpc>
              <a:spcBef>
                <a:spcPts val="0"/>
              </a:spcBef>
              <a:buNone/>
              <a:defRPr/>
            </a:lvl8pPr>
            <a:lvl9pPr lvl="8" rtl="0">
              <a:lnSpc>
                <a:spcPct val="110000"/>
              </a:lnSpc>
              <a:spcBef>
                <a:spcPts val="0"/>
              </a:spcBef>
              <a:buNone/>
              <a:defRPr/>
            </a:lvl9pPr>
          </a:lstStyle>
          <a:p>
            <a:endParaRPr/>
          </a:p>
        </p:txBody>
      </p:sp>
      <p:pic>
        <p:nvPicPr>
          <p:cNvPr id="1421" name="Shape 1421" descr="Pivotal White RGB.eps"/>
          <p:cNvPicPr preferRelativeResize="0"/>
          <p:nvPr/>
        </p:nvPicPr>
        <p:blipFill rotWithShape="1">
          <a:blip r:embed="rId3">
            <a:alphaModFix/>
          </a:blip>
          <a:srcRect l="10376" t="14301" r="10597" b="6377"/>
          <a:stretch/>
        </p:blipFill>
        <p:spPr>
          <a:xfrm>
            <a:off x="0" y="4793225"/>
            <a:ext cx="891600" cy="350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16_Blank">
    <p:spTree>
      <p:nvGrpSpPr>
        <p:cNvPr id="1" name="Shape 2244"/>
        <p:cNvGrpSpPr/>
        <p:nvPr/>
      </p:nvGrpSpPr>
      <p:grpSpPr>
        <a:xfrm>
          <a:off x="0" y="0"/>
          <a:ext cx="0" cy="0"/>
          <a:chOff x="0" y="0"/>
          <a:chExt cx="0" cy="0"/>
        </a:xfrm>
      </p:grpSpPr>
      <p:pic>
        <p:nvPicPr>
          <p:cNvPr id="2245" name="Shape 2245" descr="Shape 22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246" name="Shape 2246"/>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2247" name="Shape 224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2248"/>
        <p:cNvGrpSpPr/>
        <p:nvPr/>
      </p:nvGrpSpPr>
      <p:grpSpPr>
        <a:xfrm>
          <a:off x="0" y="0"/>
          <a:ext cx="0" cy="0"/>
          <a:chOff x="0" y="0"/>
          <a:chExt cx="0" cy="0"/>
        </a:xfrm>
      </p:grpSpPr>
      <p:pic>
        <p:nvPicPr>
          <p:cNvPr id="2249" name="Shape 2249" descr="Shape 232"/>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2250" name="Shape 2250"/>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2251" name="Shape 2251" descr="Shape 234"/>
          <p:cNvPicPr preferRelativeResize="0"/>
          <p:nvPr/>
        </p:nvPicPr>
        <p:blipFill rotWithShape="1">
          <a:blip r:embed="rId3">
            <a:alphaModFix/>
          </a:blip>
          <a:srcRect/>
          <a:stretch/>
        </p:blipFill>
        <p:spPr>
          <a:xfrm>
            <a:off x="224818" y="515477"/>
            <a:ext cx="2353800" cy="921000"/>
          </a:xfrm>
          <a:prstGeom prst="rect">
            <a:avLst/>
          </a:prstGeom>
          <a:noFill/>
          <a:ln>
            <a:noFill/>
          </a:ln>
        </p:spPr>
      </p:pic>
      <p:cxnSp>
        <p:nvCxnSpPr>
          <p:cNvPr id="2252" name="Shape 2252"/>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253" name="Shape 2253"/>
          <p:cNvSpPr txBox="1">
            <a:spLocks noGrp="1"/>
          </p:cNvSpPr>
          <p:nvPr>
            <p:ph type="title"/>
          </p:nvPr>
        </p:nvSpPr>
        <p:spPr>
          <a:xfrm>
            <a:off x="668791" y="1737009"/>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54" name="Shape 2254"/>
          <p:cNvSpPr txBox="1"/>
          <p:nvPr/>
        </p:nvSpPr>
        <p:spPr>
          <a:xfrm>
            <a:off x="6402853" y="4782060"/>
            <a:ext cx="2656800" cy="2844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2255" name="Shape 225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Blank">
    <p:spTree>
      <p:nvGrpSpPr>
        <p:cNvPr id="1" name="Shape 2256"/>
        <p:cNvGrpSpPr/>
        <p:nvPr/>
      </p:nvGrpSpPr>
      <p:grpSpPr>
        <a:xfrm>
          <a:off x="0" y="0"/>
          <a:ext cx="0" cy="0"/>
          <a:chOff x="0" y="0"/>
          <a:chExt cx="0" cy="0"/>
        </a:xfrm>
      </p:grpSpPr>
      <p:pic>
        <p:nvPicPr>
          <p:cNvPr id="2257" name="Shape 2257" descr="Shape 24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258" name="Shape 2258"/>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cSld name="Side-by-Side">
    <p:spTree>
      <p:nvGrpSpPr>
        <p:cNvPr id="1" name="Shape 2259"/>
        <p:cNvGrpSpPr/>
        <p:nvPr/>
      </p:nvGrpSpPr>
      <p:grpSpPr>
        <a:xfrm>
          <a:off x="0" y="0"/>
          <a:ext cx="0" cy="0"/>
          <a:chOff x="0" y="0"/>
          <a:chExt cx="0" cy="0"/>
        </a:xfrm>
      </p:grpSpPr>
      <p:pic>
        <p:nvPicPr>
          <p:cNvPr id="2260" name="Shape 2260" descr="Shape 24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261" name="Shape 2261"/>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262" name="Shape 2262"/>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263" name="Shape 2263"/>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64" name="Shape 226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2265"/>
        <p:cNvGrpSpPr/>
        <p:nvPr/>
      </p:nvGrpSpPr>
      <p:grpSpPr>
        <a:xfrm>
          <a:off x="0" y="0"/>
          <a:ext cx="0" cy="0"/>
          <a:chOff x="0" y="0"/>
          <a:chExt cx="0" cy="0"/>
        </a:xfrm>
      </p:grpSpPr>
      <p:sp>
        <p:nvSpPr>
          <p:cNvPr id="2266" name="Shape 2266"/>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267" name="Shape 2267"/>
          <p:cNvCxnSpPr/>
          <p:nvPr/>
        </p:nvCxnSpPr>
        <p:spPr>
          <a:xfrm>
            <a:off x="4202555" y="2323833"/>
            <a:ext cx="738900" cy="0"/>
          </a:xfrm>
          <a:prstGeom prst="straightConnector1">
            <a:avLst/>
          </a:prstGeom>
          <a:noFill/>
          <a:ln w="38100" cap="flat" cmpd="sng">
            <a:solidFill>
              <a:srgbClr val="FFFFFF"/>
            </a:solidFill>
            <a:prstDash val="solid"/>
            <a:round/>
            <a:headEnd type="none" w="med" len="med"/>
            <a:tailEnd type="none" w="med" len="med"/>
          </a:ln>
        </p:spPr>
      </p:cxnSp>
      <p:pic>
        <p:nvPicPr>
          <p:cNvPr id="2268" name="Shape 2268" descr="Shape 251"/>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269" name="Shape 226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Statement">
    <p:spTree>
      <p:nvGrpSpPr>
        <p:cNvPr id="1" name="Shape 2270"/>
        <p:cNvGrpSpPr/>
        <p:nvPr/>
      </p:nvGrpSpPr>
      <p:grpSpPr>
        <a:xfrm>
          <a:off x="0" y="0"/>
          <a:ext cx="0" cy="0"/>
          <a:chOff x="0" y="0"/>
          <a:chExt cx="0" cy="0"/>
        </a:xfrm>
      </p:grpSpPr>
      <p:sp>
        <p:nvSpPr>
          <p:cNvPr id="2271" name="Shape 2271"/>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2272" name="Shape 2272"/>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273" name="Shape 2273" descr="Shape 256"/>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274" name="Shape 227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16_Blank">
    <p:spTree>
      <p:nvGrpSpPr>
        <p:cNvPr id="1" name="Shape 2275"/>
        <p:cNvGrpSpPr/>
        <p:nvPr/>
      </p:nvGrpSpPr>
      <p:grpSpPr>
        <a:xfrm>
          <a:off x="0" y="0"/>
          <a:ext cx="0" cy="0"/>
          <a:chOff x="0" y="0"/>
          <a:chExt cx="0" cy="0"/>
        </a:xfrm>
      </p:grpSpPr>
      <p:pic>
        <p:nvPicPr>
          <p:cNvPr id="2276" name="Shape 2276" descr="Shape 25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277" name="Shape 2277"/>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2278" name="Shape 227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cSld name="Title slide">
    <p:spTree>
      <p:nvGrpSpPr>
        <p:cNvPr id="1" name="Shape 2279"/>
        <p:cNvGrpSpPr/>
        <p:nvPr/>
      </p:nvGrpSpPr>
      <p:grpSpPr>
        <a:xfrm>
          <a:off x="0" y="0"/>
          <a:ext cx="0" cy="0"/>
          <a:chOff x="0" y="0"/>
          <a:chExt cx="0" cy="0"/>
        </a:xfrm>
      </p:grpSpPr>
      <p:sp>
        <p:nvSpPr>
          <p:cNvPr id="2280" name="Shape 2280"/>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81" name="Shape 2281"/>
          <p:cNvSpPr txBox="1">
            <a:spLocks noGrp="1"/>
          </p:cNvSpPr>
          <p:nvPr>
            <p:ph type="body" idx="1"/>
          </p:nvPr>
        </p:nvSpPr>
        <p:spPr>
          <a:xfrm>
            <a:off x="311696"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282" name="Shape 2282"/>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2283"/>
        <p:cNvGrpSpPr/>
        <p:nvPr/>
      </p:nvGrpSpPr>
      <p:grpSpPr>
        <a:xfrm>
          <a:off x="0" y="0"/>
          <a:ext cx="0" cy="0"/>
          <a:chOff x="0" y="0"/>
          <a:chExt cx="0" cy="0"/>
        </a:xfrm>
      </p:grpSpPr>
      <p:sp>
        <p:nvSpPr>
          <p:cNvPr id="2284" name="Shape 2284"/>
          <p:cNvSpPr txBox="1">
            <a:spLocks noGrp="1"/>
          </p:cNvSpPr>
          <p:nvPr>
            <p:ph type="title"/>
          </p:nvPr>
        </p:nvSpPr>
        <p:spPr>
          <a:xfrm>
            <a:off x="311696"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85" name="Shape 228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2286"/>
        <p:cNvGrpSpPr/>
        <p:nvPr/>
      </p:nvGrpSpPr>
      <p:grpSpPr>
        <a:xfrm>
          <a:off x="0" y="0"/>
          <a:ext cx="0" cy="0"/>
          <a:chOff x="0" y="0"/>
          <a:chExt cx="0" cy="0"/>
        </a:xfrm>
      </p:grpSpPr>
      <p:sp>
        <p:nvSpPr>
          <p:cNvPr id="2287" name="Shape 2287"/>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88" name="Shape 2288"/>
          <p:cNvSpPr txBox="1">
            <a:spLocks noGrp="1"/>
          </p:cNvSpPr>
          <p:nvPr>
            <p:ph type="body" idx="1"/>
          </p:nvPr>
        </p:nvSpPr>
        <p:spPr>
          <a:xfrm>
            <a:off x="311696"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289" name="Shape 228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0 – Title">
    <p:bg>
      <p:bgPr>
        <a:solidFill>
          <a:schemeClr val="lt2"/>
        </a:solidFill>
        <a:effectLst/>
      </p:bgPr>
    </p:bg>
    <p:spTree>
      <p:nvGrpSpPr>
        <p:cNvPr id="1" name="Shape 6"/>
        <p:cNvGrpSpPr/>
        <p:nvPr/>
      </p:nvGrpSpPr>
      <p:grpSpPr>
        <a:xfrm>
          <a:off x="0" y="0"/>
          <a:ext cx="0" cy="0"/>
          <a:chOff x="0" y="0"/>
          <a:chExt cx="0" cy="0"/>
        </a:xfrm>
      </p:grpSpPr>
      <p:pic>
        <p:nvPicPr>
          <p:cNvPr id="7" name="Shape 7"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8" name="Shape 8"/>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9" name="Shape 9"/>
          <p:cNvCxnSpPr/>
          <p:nvPr/>
        </p:nvCxnSpPr>
        <p:spPr>
          <a:xfrm>
            <a:off x="633275" y="3110100"/>
            <a:ext cx="738900" cy="0"/>
          </a:xfrm>
          <a:prstGeom prst="straightConnector1">
            <a:avLst/>
          </a:prstGeom>
          <a:noFill/>
          <a:ln w="38100" cap="flat" cmpd="sng">
            <a:solidFill>
              <a:schemeClr val="accent6"/>
            </a:solidFill>
            <a:prstDash val="solid"/>
            <a:round/>
            <a:headEnd type="none" w="med" len="med"/>
            <a:tailEnd type="none" w="med" len="med"/>
          </a:ln>
        </p:spPr>
      </p:cxnSp>
      <p:sp>
        <p:nvSpPr>
          <p:cNvPr id="10" name="Shape 10"/>
          <p:cNvSpPr txBox="1">
            <a:spLocks noGrp="1"/>
          </p:cNvSpPr>
          <p:nvPr>
            <p:ph type="title"/>
          </p:nvPr>
        </p:nvSpPr>
        <p:spPr>
          <a:xfrm>
            <a:off x="523203" y="1737025"/>
            <a:ext cx="6158400" cy="1191600"/>
          </a:xfrm>
          <a:prstGeom prst="rect">
            <a:avLst/>
          </a:prstGeom>
          <a:noFill/>
          <a:ln>
            <a:noFill/>
          </a:ln>
        </p:spPr>
        <p:txBody>
          <a:bodyPr wrap="square" lIns="91425" tIns="91425" rIns="91425" bIns="91425" anchor="b" anchorCtr="0"/>
          <a:lstStyle>
            <a:lvl1pPr lvl="0" rtl="0">
              <a:spcBef>
                <a:spcPts val="0"/>
              </a:spcBef>
              <a:buNone/>
              <a:defRPr sz="40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1" name="Shape 11"/>
          <p:cNvSpPr txBox="1"/>
          <p:nvPr/>
        </p:nvSpPr>
        <p:spPr>
          <a:xfrm>
            <a:off x="5133546" y="4782050"/>
            <a:ext cx="3926100" cy="195600"/>
          </a:xfrm>
          <a:prstGeom prst="rect">
            <a:avLst/>
          </a:prstGeom>
          <a:noFill/>
          <a:ln>
            <a:noFill/>
          </a:ln>
        </p:spPr>
        <p:txBody>
          <a:bodyPr wrap="square" lIns="91425" tIns="91425" rIns="91425" bIns="91425" anchor="t" anchorCtr="0">
            <a:noAutofit/>
          </a:bodyPr>
          <a:lstStyle/>
          <a:p>
            <a:pPr lvl="0" algn="r" rtl="0">
              <a:spcBef>
                <a:spcPts val="0"/>
              </a:spcBef>
              <a:buNone/>
            </a:pPr>
            <a:r>
              <a:rPr lang="en" sz="600">
                <a:solidFill>
                  <a:schemeClr val="dk1"/>
                </a:solidFill>
                <a:latin typeface="Proxima Nova"/>
                <a:ea typeface="Proxima Nova"/>
                <a:cs typeface="Proxima Nova"/>
                <a:sym typeface="Proxima Nova"/>
              </a:rPr>
              <a:t>© Copyright 2017 Pivotal Software, Inc. All rights Reserved. Version 1.0</a:t>
            </a:r>
          </a:p>
          <a:p>
            <a:pPr lvl="0" rtl="0">
              <a:spcBef>
                <a:spcPts val="0"/>
              </a:spcBef>
              <a:buNone/>
            </a:pPr>
            <a:endParaRPr sz="600">
              <a:solidFill>
                <a:schemeClr val="dk1"/>
              </a:solidFill>
              <a:latin typeface="Proxima Nova"/>
              <a:ea typeface="Proxima Nova"/>
              <a:cs typeface="Proxima Nova"/>
              <a:sym typeface="Proxima Nova"/>
            </a:endParaRPr>
          </a:p>
        </p:txBody>
      </p:sp>
      <p:grpSp>
        <p:nvGrpSpPr>
          <p:cNvPr id="12" name="Shape 12"/>
          <p:cNvGrpSpPr/>
          <p:nvPr/>
        </p:nvGrpSpPr>
        <p:grpSpPr>
          <a:xfrm>
            <a:off x="634507" y="819388"/>
            <a:ext cx="1337013" cy="313170"/>
            <a:chOff x="1841475" y="2392725"/>
            <a:chExt cx="3928925" cy="920275"/>
          </a:xfrm>
        </p:grpSpPr>
        <p:sp>
          <p:nvSpPr>
            <p:cNvPr id="13" name="Shape 1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wrap="square" lIns="91425" tIns="91425" rIns="91425" bIns="91425" anchor="ctr" anchorCtr="0">
              <a:noAutofit/>
            </a:bodyPr>
            <a:lstStyle/>
            <a:p>
              <a:pPr lvl="0" rtl="0">
                <a:spcBef>
                  <a:spcPts val="0"/>
                </a:spcBef>
                <a:buNone/>
              </a:pPr>
              <a:endParaRPr/>
            </a:p>
          </p:txBody>
        </p:sp>
        <p:sp>
          <p:nvSpPr>
            <p:cNvPr id="14" name="Shape 1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wrap="square" lIns="91425" tIns="91425" rIns="91425" bIns="91425" anchor="ctr" anchorCtr="0">
              <a:noAutofit/>
            </a:bodyPr>
            <a:lstStyle/>
            <a:p>
              <a:pPr lvl="0" rtl="0">
                <a:spcBef>
                  <a:spcPts val="0"/>
                </a:spcBef>
                <a:buNone/>
              </a:pPr>
              <a:endParaRPr/>
            </a:p>
          </p:txBody>
        </p:sp>
        <p:sp>
          <p:nvSpPr>
            <p:cNvPr id="15" name="Shape 1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wrap="square" lIns="91425" tIns="91425" rIns="91425" bIns="91425" anchor="ctr" anchorCtr="0">
              <a:noAutofit/>
            </a:bodyPr>
            <a:lstStyle/>
            <a:p>
              <a:pPr lvl="0" rtl="0">
                <a:spcBef>
                  <a:spcPts val="0"/>
                </a:spcBef>
                <a:buNone/>
              </a:pPr>
              <a:endParaRPr/>
            </a:p>
          </p:txBody>
        </p:sp>
        <p:sp>
          <p:nvSpPr>
            <p:cNvPr id="16" name="Shape 1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wrap="square" lIns="91425" tIns="91425" rIns="91425" bIns="91425" anchor="ctr" anchorCtr="0">
              <a:noAutofit/>
            </a:bodyPr>
            <a:lstStyle/>
            <a:p>
              <a:pPr lvl="0" rtl="0">
                <a:spcBef>
                  <a:spcPts val="0"/>
                </a:spcBef>
                <a:buNone/>
              </a:pPr>
              <a:endParaRPr/>
            </a:p>
          </p:txBody>
        </p:sp>
        <p:sp>
          <p:nvSpPr>
            <p:cNvPr id="17" name="Shape 1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wrap="square" lIns="91425" tIns="91425" rIns="91425" bIns="91425" anchor="ctr" anchorCtr="0">
              <a:noAutofit/>
            </a:bodyPr>
            <a:lstStyle/>
            <a:p>
              <a:pPr lvl="0" rtl="0">
                <a:spcBef>
                  <a:spcPts val="0"/>
                </a:spcBef>
                <a:buNone/>
              </a:pPr>
              <a:endParaRPr/>
            </a:p>
          </p:txBody>
        </p:sp>
        <p:sp>
          <p:nvSpPr>
            <p:cNvPr id="18" name="Shape 1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wrap="square" lIns="91425" tIns="91425" rIns="91425" bIns="91425" anchor="ctr" anchorCtr="0">
              <a:noAutofit/>
            </a:bodyPr>
            <a:lstStyle/>
            <a:p>
              <a:pPr lvl="0" rtl="0">
                <a:spcBef>
                  <a:spcPts val="0"/>
                </a:spcBef>
                <a:buNone/>
              </a:pPr>
              <a:endParaRPr/>
            </a:p>
          </p:txBody>
        </p:sp>
        <p:sp>
          <p:nvSpPr>
            <p:cNvPr id="19" name="Shape 1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wrap="square" lIns="91425" tIns="91425" rIns="91425" bIns="91425" anchor="ctr" anchorCtr="0">
              <a:noAutofit/>
            </a:bodyPr>
            <a:lstStyle/>
            <a:p>
              <a:pPr lvl="0" rtl="0">
                <a:spcBef>
                  <a:spcPts val="0"/>
                </a:spcBef>
                <a:buNone/>
              </a:pPr>
              <a:endParaRPr/>
            </a:p>
          </p:txBody>
        </p:sp>
        <p:sp>
          <p:nvSpPr>
            <p:cNvPr id="20" name="Shape 2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wrap="square" lIns="91425" tIns="91425" rIns="91425" bIns="91425" anchor="ctr" anchorCtr="0">
              <a:noAutofit/>
            </a:bodyPr>
            <a:lstStyle/>
            <a:p>
              <a:pPr lvl="0" rtl="0">
                <a:spcBef>
                  <a:spcPts val="0"/>
                </a:spcBef>
                <a:buNone/>
              </a:pPr>
              <a:endParaRPr/>
            </a:p>
          </p:txBody>
        </p:sp>
      </p:grpSp>
      <p:sp>
        <p:nvSpPr>
          <p:cNvPr id="21" name="Shape 21"/>
          <p:cNvSpPr txBox="1">
            <a:spLocks noGrp="1"/>
          </p:cNvSpPr>
          <p:nvPr>
            <p:ph type="subTitle" idx="1"/>
          </p:nvPr>
        </p:nvSpPr>
        <p:spPr>
          <a:xfrm>
            <a:off x="523200" y="3306700"/>
            <a:ext cx="4173600" cy="1409700"/>
          </a:xfrm>
          <a:prstGeom prst="rect">
            <a:avLst/>
          </a:prstGeom>
          <a:noFill/>
          <a:ln>
            <a:noFill/>
          </a:ln>
        </p:spPr>
        <p:txBody>
          <a:bodyPr wrap="square"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3291620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2290"/>
        <p:cNvGrpSpPr/>
        <p:nvPr/>
      </p:nvGrpSpPr>
      <p:grpSpPr>
        <a:xfrm>
          <a:off x="0" y="0"/>
          <a:ext cx="0" cy="0"/>
          <a:chOff x="0" y="0"/>
          <a:chExt cx="0" cy="0"/>
        </a:xfrm>
      </p:grpSpPr>
      <p:sp>
        <p:nvSpPr>
          <p:cNvPr id="2291" name="Shape 2291"/>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92" name="Shape 2292"/>
          <p:cNvSpPr txBox="1">
            <a:spLocks noGrp="1"/>
          </p:cNvSpPr>
          <p:nvPr>
            <p:ph type="body" idx="1"/>
          </p:nvPr>
        </p:nvSpPr>
        <p:spPr>
          <a:xfrm>
            <a:off x="311696"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293" name="Shape 2293"/>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294" name="Shape 2294"/>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295"/>
        <p:cNvGrpSpPr/>
        <p:nvPr/>
      </p:nvGrpSpPr>
      <p:grpSpPr>
        <a:xfrm>
          <a:off x="0" y="0"/>
          <a:ext cx="0" cy="0"/>
          <a:chOff x="0" y="0"/>
          <a:chExt cx="0" cy="0"/>
        </a:xfrm>
      </p:grpSpPr>
      <p:sp>
        <p:nvSpPr>
          <p:cNvPr id="2296" name="Shape 2296"/>
          <p:cNvSpPr txBox="1">
            <a:spLocks noGrp="1"/>
          </p:cNvSpPr>
          <p:nvPr>
            <p:ph type="title"/>
          </p:nvPr>
        </p:nvSpPr>
        <p:spPr>
          <a:xfrm>
            <a:off x="311696"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97" name="Shape 2297"/>
          <p:cNvSpPr txBox="1">
            <a:spLocks noGrp="1"/>
          </p:cNvSpPr>
          <p:nvPr>
            <p:ph type="body" idx="1"/>
          </p:nvPr>
        </p:nvSpPr>
        <p:spPr>
          <a:xfrm>
            <a:off x="311696"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298" name="Shape 229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Main point">
    <p:spTree>
      <p:nvGrpSpPr>
        <p:cNvPr id="1" name="Shape 2299"/>
        <p:cNvGrpSpPr/>
        <p:nvPr/>
      </p:nvGrpSpPr>
      <p:grpSpPr>
        <a:xfrm>
          <a:off x="0" y="0"/>
          <a:ext cx="0" cy="0"/>
          <a:chOff x="0" y="0"/>
          <a:chExt cx="0" cy="0"/>
        </a:xfrm>
      </p:grpSpPr>
      <p:sp>
        <p:nvSpPr>
          <p:cNvPr id="2300" name="Shape 2300"/>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01" name="Shape 230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2302"/>
        <p:cNvGrpSpPr/>
        <p:nvPr/>
      </p:nvGrpSpPr>
      <p:grpSpPr>
        <a:xfrm>
          <a:off x="0" y="0"/>
          <a:ext cx="0" cy="0"/>
          <a:chOff x="0" y="0"/>
          <a:chExt cx="0" cy="0"/>
        </a:xfrm>
      </p:grpSpPr>
      <p:sp>
        <p:nvSpPr>
          <p:cNvPr id="2303" name="Shape 2303"/>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304" name="Shape 2304"/>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05" name="Shape 2305"/>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06" name="Shape 2306"/>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07" name="Shape 230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Caption">
    <p:spTree>
      <p:nvGrpSpPr>
        <p:cNvPr id="1" name="Shape 2308"/>
        <p:cNvGrpSpPr/>
        <p:nvPr/>
      </p:nvGrpSpPr>
      <p:grpSpPr>
        <a:xfrm>
          <a:off x="0" y="0"/>
          <a:ext cx="0" cy="0"/>
          <a:chOff x="0" y="0"/>
          <a:chExt cx="0" cy="0"/>
        </a:xfrm>
      </p:grpSpPr>
      <p:sp>
        <p:nvSpPr>
          <p:cNvPr id="2309" name="Shape 2309"/>
          <p:cNvSpPr txBox="1">
            <a:spLocks noGrp="1"/>
          </p:cNvSpPr>
          <p:nvPr>
            <p:ph type="body" idx="1"/>
          </p:nvPr>
        </p:nvSpPr>
        <p:spPr>
          <a:xfrm>
            <a:off x="311696"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10" name="Shape 231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Big number">
    <p:spTree>
      <p:nvGrpSpPr>
        <p:cNvPr id="1" name="Shape 2311"/>
        <p:cNvGrpSpPr/>
        <p:nvPr/>
      </p:nvGrpSpPr>
      <p:grpSpPr>
        <a:xfrm>
          <a:off x="0" y="0"/>
          <a:ext cx="0" cy="0"/>
          <a:chOff x="0" y="0"/>
          <a:chExt cx="0" cy="0"/>
        </a:xfrm>
      </p:grpSpPr>
      <p:sp>
        <p:nvSpPr>
          <p:cNvPr id="2312" name="Shape 2312"/>
          <p:cNvSpPr txBox="1">
            <a:spLocks noGrp="1"/>
          </p:cNvSpPr>
          <p:nvPr>
            <p:ph type="title"/>
          </p:nvPr>
        </p:nvSpPr>
        <p:spPr>
          <a:xfrm>
            <a:off x="311696"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13" name="Shape 2313"/>
          <p:cNvSpPr txBox="1">
            <a:spLocks noGrp="1"/>
          </p:cNvSpPr>
          <p:nvPr>
            <p:ph type="body" idx="1"/>
          </p:nvPr>
        </p:nvSpPr>
        <p:spPr>
          <a:xfrm>
            <a:off x="311696"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14" name="Shape 2314"/>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Blank">
    <p:spTree>
      <p:nvGrpSpPr>
        <p:cNvPr id="1" name="Shape 2315"/>
        <p:cNvGrpSpPr/>
        <p:nvPr/>
      </p:nvGrpSpPr>
      <p:grpSpPr>
        <a:xfrm>
          <a:off x="0" y="0"/>
          <a:ext cx="0" cy="0"/>
          <a:chOff x="0" y="0"/>
          <a:chExt cx="0" cy="0"/>
        </a:xfrm>
      </p:grpSpPr>
      <p:sp>
        <p:nvSpPr>
          <p:cNvPr id="2316" name="Shape 2316"/>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cSld name="Intro">
    <p:spTree>
      <p:nvGrpSpPr>
        <p:cNvPr id="1" name="Shape 2317"/>
        <p:cNvGrpSpPr/>
        <p:nvPr/>
      </p:nvGrpSpPr>
      <p:grpSpPr>
        <a:xfrm>
          <a:off x="0" y="0"/>
          <a:ext cx="0" cy="0"/>
          <a:chOff x="0" y="0"/>
          <a:chExt cx="0" cy="0"/>
        </a:xfrm>
      </p:grpSpPr>
      <p:sp>
        <p:nvSpPr>
          <p:cNvPr id="2318" name="Shape 2318"/>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319" name="Shape 2319" descr="Shape 302"/>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2320" name="Shape 2320"/>
          <p:cNvCxnSpPr/>
          <p:nvPr/>
        </p:nvCxnSpPr>
        <p:spPr>
          <a:xfrm>
            <a:off x="301139" y="2126467"/>
            <a:ext cx="738900" cy="0"/>
          </a:xfrm>
          <a:prstGeom prst="straightConnector1">
            <a:avLst/>
          </a:prstGeom>
          <a:noFill/>
          <a:ln w="38100" cap="flat" cmpd="sng">
            <a:solidFill>
              <a:srgbClr val="00253E"/>
            </a:solidFill>
            <a:prstDash val="solid"/>
            <a:round/>
            <a:headEnd type="none" w="med" len="med"/>
            <a:tailEnd type="none" w="med" len="med"/>
          </a:ln>
        </p:spPr>
      </p:cxnSp>
      <p:sp>
        <p:nvSpPr>
          <p:cNvPr id="2321" name="Shape 2321"/>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322" name="Shape 2322"/>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323" name="Shape 232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2324"/>
        <p:cNvGrpSpPr/>
        <p:nvPr/>
      </p:nvGrpSpPr>
      <p:grpSpPr>
        <a:xfrm>
          <a:off x="0" y="0"/>
          <a:ext cx="0" cy="0"/>
          <a:chOff x="0" y="0"/>
          <a:chExt cx="0" cy="0"/>
        </a:xfrm>
      </p:grpSpPr>
      <p:pic>
        <p:nvPicPr>
          <p:cNvPr id="2325" name="Shape 2325" descr="Shape 308"/>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326" name="Shape 2326"/>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327" name="Shape 2327"/>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328" name="Shape 2328"/>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29" name="Shape 232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Body w/ Image">
    <p:spTree>
      <p:nvGrpSpPr>
        <p:cNvPr id="1" name="Shape 2330"/>
        <p:cNvGrpSpPr/>
        <p:nvPr/>
      </p:nvGrpSpPr>
      <p:grpSpPr>
        <a:xfrm>
          <a:off x="0" y="0"/>
          <a:ext cx="0" cy="0"/>
          <a:chOff x="0" y="0"/>
          <a:chExt cx="0" cy="0"/>
        </a:xfrm>
      </p:grpSpPr>
      <p:sp>
        <p:nvSpPr>
          <p:cNvPr id="2331" name="Shape 2331"/>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332" name="Shape 2332"/>
          <p:cNvSpPr txBox="1"/>
          <p:nvPr/>
        </p:nvSpPr>
        <p:spPr>
          <a:xfrm>
            <a:off x="6096000" y="2114150"/>
            <a:ext cx="3048000" cy="3453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p>
        </p:txBody>
      </p:sp>
      <p:pic>
        <p:nvPicPr>
          <p:cNvPr id="2333" name="Shape 2333" descr="Shape 316"/>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334" name="Shape 2334"/>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335" name="Shape 2335"/>
          <p:cNvSpPr txBox="1">
            <a:spLocks noGrp="1"/>
          </p:cNvSpPr>
          <p:nvPr>
            <p:ph type="title"/>
          </p:nvPr>
        </p:nvSpPr>
        <p:spPr>
          <a:xfrm>
            <a:off x="253550" y="151269"/>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36" name="Shape 233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ark Body">
    <p:bg>
      <p:bgPr>
        <a:solidFill>
          <a:schemeClr val="dk1"/>
        </a:solidFill>
        <a:effectLst/>
      </p:bgPr>
    </p:bg>
    <p:spTree>
      <p:nvGrpSpPr>
        <p:cNvPr id="1" name="Shape 1322"/>
        <p:cNvGrpSpPr/>
        <p:nvPr/>
      </p:nvGrpSpPr>
      <p:grpSpPr>
        <a:xfrm>
          <a:off x="0" y="0"/>
          <a:ext cx="0" cy="0"/>
          <a:chOff x="0" y="0"/>
          <a:chExt cx="0" cy="0"/>
        </a:xfrm>
      </p:grpSpPr>
      <p:sp>
        <p:nvSpPr>
          <p:cNvPr id="1323" name="Shape 1323"/>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324" name="Shape 1324"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5 – Split w/ Image">
    <p:spTree>
      <p:nvGrpSpPr>
        <p:cNvPr id="1" name="Shape 133"/>
        <p:cNvGrpSpPr/>
        <p:nvPr/>
      </p:nvGrpSpPr>
      <p:grpSpPr>
        <a:xfrm>
          <a:off x="0" y="0"/>
          <a:ext cx="0" cy="0"/>
          <a:chOff x="0" y="0"/>
          <a:chExt cx="0" cy="0"/>
        </a:xfrm>
      </p:grpSpPr>
      <p:sp>
        <p:nvSpPr>
          <p:cNvPr id="134" name="Shape 134"/>
          <p:cNvSpPr/>
          <p:nvPr/>
        </p:nvSpPr>
        <p:spPr>
          <a:xfrm>
            <a:off x="4572000" y="0"/>
            <a:ext cx="4572000" cy="5143500"/>
          </a:xfrm>
          <a:prstGeom prst="rect">
            <a:avLst/>
          </a:prstGeom>
          <a:solidFill>
            <a:srgbClr val="EFEFEF"/>
          </a:solidFill>
          <a:ln>
            <a:noFill/>
          </a:ln>
        </p:spPr>
        <p:txBody>
          <a:bodyPr wrap="square" lIns="91425" tIns="91425" rIns="91425" bIns="91425" anchor="ctr" anchorCtr="0">
            <a:noAutofit/>
          </a:bodyPr>
          <a:lstStyle/>
          <a:p>
            <a:pPr lvl="0" algn="ctr" rtl="0">
              <a:spcBef>
                <a:spcPts val="0"/>
              </a:spcBef>
              <a:buNone/>
            </a:pPr>
            <a:r>
              <a:rPr lang="en" sz="1000">
                <a:solidFill>
                  <a:schemeClr val="dk1"/>
                </a:solidFill>
                <a:latin typeface="Proxima Nova"/>
                <a:ea typeface="Proxima Nova"/>
                <a:cs typeface="Proxima Nova"/>
                <a:sym typeface="Proxima Nova"/>
              </a:rPr>
              <a:t>Cover w/ Image</a:t>
            </a:r>
          </a:p>
        </p:txBody>
      </p:sp>
      <p:cxnSp>
        <p:nvCxnSpPr>
          <p:cNvPr id="135" name="Shape 135"/>
          <p:cNvCxnSpPr/>
          <p:nvPr/>
        </p:nvCxnSpPr>
        <p:spPr>
          <a:xfrm>
            <a:off x="4572000" y="-214525"/>
            <a:ext cx="0" cy="119700"/>
          </a:xfrm>
          <a:prstGeom prst="straightConnector1">
            <a:avLst/>
          </a:prstGeom>
          <a:noFill/>
          <a:ln w="9525" cap="flat" cmpd="sng">
            <a:solidFill>
              <a:srgbClr val="D9D9D9"/>
            </a:solidFill>
            <a:prstDash val="solid"/>
            <a:round/>
            <a:headEnd type="none" w="lg" len="lg"/>
            <a:tailEnd type="none" w="lg" len="lg"/>
          </a:ln>
        </p:spPr>
      </p:cxnSp>
      <p:grpSp>
        <p:nvGrpSpPr>
          <p:cNvPr id="136" name="Shape 136"/>
          <p:cNvGrpSpPr/>
          <p:nvPr/>
        </p:nvGrpSpPr>
        <p:grpSpPr>
          <a:xfrm>
            <a:off x="287525" y="4854556"/>
            <a:ext cx="634914" cy="148716"/>
            <a:chOff x="1841475" y="2392725"/>
            <a:chExt cx="3928925" cy="920275"/>
          </a:xfrm>
        </p:grpSpPr>
        <p:sp>
          <p:nvSpPr>
            <p:cNvPr id="137" name="Shape 13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38" name="Shape 13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39" name="Shape 13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40" name="Shape 14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41" name="Shape 14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42" name="Shape 14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43" name="Shape 14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44" name="Shape 14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grpSp>
      <p:sp>
        <p:nvSpPr>
          <p:cNvPr id="145" name="Shape 145"/>
          <p:cNvSpPr txBox="1">
            <a:spLocks noGrp="1"/>
          </p:cNvSpPr>
          <p:nvPr>
            <p:ph type="title"/>
          </p:nvPr>
        </p:nvSpPr>
        <p:spPr>
          <a:xfrm>
            <a:off x="192475" y="151275"/>
            <a:ext cx="42813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46" name="Shape 146"/>
          <p:cNvSpPr txBox="1">
            <a:spLocks noGrp="1"/>
          </p:cNvSpPr>
          <p:nvPr>
            <p:ph type="body" idx="1"/>
          </p:nvPr>
        </p:nvSpPr>
        <p:spPr>
          <a:xfrm>
            <a:off x="192475" y="900400"/>
            <a:ext cx="42546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596226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Blank">
    <p:spTree>
      <p:nvGrpSpPr>
        <p:cNvPr id="1" name="Shape 2337"/>
        <p:cNvGrpSpPr/>
        <p:nvPr/>
      </p:nvGrpSpPr>
      <p:grpSpPr>
        <a:xfrm>
          <a:off x="0" y="0"/>
          <a:ext cx="0" cy="0"/>
          <a:chOff x="0" y="0"/>
          <a:chExt cx="0" cy="0"/>
        </a:xfrm>
      </p:grpSpPr>
      <p:sp>
        <p:nvSpPr>
          <p:cNvPr id="2338" name="Shape 233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2339"/>
        <p:cNvGrpSpPr/>
        <p:nvPr/>
      </p:nvGrpSpPr>
      <p:grpSpPr>
        <a:xfrm>
          <a:off x="0" y="0"/>
          <a:ext cx="0" cy="0"/>
          <a:chOff x="0" y="0"/>
          <a:chExt cx="0" cy="0"/>
        </a:xfrm>
      </p:grpSpPr>
      <p:pic>
        <p:nvPicPr>
          <p:cNvPr id="2340" name="Shape 2340" descr="Shape 323"/>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341" name="Shape 2341"/>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42" name="Shape 234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cSld name="Title Only">
    <p:spTree>
      <p:nvGrpSpPr>
        <p:cNvPr id="1" name="Shape 2343"/>
        <p:cNvGrpSpPr/>
        <p:nvPr/>
      </p:nvGrpSpPr>
      <p:grpSpPr>
        <a:xfrm>
          <a:off x="0" y="0"/>
          <a:ext cx="0" cy="0"/>
          <a:chOff x="0" y="0"/>
          <a:chExt cx="0" cy="0"/>
        </a:xfrm>
      </p:grpSpPr>
      <p:sp>
        <p:nvSpPr>
          <p:cNvPr id="2344" name="Shape 2344"/>
          <p:cNvSpPr/>
          <p:nvPr/>
        </p:nvSpPr>
        <p:spPr>
          <a:xfrm>
            <a:off x="0" y="4629148"/>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2345" name="Shape 2345"/>
          <p:cNvSpPr txBox="1">
            <a:spLocks noGrp="1"/>
          </p:cNvSpPr>
          <p:nvPr>
            <p:ph type="title"/>
          </p:nvPr>
        </p:nvSpPr>
        <p:spPr>
          <a:xfrm>
            <a:off x="366711" y="325436"/>
            <a:ext cx="8410500" cy="554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venir"/>
              <a:buNone/>
              <a:defRPr sz="3200" b="0" i="0" u="none" strike="noStrike" cap="none">
                <a:solidFill>
                  <a:srgbClr val="008881"/>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46" name="Shape 2346"/>
          <p:cNvSpPr txBox="1"/>
          <p:nvPr/>
        </p:nvSpPr>
        <p:spPr>
          <a:xfrm>
            <a:off x="366712" y="5043846"/>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Copyright 2014 Pivotal. All rights reserved.</a:t>
            </a:r>
          </a:p>
        </p:txBody>
      </p:sp>
      <p:pic>
        <p:nvPicPr>
          <p:cNvPr id="2347" name="Shape 2347" descr="Shape 331"/>
          <p:cNvPicPr preferRelativeResize="0"/>
          <p:nvPr/>
        </p:nvPicPr>
        <p:blipFill rotWithShape="1">
          <a:blip r:embed="rId2">
            <a:alphaModFix/>
          </a:blip>
          <a:srcRect/>
          <a:stretch/>
        </p:blipFill>
        <p:spPr>
          <a:xfrm>
            <a:off x="7937764" y="4709392"/>
            <a:ext cx="965100" cy="228600"/>
          </a:xfrm>
          <a:prstGeom prst="rect">
            <a:avLst/>
          </a:prstGeom>
          <a:noFill/>
          <a:ln>
            <a:noFill/>
          </a:ln>
        </p:spPr>
      </p:pic>
      <p:sp>
        <p:nvSpPr>
          <p:cNvPr id="2348" name="Shape 2348"/>
          <p:cNvSpPr txBox="1">
            <a:spLocks noGrp="1"/>
          </p:cNvSpPr>
          <p:nvPr>
            <p:ph type="sldNum" idx="12"/>
          </p:nvPr>
        </p:nvSpPr>
        <p:spPr>
          <a:xfrm>
            <a:off x="8959847" y="5021492"/>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2349"/>
        <p:cNvGrpSpPr/>
        <p:nvPr/>
      </p:nvGrpSpPr>
      <p:grpSpPr>
        <a:xfrm>
          <a:off x="0" y="0"/>
          <a:ext cx="0" cy="0"/>
          <a:chOff x="0" y="0"/>
          <a:chExt cx="0" cy="0"/>
        </a:xfrm>
      </p:grpSpPr>
      <p:pic>
        <p:nvPicPr>
          <p:cNvPr id="2350" name="Shape 2350" descr="Shape 337"/>
          <p:cNvPicPr preferRelativeResize="0"/>
          <p:nvPr/>
        </p:nvPicPr>
        <p:blipFill rotWithShape="1">
          <a:blip r:embed="rId2">
            <a:alphaModFix/>
          </a:blip>
          <a:srcRect t="1905" r="8366" b="13799"/>
          <a:stretch/>
        </p:blipFill>
        <p:spPr>
          <a:xfrm>
            <a:off x="767535" y="-22"/>
            <a:ext cx="8376600" cy="5143500"/>
          </a:xfrm>
          <a:prstGeom prst="rect">
            <a:avLst/>
          </a:prstGeom>
          <a:noFill/>
          <a:ln>
            <a:noFill/>
          </a:ln>
        </p:spPr>
      </p:pic>
      <p:sp>
        <p:nvSpPr>
          <p:cNvPr id="2351" name="Shape 2351"/>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2352" name="Shape 2352" descr="Shape 339"/>
          <p:cNvPicPr preferRelativeResize="0"/>
          <p:nvPr/>
        </p:nvPicPr>
        <p:blipFill rotWithShape="1">
          <a:blip r:embed="rId3">
            <a:alphaModFix/>
          </a:blip>
          <a:srcRect/>
          <a:stretch/>
        </p:blipFill>
        <p:spPr>
          <a:xfrm>
            <a:off x="224819" y="515477"/>
            <a:ext cx="2353800" cy="921000"/>
          </a:xfrm>
          <a:prstGeom prst="rect">
            <a:avLst/>
          </a:prstGeom>
          <a:noFill/>
          <a:ln>
            <a:noFill/>
          </a:ln>
        </p:spPr>
      </p:pic>
      <p:cxnSp>
        <p:nvCxnSpPr>
          <p:cNvPr id="2353" name="Shape 2353"/>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354" name="Shape 2354"/>
          <p:cNvSpPr txBox="1">
            <a:spLocks noGrp="1"/>
          </p:cNvSpPr>
          <p:nvPr>
            <p:ph type="title"/>
          </p:nvPr>
        </p:nvSpPr>
        <p:spPr>
          <a:xfrm>
            <a:off x="668791" y="1737010"/>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55" name="Shape 2355"/>
          <p:cNvSpPr txBox="1"/>
          <p:nvPr/>
        </p:nvSpPr>
        <p:spPr>
          <a:xfrm>
            <a:off x="6402855" y="4782060"/>
            <a:ext cx="2656799" cy="2688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p>
        </p:txBody>
      </p:sp>
      <p:sp>
        <p:nvSpPr>
          <p:cNvPr id="2356" name="Shape 2356"/>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Blank">
    <p:spTree>
      <p:nvGrpSpPr>
        <p:cNvPr id="1" name="Shape 2357"/>
        <p:cNvGrpSpPr/>
        <p:nvPr/>
      </p:nvGrpSpPr>
      <p:grpSpPr>
        <a:xfrm>
          <a:off x="0" y="0"/>
          <a:ext cx="0" cy="0"/>
          <a:chOff x="0" y="0"/>
          <a:chExt cx="0" cy="0"/>
        </a:xfrm>
      </p:grpSpPr>
      <p:pic>
        <p:nvPicPr>
          <p:cNvPr id="2358" name="Shape 2358" descr="Shape 34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359" name="Shape 2359"/>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Title only">
    <p:spTree>
      <p:nvGrpSpPr>
        <p:cNvPr id="1" name="Shape 2360"/>
        <p:cNvGrpSpPr/>
        <p:nvPr/>
      </p:nvGrpSpPr>
      <p:grpSpPr>
        <a:xfrm>
          <a:off x="0" y="0"/>
          <a:ext cx="0" cy="0"/>
          <a:chOff x="0" y="0"/>
          <a:chExt cx="0" cy="0"/>
        </a:xfrm>
      </p:grpSpPr>
      <p:sp>
        <p:nvSpPr>
          <p:cNvPr id="2361" name="Shape 2361"/>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62" name="Shape 2362"/>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Side-by-Side">
    <p:spTree>
      <p:nvGrpSpPr>
        <p:cNvPr id="1" name="Shape 2363"/>
        <p:cNvGrpSpPr/>
        <p:nvPr/>
      </p:nvGrpSpPr>
      <p:grpSpPr>
        <a:xfrm>
          <a:off x="0" y="0"/>
          <a:ext cx="0" cy="0"/>
          <a:chOff x="0" y="0"/>
          <a:chExt cx="0" cy="0"/>
        </a:xfrm>
      </p:grpSpPr>
      <p:pic>
        <p:nvPicPr>
          <p:cNvPr id="2364" name="Shape 2364" descr="Shape 354"/>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365" name="Shape 2365"/>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366" name="Shape 2366"/>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367" name="Shape 2367"/>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68" name="Shape 236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Blank">
    <p:spTree>
      <p:nvGrpSpPr>
        <p:cNvPr id="1" name="Shape 2369"/>
        <p:cNvGrpSpPr/>
        <p:nvPr/>
      </p:nvGrpSpPr>
      <p:grpSpPr>
        <a:xfrm>
          <a:off x="0" y="0"/>
          <a:ext cx="0" cy="0"/>
          <a:chOff x="0" y="0"/>
          <a:chExt cx="0" cy="0"/>
        </a:xfrm>
      </p:grpSpPr>
      <p:pic>
        <p:nvPicPr>
          <p:cNvPr id="2370" name="Shape 2370" descr="Shape 36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371" name="Shape 2371"/>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Side-by-Side">
    <p:spTree>
      <p:nvGrpSpPr>
        <p:cNvPr id="1" name="Shape 2372"/>
        <p:cNvGrpSpPr/>
        <p:nvPr/>
      </p:nvGrpSpPr>
      <p:grpSpPr>
        <a:xfrm>
          <a:off x="0" y="0"/>
          <a:ext cx="0" cy="0"/>
          <a:chOff x="0" y="0"/>
          <a:chExt cx="0" cy="0"/>
        </a:xfrm>
      </p:grpSpPr>
      <p:pic>
        <p:nvPicPr>
          <p:cNvPr id="2373" name="Shape 2373" descr="Shape 36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374" name="Shape 2374"/>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375" name="Shape 2375"/>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376" name="Shape 2376"/>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77" name="Shape 2377"/>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cSld name="Body">
    <p:spTree>
      <p:nvGrpSpPr>
        <p:cNvPr id="1" name="Shape 2378"/>
        <p:cNvGrpSpPr/>
        <p:nvPr/>
      </p:nvGrpSpPr>
      <p:grpSpPr>
        <a:xfrm>
          <a:off x="0" y="0"/>
          <a:ext cx="0" cy="0"/>
          <a:chOff x="0" y="0"/>
          <a:chExt cx="0" cy="0"/>
        </a:xfrm>
      </p:grpSpPr>
      <p:pic>
        <p:nvPicPr>
          <p:cNvPr id="2379" name="Shape 2379" descr="Shape 369"/>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380" name="Shape 2380"/>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81" name="Shape 238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5 – Split">
    <p:spTree>
      <p:nvGrpSpPr>
        <p:cNvPr id="1" name="Shape 118"/>
        <p:cNvGrpSpPr/>
        <p:nvPr/>
      </p:nvGrpSpPr>
      <p:grpSpPr>
        <a:xfrm>
          <a:off x="0" y="0"/>
          <a:ext cx="0" cy="0"/>
          <a:chOff x="0" y="0"/>
          <a:chExt cx="0" cy="0"/>
        </a:xfrm>
      </p:grpSpPr>
      <p:cxnSp>
        <p:nvCxnSpPr>
          <p:cNvPr id="119" name="Shape 119"/>
          <p:cNvCxnSpPr/>
          <p:nvPr/>
        </p:nvCxnSpPr>
        <p:spPr>
          <a:xfrm>
            <a:off x="4572000" y="-214525"/>
            <a:ext cx="0" cy="119700"/>
          </a:xfrm>
          <a:prstGeom prst="straightConnector1">
            <a:avLst/>
          </a:prstGeom>
          <a:noFill/>
          <a:ln w="9525" cap="flat" cmpd="sng">
            <a:solidFill>
              <a:srgbClr val="FFFFFF"/>
            </a:solidFill>
            <a:prstDash val="solid"/>
            <a:round/>
            <a:headEnd type="none" w="lg" len="lg"/>
            <a:tailEnd type="none" w="lg" len="lg"/>
          </a:ln>
        </p:spPr>
      </p:cxnSp>
      <p:grpSp>
        <p:nvGrpSpPr>
          <p:cNvPr id="120" name="Shape 120"/>
          <p:cNvGrpSpPr/>
          <p:nvPr/>
        </p:nvGrpSpPr>
        <p:grpSpPr>
          <a:xfrm>
            <a:off x="287525" y="4854556"/>
            <a:ext cx="634914" cy="148716"/>
            <a:chOff x="1841475" y="2392725"/>
            <a:chExt cx="3928925" cy="920275"/>
          </a:xfrm>
        </p:grpSpPr>
        <p:sp>
          <p:nvSpPr>
            <p:cNvPr id="121" name="Shape 12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22" name="Shape 12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23" name="Shape 12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24" name="Shape 12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25" name="Shape 12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26" name="Shape 12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27" name="Shape 12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28" name="Shape 12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grpSp>
      <p:sp>
        <p:nvSpPr>
          <p:cNvPr id="129" name="Shape 129"/>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0" name="Shape 130"/>
          <p:cNvCxnSpPr/>
          <p:nvPr/>
        </p:nvCxnSpPr>
        <p:spPr>
          <a:xfrm rot="10800000">
            <a:off x="4572000" y="905700"/>
            <a:ext cx="0" cy="3764400"/>
          </a:xfrm>
          <a:prstGeom prst="straightConnector1">
            <a:avLst/>
          </a:prstGeom>
          <a:noFill/>
          <a:ln w="19050" cap="flat" cmpd="sng">
            <a:solidFill>
              <a:srgbClr val="D9D9D9"/>
            </a:solidFill>
            <a:prstDash val="solid"/>
            <a:round/>
            <a:headEnd type="none" w="med" len="med"/>
            <a:tailEnd type="none" w="med" len="med"/>
          </a:ln>
        </p:spPr>
      </p:cxnSp>
      <p:sp>
        <p:nvSpPr>
          <p:cNvPr id="131" name="Shape 131"/>
          <p:cNvSpPr txBox="1">
            <a:spLocks noGrp="1"/>
          </p:cNvSpPr>
          <p:nvPr>
            <p:ph type="body" idx="1"/>
          </p:nvPr>
        </p:nvSpPr>
        <p:spPr>
          <a:xfrm>
            <a:off x="192475" y="900400"/>
            <a:ext cx="41121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132" name="Shape 132"/>
          <p:cNvSpPr txBox="1">
            <a:spLocks noGrp="1"/>
          </p:cNvSpPr>
          <p:nvPr>
            <p:ph type="body" idx="2"/>
          </p:nvPr>
        </p:nvSpPr>
        <p:spPr>
          <a:xfrm>
            <a:off x="4750000" y="900400"/>
            <a:ext cx="41121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025660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Title slide">
    <p:spTree>
      <p:nvGrpSpPr>
        <p:cNvPr id="1" name="Shape 2382"/>
        <p:cNvGrpSpPr/>
        <p:nvPr/>
      </p:nvGrpSpPr>
      <p:grpSpPr>
        <a:xfrm>
          <a:off x="0" y="0"/>
          <a:ext cx="0" cy="0"/>
          <a:chOff x="0" y="0"/>
          <a:chExt cx="0" cy="0"/>
        </a:xfrm>
      </p:grpSpPr>
      <p:sp>
        <p:nvSpPr>
          <p:cNvPr id="2383" name="Shape 2383"/>
          <p:cNvSpPr txBox="1">
            <a:spLocks noGrp="1"/>
          </p:cNvSpPr>
          <p:nvPr>
            <p:ph type="title"/>
          </p:nvPr>
        </p:nvSpPr>
        <p:spPr>
          <a:xfrm>
            <a:off x="311708" y="744572"/>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84" name="Shape 2384"/>
          <p:cNvSpPr txBox="1">
            <a:spLocks noGrp="1"/>
          </p:cNvSpPr>
          <p:nvPr>
            <p:ph type="body" idx="1"/>
          </p:nvPr>
        </p:nvSpPr>
        <p:spPr>
          <a:xfrm>
            <a:off x="311697"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85" name="Shape 2385"/>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2386"/>
        <p:cNvGrpSpPr/>
        <p:nvPr/>
      </p:nvGrpSpPr>
      <p:grpSpPr>
        <a:xfrm>
          <a:off x="0" y="0"/>
          <a:ext cx="0" cy="0"/>
          <a:chOff x="0" y="0"/>
          <a:chExt cx="0" cy="0"/>
        </a:xfrm>
      </p:grpSpPr>
      <p:sp>
        <p:nvSpPr>
          <p:cNvPr id="2387" name="Shape 2387"/>
          <p:cNvSpPr txBox="1">
            <a:spLocks noGrp="1"/>
          </p:cNvSpPr>
          <p:nvPr>
            <p:ph type="title"/>
          </p:nvPr>
        </p:nvSpPr>
        <p:spPr>
          <a:xfrm>
            <a:off x="311697" y="2150848"/>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88" name="Shape 2388"/>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2389"/>
        <p:cNvGrpSpPr/>
        <p:nvPr/>
      </p:nvGrpSpPr>
      <p:grpSpPr>
        <a:xfrm>
          <a:off x="0" y="0"/>
          <a:ext cx="0" cy="0"/>
          <a:chOff x="0" y="0"/>
          <a:chExt cx="0" cy="0"/>
        </a:xfrm>
      </p:grpSpPr>
      <p:sp>
        <p:nvSpPr>
          <p:cNvPr id="2390" name="Shape 2390"/>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91" name="Shape 2391"/>
          <p:cNvSpPr txBox="1">
            <a:spLocks noGrp="1"/>
          </p:cNvSpPr>
          <p:nvPr>
            <p:ph type="body" idx="1"/>
          </p:nvPr>
        </p:nvSpPr>
        <p:spPr>
          <a:xfrm>
            <a:off x="311697" y="1152475"/>
            <a:ext cx="8520600" cy="3416400"/>
          </a:xfrm>
          <a:prstGeom prst="rect">
            <a:avLst/>
          </a:prstGeom>
          <a:noFill/>
          <a:ln>
            <a:noFill/>
          </a:ln>
        </p:spPr>
        <p:txBody>
          <a:bodyPr lIns="91425" tIns="91425" rIns="91425" bIns="91425" anchor="t" anchorCtr="0"/>
          <a:lstStyle>
            <a:lvl1pPr marL="114300" marR="0" lvl="0"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92" name="Shape 2392"/>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2393"/>
        <p:cNvGrpSpPr/>
        <p:nvPr/>
      </p:nvGrpSpPr>
      <p:grpSpPr>
        <a:xfrm>
          <a:off x="0" y="0"/>
          <a:ext cx="0" cy="0"/>
          <a:chOff x="0" y="0"/>
          <a:chExt cx="0" cy="0"/>
        </a:xfrm>
      </p:grpSpPr>
      <p:sp>
        <p:nvSpPr>
          <p:cNvPr id="2394" name="Shape 2394"/>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95" name="Shape 2395"/>
          <p:cNvSpPr txBox="1">
            <a:spLocks noGrp="1"/>
          </p:cNvSpPr>
          <p:nvPr>
            <p:ph type="body" idx="1"/>
          </p:nvPr>
        </p:nvSpPr>
        <p:spPr>
          <a:xfrm>
            <a:off x="311697" y="1152475"/>
            <a:ext cx="3999900" cy="3416400"/>
          </a:xfrm>
          <a:prstGeom prst="rect">
            <a:avLst/>
          </a:prstGeom>
          <a:noFill/>
          <a:ln>
            <a:noFill/>
          </a:ln>
        </p:spPr>
        <p:txBody>
          <a:bodyPr lIns="91425" tIns="91425" rIns="91425" bIns="91425" anchor="t" anchorCtr="0"/>
          <a:lstStyle>
            <a:lvl1pPr marL="88900" marR="0" lvl="0"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88900" marR="0" lvl="1"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88900" marR="0" lvl="2"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88900" marR="0" lvl="3"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88900" marR="0" lvl="4"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96" name="Shape 2396"/>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97" name="Shape 2397"/>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Title only">
    <p:spTree>
      <p:nvGrpSpPr>
        <p:cNvPr id="1" name="Shape 2398"/>
        <p:cNvGrpSpPr/>
        <p:nvPr/>
      </p:nvGrpSpPr>
      <p:grpSpPr>
        <a:xfrm>
          <a:off x="0" y="0"/>
          <a:ext cx="0" cy="0"/>
          <a:chOff x="0" y="0"/>
          <a:chExt cx="0" cy="0"/>
        </a:xfrm>
      </p:grpSpPr>
      <p:sp>
        <p:nvSpPr>
          <p:cNvPr id="2399" name="Shape 2399"/>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00" name="Shape 2400"/>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401"/>
        <p:cNvGrpSpPr/>
        <p:nvPr/>
      </p:nvGrpSpPr>
      <p:grpSpPr>
        <a:xfrm>
          <a:off x="0" y="0"/>
          <a:ext cx="0" cy="0"/>
          <a:chOff x="0" y="0"/>
          <a:chExt cx="0" cy="0"/>
        </a:xfrm>
      </p:grpSpPr>
      <p:sp>
        <p:nvSpPr>
          <p:cNvPr id="2402" name="Shape 2402"/>
          <p:cNvSpPr txBox="1">
            <a:spLocks noGrp="1"/>
          </p:cNvSpPr>
          <p:nvPr>
            <p:ph type="title"/>
          </p:nvPr>
        </p:nvSpPr>
        <p:spPr>
          <a:xfrm>
            <a:off x="311697"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03" name="Shape 2403"/>
          <p:cNvSpPr txBox="1">
            <a:spLocks noGrp="1"/>
          </p:cNvSpPr>
          <p:nvPr>
            <p:ph type="body" idx="1"/>
          </p:nvPr>
        </p:nvSpPr>
        <p:spPr>
          <a:xfrm>
            <a:off x="311697" y="1389598"/>
            <a:ext cx="2808000" cy="3179400"/>
          </a:xfrm>
          <a:prstGeom prst="rect">
            <a:avLst/>
          </a:prstGeom>
          <a:noFill/>
          <a:ln>
            <a:noFill/>
          </a:ln>
        </p:spPr>
        <p:txBody>
          <a:bodyPr lIns="91425" tIns="91425" rIns="91425" bIns="91425" anchor="t" anchorCtr="0"/>
          <a:lstStyle>
            <a:lvl1pPr marL="76200" marR="0" lvl="0"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76200" marR="0" lvl="1"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76200" marR="0" lvl="2"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76200" marR="0" lvl="3"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76200" marR="0" lvl="4"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404" name="Shape 2404"/>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Main point">
    <p:spTree>
      <p:nvGrpSpPr>
        <p:cNvPr id="1" name="Shape 2405"/>
        <p:cNvGrpSpPr/>
        <p:nvPr/>
      </p:nvGrpSpPr>
      <p:grpSpPr>
        <a:xfrm>
          <a:off x="0" y="0"/>
          <a:ext cx="0" cy="0"/>
          <a:chOff x="0" y="0"/>
          <a:chExt cx="0" cy="0"/>
        </a:xfrm>
      </p:grpSpPr>
      <p:sp>
        <p:nvSpPr>
          <p:cNvPr id="2406" name="Shape 2406"/>
          <p:cNvSpPr txBox="1">
            <a:spLocks noGrp="1"/>
          </p:cNvSpPr>
          <p:nvPr>
            <p:ph type="title"/>
          </p:nvPr>
        </p:nvSpPr>
        <p:spPr>
          <a:xfrm>
            <a:off x="490250" y="450147"/>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07" name="Shape 2407"/>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2408"/>
        <p:cNvGrpSpPr/>
        <p:nvPr/>
      </p:nvGrpSpPr>
      <p:grpSpPr>
        <a:xfrm>
          <a:off x="0" y="0"/>
          <a:ext cx="0" cy="0"/>
          <a:chOff x="0" y="0"/>
          <a:chExt cx="0" cy="0"/>
        </a:xfrm>
      </p:grpSpPr>
      <p:sp>
        <p:nvSpPr>
          <p:cNvPr id="2409" name="Shape 2409"/>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10" name="Shape 2410"/>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11" name="Shape 2411"/>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412" name="Shape 2412"/>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413" name="Shape 2413"/>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Caption">
    <p:spTree>
      <p:nvGrpSpPr>
        <p:cNvPr id="1" name="Shape 2414"/>
        <p:cNvGrpSpPr/>
        <p:nvPr/>
      </p:nvGrpSpPr>
      <p:grpSpPr>
        <a:xfrm>
          <a:off x="0" y="0"/>
          <a:ext cx="0" cy="0"/>
          <a:chOff x="0" y="0"/>
          <a:chExt cx="0" cy="0"/>
        </a:xfrm>
      </p:grpSpPr>
      <p:sp>
        <p:nvSpPr>
          <p:cNvPr id="2415" name="Shape 2415"/>
          <p:cNvSpPr txBox="1">
            <a:spLocks noGrp="1"/>
          </p:cNvSpPr>
          <p:nvPr>
            <p:ph type="body" idx="1"/>
          </p:nvPr>
        </p:nvSpPr>
        <p:spPr>
          <a:xfrm>
            <a:off x="311697"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114300" marR="0" lvl="1"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416" name="Shape 2416"/>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Big number">
    <p:spTree>
      <p:nvGrpSpPr>
        <p:cNvPr id="1" name="Shape 2417"/>
        <p:cNvGrpSpPr/>
        <p:nvPr/>
      </p:nvGrpSpPr>
      <p:grpSpPr>
        <a:xfrm>
          <a:off x="0" y="0"/>
          <a:ext cx="0" cy="0"/>
          <a:chOff x="0" y="0"/>
          <a:chExt cx="0" cy="0"/>
        </a:xfrm>
      </p:grpSpPr>
      <p:sp>
        <p:nvSpPr>
          <p:cNvPr id="2418" name="Shape 2418"/>
          <p:cNvSpPr txBox="1">
            <a:spLocks noGrp="1"/>
          </p:cNvSpPr>
          <p:nvPr>
            <p:ph type="title"/>
          </p:nvPr>
        </p:nvSpPr>
        <p:spPr>
          <a:xfrm>
            <a:off x="311697"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19" name="Shape 2419"/>
          <p:cNvSpPr txBox="1">
            <a:spLocks noGrp="1"/>
          </p:cNvSpPr>
          <p:nvPr>
            <p:ph type="body" idx="1"/>
          </p:nvPr>
        </p:nvSpPr>
        <p:spPr>
          <a:xfrm>
            <a:off x="311697" y="3152225"/>
            <a:ext cx="8520600" cy="1300800"/>
          </a:xfrm>
          <a:prstGeom prst="rect">
            <a:avLst/>
          </a:prstGeom>
          <a:noFill/>
          <a:ln>
            <a:noFill/>
          </a:ln>
        </p:spPr>
        <p:txBody>
          <a:bodyPr lIns="91425" tIns="91425" rIns="91425" bIns="91425" anchor="t" anchorCtr="0"/>
          <a:lstStyle>
            <a:lvl1pPr marL="114300" marR="0" lvl="0"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420" name="Shape 2420"/>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3 – Standard">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grpSp>
        <p:nvGrpSpPr>
          <p:cNvPr id="54" name="Shape 54"/>
          <p:cNvGrpSpPr/>
          <p:nvPr/>
        </p:nvGrpSpPr>
        <p:grpSpPr>
          <a:xfrm>
            <a:off x="287525" y="4854556"/>
            <a:ext cx="634914" cy="148716"/>
            <a:chOff x="1841475" y="2392725"/>
            <a:chExt cx="3928925" cy="920275"/>
          </a:xfrm>
        </p:grpSpPr>
        <p:sp>
          <p:nvSpPr>
            <p:cNvPr id="55" name="Shape 5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56" name="Shape 5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57" name="Shape 5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58" name="Shape 5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59" name="Shape 5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60" name="Shape 6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61" name="Shape 6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62" name="Shape 6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grpSp>
      <p:sp>
        <p:nvSpPr>
          <p:cNvPr id="63" name="Shape 63"/>
          <p:cNvSpPr txBox="1">
            <a:spLocks noGrp="1"/>
          </p:cNvSpPr>
          <p:nvPr>
            <p:ph type="body" idx="1"/>
          </p:nvPr>
        </p:nvSpPr>
        <p:spPr>
          <a:xfrm>
            <a:off x="915400" y="900400"/>
            <a:ext cx="73332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225035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Blank">
    <p:spTree>
      <p:nvGrpSpPr>
        <p:cNvPr id="1" name="Shape 2421"/>
        <p:cNvGrpSpPr/>
        <p:nvPr/>
      </p:nvGrpSpPr>
      <p:grpSpPr>
        <a:xfrm>
          <a:off x="0" y="0"/>
          <a:ext cx="0" cy="0"/>
          <a:chOff x="0" y="0"/>
          <a:chExt cx="0" cy="0"/>
        </a:xfrm>
      </p:grpSpPr>
      <p:sp>
        <p:nvSpPr>
          <p:cNvPr id="2422" name="Shape 2422"/>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2423"/>
        <p:cNvGrpSpPr/>
        <p:nvPr/>
      </p:nvGrpSpPr>
      <p:grpSpPr>
        <a:xfrm>
          <a:off x="0" y="0"/>
          <a:ext cx="0" cy="0"/>
          <a:chOff x="0" y="0"/>
          <a:chExt cx="0" cy="0"/>
        </a:xfrm>
      </p:grpSpPr>
      <p:sp>
        <p:nvSpPr>
          <p:cNvPr id="2424" name="Shape 2424"/>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425" name="Shape 2425"/>
          <p:cNvCxnSpPr/>
          <p:nvPr/>
        </p:nvCxnSpPr>
        <p:spPr>
          <a:xfrm>
            <a:off x="4202555" y="2323834"/>
            <a:ext cx="738900" cy="0"/>
          </a:xfrm>
          <a:prstGeom prst="straightConnector1">
            <a:avLst/>
          </a:prstGeom>
          <a:noFill/>
          <a:ln w="38100" cap="flat" cmpd="sng">
            <a:solidFill>
              <a:srgbClr val="FFFFFF"/>
            </a:solidFill>
            <a:prstDash val="solid"/>
            <a:round/>
            <a:headEnd type="none" w="med" len="med"/>
            <a:tailEnd type="none" w="med" len="med"/>
          </a:ln>
        </p:spPr>
      </p:cxnSp>
      <p:pic>
        <p:nvPicPr>
          <p:cNvPr id="2426" name="Shape 2426" descr="Shape 419"/>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2427" name="Shape 2427"/>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cSld name="Intro">
    <p:spTree>
      <p:nvGrpSpPr>
        <p:cNvPr id="1" name="Shape 2428"/>
        <p:cNvGrpSpPr/>
        <p:nvPr/>
      </p:nvGrpSpPr>
      <p:grpSpPr>
        <a:xfrm>
          <a:off x="0" y="0"/>
          <a:ext cx="0" cy="0"/>
          <a:chOff x="0" y="0"/>
          <a:chExt cx="0" cy="0"/>
        </a:xfrm>
      </p:grpSpPr>
      <p:sp>
        <p:nvSpPr>
          <p:cNvPr id="2429" name="Shape 2429"/>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430" name="Shape 2430" descr="Shape 423"/>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cxnSp>
        <p:nvCxnSpPr>
          <p:cNvPr id="2431" name="Shape 2431"/>
          <p:cNvCxnSpPr/>
          <p:nvPr/>
        </p:nvCxnSpPr>
        <p:spPr>
          <a:xfrm>
            <a:off x="301141" y="2126468"/>
            <a:ext cx="738900" cy="0"/>
          </a:xfrm>
          <a:prstGeom prst="straightConnector1">
            <a:avLst/>
          </a:prstGeom>
          <a:noFill/>
          <a:ln w="38100" cap="flat" cmpd="sng">
            <a:solidFill>
              <a:srgbClr val="00253E"/>
            </a:solidFill>
            <a:prstDash val="solid"/>
            <a:round/>
            <a:headEnd type="none" w="med" len="med"/>
            <a:tailEnd type="none" w="med" len="med"/>
          </a:ln>
        </p:spPr>
      </p:cxnSp>
      <p:sp>
        <p:nvSpPr>
          <p:cNvPr id="2432" name="Shape 2432"/>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433" name="Shape 2433"/>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434" name="Shape 2434"/>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2435"/>
        <p:cNvGrpSpPr/>
        <p:nvPr/>
      </p:nvGrpSpPr>
      <p:grpSpPr>
        <a:xfrm>
          <a:off x="0" y="0"/>
          <a:ext cx="0" cy="0"/>
          <a:chOff x="0" y="0"/>
          <a:chExt cx="0" cy="0"/>
        </a:xfrm>
      </p:grpSpPr>
      <p:pic>
        <p:nvPicPr>
          <p:cNvPr id="2436" name="Shape 2436" descr="Shape 429"/>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437" name="Shape 2437"/>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438" name="Shape 2438"/>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439" name="Shape 2439"/>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40" name="Shape 2440"/>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cSld name="Body w/ Image">
    <p:spTree>
      <p:nvGrpSpPr>
        <p:cNvPr id="1" name="Shape 2441"/>
        <p:cNvGrpSpPr/>
        <p:nvPr/>
      </p:nvGrpSpPr>
      <p:grpSpPr>
        <a:xfrm>
          <a:off x="0" y="0"/>
          <a:ext cx="0" cy="0"/>
          <a:chOff x="0" y="0"/>
          <a:chExt cx="0" cy="0"/>
        </a:xfrm>
      </p:grpSpPr>
      <p:sp>
        <p:nvSpPr>
          <p:cNvPr id="2442" name="Shape 2442"/>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43" name="Shape 2443"/>
          <p:cNvSpPr txBox="1"/>
          <p:nvPr/>
        </p:nvSpPr>
        <p:spPr>
          <a:xfrm>
            <a:off x="6096000" y="2114150"/>
            <a:ext cx="3048000" cy="3507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Arial"/>
              <a:buNone/>
            </a:pPr>
            <a:r>
              <a:rPr lang="en" sz="1800" b="1" i="0" u="none" strike="noStrike" cap="none">
                <a:solidFill>
                  <a:srgbClr val="999999"/>
                </a:solidFill>
                <a:latin typeface="Arial"/>
                <a:ea typeface="Arial"/>
                <a:cs typeface="Arial"/>
                <a:sym typeface="Arial"/>
              </a:rPr>
              <a:t>Cover with Image</a:t>
            </a:r>
          </a:p>
        </p:txBody>
      </p:sp>
      <p:pic>
        <p:nvPicPr>
          <p:cNvPr id="2444" name="Shape 2444" descr="Shape 437"/>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445" name="Shape 2445"/>
          <p:cNvCxnSpPr/>
          <p:nvPr/>
        </p:nvCxnSpPr>
        <p:spPr>
          <a:xfrm>
            <a:off x="608803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446" name="Shape 2446"/>
          <p:cNvSpPr txBox="1">
            <a:spLocks noGrp="1"/>
          </p:cNvSpPr>
          <p:nvPr>
            <p:ph type="title"/>
          </p:nvPr>
        </p:nvSpPr>
        <p:spPr>
          <a:xfrm>
            <a:off x="253550" y="151271"/>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47" name="Shape 2447"/>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Blank">
    <p:spTree>
      <p:nvGrpSpPr>
        <p:cNvPr id="1" name="Shape 2448"/>
        <p:cNvGrpSpPr/>
        <p:nvPr/>
      </p:nvGrpSpPr>
      <p:grpSpPr>
        <a:xfrm>
          <a:off x="0" y="0"/>
          <a:ext cx="0" cy="0"/>
          <a:chOff x="0" y="0"/>
          <a:chExt cx="0" cy="0"/>
        </a:xfrm>
      </p:grpSpPr>
      <p:sp>
        <p:nvSpPr>
          <p:cNvPr id="2449" name="Shape 244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2450"/>
        <p:cNvGrpSpPr/>
        <p:nvPr/>
      </p:nvGrpSpPr>
      <p:grpSpPr>
        <a:xfrm>
          <a:off x="0" y="0"/>
          <a:ext cx="0" cy="0"/>
          <a:chOff x="0" y="0"/>
          <a:chExt cx="0" cy="0"/>
        </a:xfrm>
      </p:grpSpPr>
      <p:pic>
        <p:nvPicPr>
          <p:cNvPr id="2451" name="Shape 2451" descr="Shape 444"/>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2452" name="Shape 2452"/>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53" name="Shape 2453"/>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cSld name="Statement">
    <p:spTree>
      <p:nvGrpSpPr>
        <p:cNvPr id="1" name="Shape 2454"/>
        <p:cNvGrpSpPr/>
        <p:nvPr/>
      </p:nvGrpSpPr>
      <p:grpSpPr>
        <a:xfrm>
          <a:off x="0" y="0"/>
          <a:ext cx="0" cy="0"/>
          <a:chOff x="0" y="0"/>
          <a:chExt cx="0" cy="0"/>
        </a:xfrm>
      </p:grpSpPr>
      <p:sp>
        <p:nvSpPr>
          <p:cNvPr id="2455" name="Shape 2455"/>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12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2456" name="Shape 2456"/>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457" name="Shape 2457" descr="Shape 450"/>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458" name="Shape 245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16_Blank">
    <p:spTree>
      <p:nvGrpSpPr>
        <p:cNvPr id="1" name="Shape 2459"/>
        <p:cNvGrpSpPr/>
        <p:nvPr/>
      </p:nvGrpSpPr>
      <p:grpSpPr>
        <a:xfrm>
          <a:off x="0" y="0"/>
          <a:ext cx="0" cy="0"/>
          <a:chOff x="0" y="0"/>
          <a:chExt cx="0" cy="0"/>
        </a:xfrm>
      </p:grpSpPr>
      <p:pic>
        <p:nvPicPr>
          <p:cNvPr id="2460" name="Shape 2460" descr="Shape 45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461" name="Shape 2461"/>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2462" name="Shape 2462"/>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16_Blank">
    <p:spTree>
      <p:nvGrpSpPr>
        <p:cNvPr id="1" name="Shape 2463"/>
        <p:cNvGrpSpPr/>
        <p:nvPr/>
      </p:nvGrpSpPr>
      <p:grpSpPr>
        <a:xfrm>
          <a:off x="0" y="0"/>
          <a:ext cx="0" cy="0"/>
          <a:chOff x="0" y="0"/>
          <a:chExt cx="0" cy="0"/>
        </a:xfrm>
      </p:grpSpPr>
      <p:pic>
        <p:nvPicPr>
          <p:cNvPr id="2464" name="Shape 2464" descr="Shape 45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465" name="Shape 2465"/>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2466" name="Shape 2466"/>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4 – Sidebar">
    <p:spTree>
      <p:nvGrpSpPr>
        <p:cNvPr id="1" name="Shape 103"/>
        <p:cNvGrpSpPr/>
        <p:nvPr/>
      </p:nvGrpSpPr>
      <p:grpSpPr>
        <a:xfrm>
          <a:off x="0" y="0"/>
          <a:ext cx="0" cy="0"/>
          <a:chOff x="0" y="0"/>
          <a:chExt cx="0" cy="0"/>
        </a:xfrm>
      </p:grpSpPr>
      <p:cxnSp>
        <p:nvCxnSpPr>
          <p:cNvPr id="104" name="Shape 104"/>
          <p:cNvCxnSpPr/>
          <p:nvPr/>
        </p:nvCxnSpPr>
        <p:spPr>
          <a:xfrm rot="10800000">
            <a:off x="6081375" y="905700"/>
            <a:ext cx="0" cy="3764400"/>
          </a:xfrm>
          <a:prstGeom prst="straightConnector1">
            <a:avLst/>
          </a:prstGeom>
          <a:noFill/>
          <a:ln w="19050" cap="flat" cmpd="sng">
            <a:solidFill>
              <a:srgbClr val="D9D9D9"/>
            </a:solidFill>
            <a:prstDash val="solid"/>
            <a:round/>
            <a:headEnd type="none" w="med" len="med"/>
            <a:tailEnd type="none" w="med" len="med"/>
          </a:ln>
        </p:spPr>
      </p:cxnSp>
      <p:sp>
        <p:nvSpPr>
          <p:cNvPr id="105" name="Shape 105"/>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grpSp>
        <p:nvGrpSpPr>
          <p:cNvPr id="106" name="Shape 106"/>
          <p:cNvGrpSpPr/>
          <p:nvPr/>
        </p:nvGrpSpPr>
        <p:grpSpPr>
          <a:xfrm>
            <a:off x="287525" y="4854556"/>
            <a:ext cx="634914" cy="148716"/>
            <a:chOff x="1841475" y="2392725"/>
            <a:chExt cx="3928925" cy="920275"/>
          </a:xfrm>
        </p:grpSpPr>
        <p:sp>
          <p:nvSpPr>
            <p:cNvPr id="107" name="Shape 10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08" name="Shape 10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09" name="Shape 10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10" name="Shape 11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11" name="Shape 11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12" name="Shape 11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13" name="Shape 11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14" name="Shape 11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grpSp>
      <p:cxnSp>
        <p:nvCxnSpPr>
          <p:cNvPr id="115" name="Shape 115"/>
          <p:cNvCxnSpPr/>
          <p:nvPr/>
        </p:nvCxnSpPr>
        <p:spPr>
          <a:xfrm>
            <a:off x="6078286" y="-214525"/>
            <a:ext cx="0" cy="119700"/>
          </a:xfrm>
          <a:prstGeom prst="straightConnector1">
            <a:avLst/>
          </a:prstGeom>
          <a:noFill/>
          <a:ln w="9525" cap="flat" cmpd="sng">
            <a:solidFill>
              <a:srgbClr val="D9D9D9"/>
            </a:solidFill>
            <a:prstDash val="solid"/>
            <a:round/>
            <a:headEnd type="none" w="lg" len="lg"/>
            <a:tailEnd type="none" w="lg" len="lg"/>
          </a:ln>
        </p:spPr>
      </p:cxnSp>
      <p:sp>
        <p:nvSpPr>
          <p:cNvPr id="116" name="Shape 116"/>
          <p:cNvSpPr txBox="1">
            <a:spLocks noGrp="1"/>
          </p:cNvSpPr>
          <p:nvPr>
            <p:ph type="body" idx="1"/>
          </p:nvPr>
        </p:nvSpPr>
        <p:spPr>
          <a:xfrm>
            <a:off x="192475" y="900400"/>
            <a:ext cx="56187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
        <p:nvSpPr>
          <p:cNvPr id="117" name="Shape 117"/>
          <p:cNvSpPr txBox="1">
            <a:spLocks noGrp="1"/>
          </p:cNvSpPr>
          <p:nvPr>
            <p:ph type="body" idx="2"/>
          </p:nvPr>
        </p:nvSpPr>
        <p:spPr>
          <a:xfrm>
            <a:off x="6222125" y="900400"/>
            <a:ext cx="27294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1pPr>
            <a:lvl2pPr lvl="1"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2pPr>
            <a:lvl3pPr lvl="2"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3pPr>
            <a:lvl4pPr lvl="3"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4pPr>
            <a:lvl5pPr lvl="4"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5pPr>
            <a:lvl6pPr lvl="5"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6pPr>
            <a:lvl7pPr lvl="6"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7pPr>
            <a:lvl8pPr lvl="7"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8pPr>
            <a:lvl9pPr lvl="8"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666497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Blank">
    <p:spTree>
      <p:nvGrpSpPr>
        <p:cNvPr id="1" name="Shape 2467"/>
        <p:cNvGrpSpPr/>
        <p:nvPr/>
      </p:nvGrpSpPr>
      <p:grpSpPr>
        <a:xfrm>
          <a:off x="0" y="0"/>
          <a:ext cx="0" cy="0"/>
          <a:chOff x="0" y="0"/>
          <a:chExt cx="0" cy="0"/>
        </a:xfrm>
      </p:grpSpPr>
      <p:pic>
        <p:nvPicPr>
          <p:cNvPr id="2468" name="Shape 2468" descr="Shape 461"/>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469" name="Shape 2469"/>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16_Blank">
    <p:spTree>
      <p:nvGrpSpPr>
        <p:cNvPr id="1" name="Shape 2470"/>
        <p:cNvGrpSpPr/>
        <p:nvPr/>
      </p:nvGrpSpPr>
      <p:grpSpPr>
        <a:xfrm>
          <a:off x="0" y="0"/>
          <a:ext cx="0" cy="0"/>
          <a:chOff x="0" y="0"/>
          <a:chExt cx="0" cy="0"/>
        </a:xfrm>
      </p:grpSpPr>
      <p:pic>
        <p:nvPicPr>
          <p:cNvPr id="2471" name="Shape 2471" descr="Shape 464"/>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472" name="Shape 2472"/>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2473" name="Shape 247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2474"/>
        <p:cNvGrpSpPr/>
        <p:nvPr/>
      </p:nvGrpSpPr>
      <p:grpSpPr>
        <a:xfrm>
          <a:off x="0" y="0"/>
          <a:ext cx="0" cy="0"/>
          <a:chOff x="0" y="0"/>
          <a:chExt cx="0" cy="0"/>
        </a:xfrm>
      </p:grpSpPr>
      <p:pic>
        <p:nvPicPr>
          <p:cNvPr id="2475" name="Shape 2475" descr="Shape 468"/>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2476" name="Shape 2476"/>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2477" name="Shape 2477" descr="Shape 470"/>
          <p:cNvPicPr preferRelativeResize="0"/>
          <p:nvPr/>
        </p:nvPicPr>
        <p:blipFill rotWithShape="1">
          <a:blip r:embed="rId3">
            <a:alphaModFix/>
          </a:blip>
          <a:srcRect/>
          <a:stretch/>
        </p:blipFill>
        <p:spPr>
          <a:xfrm>
            <a:off x="224818" y="515477"/>
            <a:ext cx="2353800" cy="921000"/>
          </a:xfrm>
          <a:prstGeom prst="rect">
            <a:avLst/>
          </a:prstGeom>
          <a:noFill/>
          <a:ln>
            <a:noFill/>
          </a:ln>
        </p:spPr>
      </p:pic>
      <p:cxnSp>
        <p:nvCxnSpPr>
          <p:cNvPr id="2478" name="Shape 2478"/>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479" name="Shape 2479"/>
          <p:cNvSpPr txBox="1">
            <a:spLocks noGrp="1"/>
          </p:cNvSpPr>
          <p:nvPr>
            <p:ph type="title"/>
          </p:nvPr>
        </p:nvSpPr>
        <p:spPr>
          <a:xfrm>
            <a:off x="668791" y="1737009"/>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80" name="Shape 2480"/>
          <p:cNvSpPr txBox="1"/>
          <p:nvPr/>
        </p:nvSpPr>
        <p:spPr>
          <a:xfrm>
            <a:off x="6402853" y="4782060"/>
            <a:ext cx="2656800" cy="2688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p>
        </p:txBody>
      </p:sp>
      <p:sp>
        <p:nvSpPr>
          <p:cNvPr id="2481" name="Shape 248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Blank">
    <p:spTree>
      <p:nvGrpSpPr>
        <p:cNvPr id="1" name="Shape 2482"/>
        <p:cNvGrpSpPr/>
        <p:nvPr/>
      </p:nvGrpSpPr>
      <p:grpSpPr>
        <a:xfrm>
          <a:off x="0" y="0"/>
          <a:ext cx="0" cy="0"/>
          <a:chOff x="0" y="0"/>
          <a:chExt cx="0" cy="0"/>
        </a:xfrm>
      </p:grpSpPr>
      <p:pic>
        <p:nvPicPr>
          <p:cNvPr id="2483" name="Shape 2483" descr="Shape 47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484" name="Shape 2484"/>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cSld name="Title only">
    <p:spTree>
      <p:nvGrpSpPr>
        <p:cNvPr id="1" name="Shape 2485"/>
        <p:cNvGrpSpPr/>
        <p:nvPr/>
      </p:nvGrpSpPr>
      <p:grpSpPr>
        <a:xfrm>
          <a:off x="0" y="0"/>
          <a:ext cx="0" cy="0"/>
          <a:chOff x="0" y="0"/>
          <a:chExt cx="0" cy="0"/>
        </a:xfrm>
      </p:grpSpPr>
      <p:sp>
        <p:nvSpPr>
          <p:cNvPr id="2486" name="Shape 2486"/>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87" name="Shape 248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cSld name="Body">
    <p:spTree>
      <p:nvGrpSpPr>
        <p:cNvPr id="1" name="Shape 2488"/>
        <p:cNvGrpSpPr/>
        <p:nvPr/>
      </p:nvGrpSpPr>
      <p:grpSpPr>
        <a:xfrm>
          <a:off x="0" y="0"/>
          <a:ext cx="0" cy="0"/>
          <a:chOff x="0" y="0"/>
          <a:chExt cx="0" cy="0"/>
        </a:xfrm>
      </p:grpSpPr>
      <p:pic>
        <p:nvPicPr>
          <p:cNvPr id="2489" name="Shape 2489" descr="Shape 482"/>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490" name="Shape 2490"/>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91" name="Shape 249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Side-by-Side">
    <p:spTree>
      <p:nvGrpSpPr>
        <p:cNvPr id="1" name="Shape 2492"/>
        <p:cNvGrpSpPr/>
        <p:nvPr/>
      </p:nvGrpSpPr>
      <p:grpSpPr>
        <a:xfrm>
          <a:off x="0" y="0"/>
          <a:ext cx="0" cy="0"/>
          <a:chOff x="0" y="0"/>
          <a:chExt cx="0" cy="0"/>
        </a:xfrm>
      </p:grpSpPr>
      <p:pic>
        <p:nvPicPr>
          <p:cNvPr id="2493" name="Shape 2493" descr="Shape 486"/>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494" name="Shape 2494"/>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495" name="Shape 2495"/>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496" name="Shape 2496"/>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97" name="Shape 249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2498"/>
        <p:cNvGrpSpPr/>
        <p:nvPr/>
      </p:nvGrpSpPr>
      <p:grpSpPr>
        <a:xfrm>
          <a:off x="0" y="0"/>
          <a:ext cx="0" cy="0"/>
          <a:chOff x="0" y="0"/>
          <a:chExt cx="0" cy="0"/>
        </a:xfrm>
      </p:grpSpPr>
      <p:sp>
        <p:nvSpPr>
          <p:cNvPr id="2499" name="Shape 2499"/>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500" name="Shape 2500"/>
          <p:cNvCxnSpPr/>
          <p:nvPr/>
        </p:nvCxnSpPr>
        <p:spPr>
          <a:xfrm>
            <a:off x="4202555" y="2323833"/>
            <a:ext cx="738900" cy="0"/>
          </a:xfrm>
          <a:prstGeom prst="straightConnector1">
            <a:avLst/>
          </a:prstGeom>
          <a:noFill/>
          <a:ln w="38100" cap="flat" cmpd="sng">
            <a:solidFill>
              <a:srgbClr val="FFFFFF"/>
            </a:solidFill>
            <a:prstDash val="solid"/>
            <a:round/>
            <a:headEnd type="none" w="med" len="med"/>
            <a:tailEnd type="none" w="med" len="med"/>
          </a:ln>
        </p:spPr>
      </p:cxnSp>
      <p:pic>
        <p:nvPicPr>
          <p:cNvPr id="2501" name="Shape 2501" descr="Shape 494"/>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502" name="Shape 250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Statement">
    <p:spTree>
      <p:nvGrpSpPr>
        <p:cNvPr id="1" name="Shape 2503"/>
        <p:cNvGrpSpPr/>
        <p:nvPr/>
      </p:nvGrpSpPr>
      <p:grpSpPr>
        <a:xfrm>
          <a:off x="0" y="0"/>
          <a:ext cx="0" cy="0"/>
          <a:chOff x="0" y="0"/>
          <a:chExt cx="0" cy="0"/>
        </a:xfrm>
      </p:grpSpPr>
      <p:sp>
        <p:nvSpPr>
          <p:cNvPr id="2504" name="Shape 2504"/>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2505" name="Shape 2505"/>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506" name="Shape 2506" descr="Shape 499"/>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507" name="Shape 250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16_Blank">
    <p:spTree>
      <p:nvGrpSpPr>
        <p:cNvPr id="1" name="Shape 2508"/>
        <p:cNvGrpSpPr/>
        <p:nvPr/>
      </p:nvGrpSpPr>
      <p:grpSpPr>
        <a:xfrm>
          <a:off x="0" y="0"/>
          <a:ext cx="0" cy="0"/>
          <a:chOff x="0" y="0"/>
          <a:chExt cx="0" cy="0"/>
        </a:xfrm>
      </p:grpSpPr>
      <p:pic>
        <p:nvPicPr>
          <p:cNvPr id="2509" name="Shape 2509" descr="Shape 502"/>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510" name="Shape 2510"/>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2511" name="Shape 251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Blank">
    <p:spTree>
      <p:nvGrpSpPr>
        <p:cNvPr id="1" name="Shape 1431"/>
        <p:cNvGrpSpPr/>
        <p:nvPr/>
      </p:nvGrpSpPr>
      <p:grpSpPr>
        <a:xfrm>
          <a:off x="0" y="0"/>
          <a:ext cx="0" cy="0"/>
          <a:chOff x="0" y="0"/>
          <a:chExt cx="0" cy="0"/>
        </a:xfrm>
      </p:grpSpPr>
      <p:sp>
        <p:nvSpPr>
          <p:cNvPr id="1432" name="Shape 1432"/>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Title slide">
    <p:spTree>
      <p:nvGrpSpPr>
        <p:cNvPr id="1" name="Shape 2512"/>
        <p:cNvGrpSpPr/>
        <p:nvPr/>
      </p:nvGrpSpPr>
      <p:grpSpPr>
        <a:xfrm>
          <a:off x="0" y="0"/>
          <a:ext cx="0" cy="0"/>
          <a:chOff x="0" y="0"/>
          <a:chExt cx="0" cy="0"/>
        </a:xfrm>
      </p:grpSpPr>
      <p:sp>
        <p:nvSpPr>
          <p:cNvPr id="2513" name="Shape 2513"/>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14" name="Shape 2514"/>
          <p:cNvSpPr txBox="1">
            <a:spLocks noGrp="1"/>
          </p:cNvSpPr>
          <p:nvPr>
            <p:ph type="body" idx="1"/>
          </p:nvPr>
        </p:nvSpPr>
        <p:spPr>
          <a:xfrm>
            <a:off x="311696"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15" name="Shape 251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2516"/>
        <p:cNvGrpSpPr/>
        <p:nvPr/>
      </p:nvGrpSpPr>
      <p:grpSpPr>
        <a:xfrm>
          <a:off x="0" y="0"/>
          <a:ext cx="0" cy="0"/>
          <a:chOff x="0" y="0"/>
          <a:chExt cx="0" cy="0"/>
        </a:xfrm>
      </p:grpSpPr>
      <p:sp>
        <p:nvSpPr>
          <p:cNvPr id="2517" name="Shape 2517"/>
          <p:cNvSpPr txBox="1">
            <a:spLocks noGrp="1"/>
          </p:cNvSpPr>
          <p:nvPr>
            <p:ph type="title"/>
          </p:nvPr>
        </p:nvSpPr>
        <p:spPr>
          <a:xfrm>
            <a:off x="311696"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18" name="Shape 251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2519"/>
        <p:cNvGrpSpPr/>
        <p:nvPr/>
      </p:nvGrpSpPr>
      <p:grpSpPr>
        <a:xfrm>
          <a:off x="0" y="0"/>
          <a:ext cx="0" cy="0"/>
          <a:chOff x="0" y="0"/>
          <a:chExt cx="0" cy="0"/>
        </a:xfrm>
      </p:grpSpPr>
      <p:sp>
        <p:nvSpPr>
          <p:cNvPr id="2520" name="Shape 2520"/>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21" name="Shape 2521"/>
          <p:cNvSpPr txBox="1">
            <a:spLocks noGrp="1"/>
          </p:cNvSpPr>
          <p:nvPr>
            <p:ph type="body" idx="1"/>
          </p:nvPr>
        </p:nvSpPr>
        <p:spPr>
          <a:xfrm>
            <a:off x="311696"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22" name="Shape 2522"/>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2523"/>
        <p:cNvGrpSpPr/>
        <p:nvPr/>
      </p:nvGrpSpPr>
      <p:grpSpPr>
        <a:xfrm>
          <a:off x="0" y="0"/>
          <a:ext cx="0" cy="0"/>
          <a:chOff x="0" y="0"/>
          <a:chExt cx="0" cy="0"/>
        </a:xfrm>
      </p:grpSpPr>
      <p:sp>
        <p:nvSpPr>
          <p:cNvPr id="2524" name="Shape 2524"/>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25" name="Shape 2525"/>
          <p:cNvSpPr txBox="1">
            <a:spLocks noGrp="1"/>
          </p:cNvSpPr>
          <p:nvPr>
            <p:ph type="body" idx="1"/>
          </p:nvPr>
        </p:nvSpPr>
        <p:spPr>
          <a:xfrm>
            <a:off x="311696"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26" name="Shape 2526"/>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27" name="Shape 252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528"/>
        <p:cNvGrpSpPr/>
        <p:nvPr/>
      </p:nvGrpSpPr>
      <p:grpSpPr>
        <a:xfrm>
          <a:off x="0" y="0"/>
          <a:ext cx="0" cy="0"/>
          <a:chOff x="0" y="0"/>
          <a:chExt cx="0" cy="0"/>
        </a:xfrm>
      </p:grpSpPr>
      <p:sp>
        <p:nvSpPr>
          <p:cNvPr id="2529" name="Shape 2529"/>
          <p:cNvSpPr txBox="1">
            <a:spLocks noGrp="1"/>
          </p:cNvSpPr>
          <p:nvPr>
            <p:ph type="title"/>
          </p:nvPr>
        </p:nvSpPr>
        <p:spPr>
          <a:xfrm>
            <a:off x="311696"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30" name="Shape 2530"/>
          <p:cNvSpPr txBox="1">
            <a:spLocks noGrp="1"/>
          </p:cNvSpPr>
          <p:nvPr>
            <p:ph type="body" idx="1"/>
          </p:nvPr>
        </p:nvSpPr>
        <p:spPr>
          <a:xfrm>
            <a:off x="311696"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31" name="Shape 253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Main point">
    <p:spTree>
      <p:nvGrpSpPr>
        <p:cNvPr id="1" name="Shape 2532"/>
        <p:cNvGrpSpPr/>
        <p:nvPr/>
      </p:nvGrpSpPr>
      <p:grpSpPr>
        <a:xfrm>
          <a:off x="0" y="0"/>
          <a:ext cx="0" cy="0"/>
          <a:chOff x="0" y="0"/>
          <a:chExt cx="0" cy="0"/>
        </a:xfrm>
      </p:grpSpPr>
      <p:sp>
        <p:nvSpPr>
          <p:cNvPr id="2533" name="Shape 2533"/>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34" name="Shape 2534"/>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2535"/>
        <p:cNvGrpSpPr/>
        <p:nvPr/>
      </p:nvGrpSpPr>
      <p:grpSpPr>
        <a:xfrm>
          <a:off x="0" y="0"/>
          <a:ext cx="0" cy="0"/>
          <a:chOff x="0" y="0"/>
          <a:chExt cx="0" cy="0"/>
        </a:xfrm>
      </p:grpSpPr>
      <p:sp>
        <p:nvSpPr>
          <p:cNvPr id="2536" name="Shape 2536"/>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37" name="Shape 2537"/>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38" name="Shape 2538"/>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39" name="Shape 2539"/>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40" name="Shape 254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cSld name="Caption">
    <p:spTree>
      <p:nvGrpSpPr>
        <p:cNvPr id="1" name="Shape 2541"/>
        <p:cNvGrpSpPr/>
        <p:nvPr/>
      </p:nvGrpSpPr>
      <p:grpSpPr>
        <a:xfrm>
          <a:off x="0" y="0"/>
          <a:ext cx="0" cy="0"/>
          <a:chOff x="0" y="0"/>
          <a:chExt cx="0" cy="0"/>
        </a:xfrm>
      </p:grpSpPr>
      <p:sp>
        <p:nvSpPr>
          <p:cNvPr id="2542" name="Shape 2542"/>
          <p:cNvSpPr txBox="1">
            <a:spLocks noGrp="1"/>
          </p:cNvSpPr>
          <p:nvPr>
            <p:ph type="body" idx="1"/>
          </p:nvPr>
        </p:nvSpPr>
        <p:spPr>
          <a:xfrm>
            <a:off x="311696"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43" name="Shape 2543"/>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cSld name="Big number">
    <p:spTree>
      <p:nvGrpSpPr>
        <p:cNvPr id="1" name="Shape 2544"/>
        <p:cNvGrpSpPr/>
        <p:nvPr/>
      </p:nvGrpSpPr>
      <p:grpSpPr>
        <a:xfrm>
          <a:off x="0" y="0"/>
          <a:ext cx="0" cy="0"/>
          <a:chOff x="0" y="0"/>
          <a:chExt cx="0" cy="0"/>
        </a:xfrm>
      </p:grpSpPr>
      <p:sp>
        <p:nvSpPr>
          <p:cNvPr id="2545" name="Shape 2545"/>
          <p:cNvSpPr txBox="1">
            <a:spLocks noGrp="1"/>
          </p:cNvSpPr>
          <p:nvPr>
            <p:ph type="title"/>
          </p:nvPr>
        </p:nvSpPr>
        <p:spPr>
          <a:xfrm>
            <a:off x="311696"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46" name="Shape 2546"/>
          <p:cNvSpPr txBox="1">
            <a:spLocks noGrp="1"/>
          </p:cNvSpPr>
          <p:nvPr>
            <p:ph type="body" idx="1"/>
          </p:nvPr>
        </p:nvSpPr>
        <p:spPr>
          <a:xfrm>
            <a:off x="311696"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47" name="Shape 254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cSld name="Blank">
    <p:spTree>
      <p:nvGrpSpPr>
        <p:cNvPr id="1" name="Shape 2548"/>
        <p:cNvGrpSpPr/>
        <p:nvPr/>
      </p:nvGrpSpPr>
      <p:grpSpPr>
        <a:xfrm>
          <a:off x="0" y="0"/>
          <a:ext cx="0" cy="0"/>
          <a:chOff x="0" y="0"/>
          <a:chExt cx="0" cy="0"/>
        </a:xfrm>
      </p:grpSpPr>
      <p:sp>
        <p:nvSpPr>
          <p:cNvPr id="2549" name="Shape 254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5 – Split">
    <p:spTree>
      <p:nvGrpSpPr>
        <p:cNvPr id="1" name="Shape 118"/>
        <p:cNvGrpSpPr/>
        <p:nvPr/>
      </p:nvGrpSpPr>
      <p:grpSpPr>
        <a:xfrm>
          <a:off x="0" y="0"/>
          <a:ext cx="0" cy="0"/>
          <a:chOff x="0" y="0"/>
          <a:chExt cx="0" cy="0"/>
        </a:xfrm>
      </p:grpSpPr>
      <p:cxnSp>
        <p:nvCxnSpPr>
          <p:cNvPr id="119" name="Shape 119"/>
          <p:cNvCxnSpPr/>
          <p:nvPr/>
        </p:nvCxnSpPr>
        <p:spPr>
          <a:xfrm>
            <a:off x="4572000" y="-214525"/>
            <a:ext cx="0" cy="119700"/>
          </a:xfrm>
          <a:prstGeom prst="straightConnector1">
            <a:avLst/>
          </a:prstGeom>
          <a:noFill/>
          <a:ln w="9525" cap="flat" cmpd="sng">
            <a:solidFill>
              <a:srgbClr val="FFFFFF"/>
            </a:solidFill>
            <a:prstDash val="solid"/>
            <a:round/>
            <a:headEnd type="none" w="lg" len="lg"/>
            <a:tailEnd type="none" w="lg" len="lg"/>
          </a:ln>
        </p:spPr>
      </p:cxnSp>
      <p:grpSp>
        <p:nvGrpSpPr>
          <p:cNvPr id="120" name="Shape 120"/>
          <p:cNvGrpSpPr/>
          <p:nvPr/>
        </p:nvGrpSpPr>
        <p:grpSpPr>
          <a:xfrm>
            <a:off x="287525" y="4854556"/>
            <a:ext cx="634914" cy="148716"/>
            <a:chOff x="1841475" y="2392725"/>
            <a:chExt cx="3928925" cy="920275"/>
          </a:xfrm>
        </p:grpSpPr>
        <p:sp>
          <p:nvSpPr>
            <p:cNvPr id="121" name="Shape 12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22" name="Shape 12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23" name="Shape 12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24" name="Shape 12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25" name="Shape 12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26" name="Shape 12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27" name="Shape 12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28" name="Shape 12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grpSp>
      <p:sp>
        <p:nvSpPr>
          <p:cNvPr id="129" name="Shape 129"/>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0" name="Shape 130"/>
          <p:cNvCxnSpPr/>
          <p:nvPr/>
        </p:nvCxnSpPr>
        <p:spPr>
          <a:xfrm rot="10800000">
            <a:off x="4572000" y="905700"/>
            <a:ext cx="0" cy="3764400"/>
          </a:xfrm>
          <a:prstGeom prst="straightConnector1">
            <a:avLst/>
          </a:prstGeom>
          <a:noFill/>
          <a:ln w="19050" cap="flat" cmpd="sng">
            <a:solidFill>
              <a:srgbClr val="D9D9D9"/>
            </a:solidFill>
            <a:prstDash val="solid"/>
            <a:round/>
            <a:headEnd type="none" w="med" len="med"/>
            <a:tailEnd type="none" w="med" len="med"/>
          </a:ln>
        </p:spPr>
      </p:cxnSp>
      <p:sp>
        <p:nvSpPr>
          <p:cNvPr id="131" name="Shape 131"/>
          <p:cNvSpPr txBox="1">
            <a:spLocks noGrp="1"/>
          </p:cNvSpPr>
          <p:nvPr>
            <p:ph type="body" idx="1"/>
          </p:nvPr>
        </p:nvSpPr>
        <p:spPr>
          <a:xfrm>
            <a:off x="192475" y="900400"/>
            <a:ext cx="41121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132" name="Shape 132"/>
          <p:cNvSpPr txBox="1">
            <a:spLocks noGrp="1"/>
          </p:cNvSpPr>
          <p:nvPr>
            <p:ph type="body" idx="2"/>
          </p:nvPr>
        </p:nvSpPr>
        <p:spPr>
          <a:xfrm>
            <a:off x="4750000" y="900400"/>
            <a:ext cx="41121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563924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cSld name="Intro">
    <p:spTree>
      <p:nvGrpSpPr>
        <p:cNvPr id="1" name="Shape 2550"/>
        <p:cNvGrpSpPr/>
        <p:nvPr/>
      </p:nvGrpSpPr>
      <p:grpSpPr>
        <a:xfrm>
          <a:off x="0" y="0"/>
          <a:ext cx="0" cy="0"/>
          <a:chOff x="0" y="0"/>
          <a:chExt cx="0" cy="0"/>
        </a:xfrm>
      </p:grpSpPr>
      <p:sp>
        <p:nvSpPr>
          <p:cNvPr id="2551" name="Shape 2551"/>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552" name="Shape 2552" descr="Shape 545"/>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2553" name="Shape 2553"/>
          <p:cNvCxnSpPr/>
          <p:nvPr/>
        </p:nvCxnSpPr>
        <p:spPr>
          <a:xfrm>
            <a:off x="301139" y="2126467"/>
            <a:ext cx="738900" cy="0"/>
          </a:xfrm>
          <a:prstGeom prst="straightConnector1">
            <a:avLst/>
          </a:prstGeom>
          <a:noFill/>
          <a:ln w="38100" cap="flat" cmpd="sng">
            <a:solidFill>
              <a:srgbClr val="00253E"/>
            </a:solidFill>
            <a:prstDash val="solid"/>
            <a:round/>
            <a:headEnd type="none" w="med" len="med"/>
            <a:tailEnd type="none" w="med" len="med"/>
          </a:ln>
        </p:spPr>
      </p:cxnSp>
      <p:sp>
        <p:nvSpPr>
          <p:cNvPr id="2554" name="Shape 2554"/>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555" name="Shape 2555"/>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556" name="Shape 255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2557"/>
        <p:cNvGrpSpPr/>
        <p:nvPr/>
      </p:nvGrpSpPr>
      <p:grpSpPr>
        <a:xfrm>
          <a:off x="0" y="0"/>
          <a:ext cx="0" cy="0"/>
          <a:chOff x="0" y="0"/>
          <a:chExt cx="0" cy="0"/>
        </a:xfrm>
      </p:grpSpPr>
      <p:pic>
        <p:nvPicPr>
          <p:cNvPr id="2558" name="Shape 2558" descr="Shape 551"/>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559" name="Shape 2559"/>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560" name="Shape 2560"/>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561" name="Shape 2561"/>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62" name="Shape 256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cSld name="Body w/ Image">
    <p:spTree>
      <p:nvGrpSpPr>
        <p:cNvPr id="1" name="Shape 2563"/>
        <p:cNvGrpSpPr/>
        <p:nvPr/>
      </p:nvGrpSpPr>
      <p:grpSpPr>
        <a:xfrm>
          <a:off x="0" y="0"/>
          <a:ext cx="0" cy="0"/>
          <a:chOff x="0" y="0"/>
          <a:chExt cx="0" cy="0"/>
        </a:xfrm>
      </p:grpSpPr>
      <p:sp>
        <p:nvSpPr>
          <p:cNvPr id="2564" name="Shape 2564"/>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65" name="Shape 2565"/>
          <p:cNvSpPr txBox="1"/>
          <p:nvPr/>
        </p:nvSpPr>
        <p:spPr>
          <a:xfrm>
            <a:off x="6096000" y="2114150"/>
            <a:ext cx="3048000" cy="3507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Arial"/>
              <a:buNone/>
            </a:pPr>
            <a:r>
              <a:rPr lang="en" sz="1800" b="1" i="0" u="none" strike="noStrike" cap="none">
                <a:solidFill>
                  <a:srgbClr val="999999"/>
                </a:solidFill>
                <a:latin typeface="Arial"/>
                <a:ea typeface="Arial"/>
                <a:cs typeface="Arial"/>
                <a:sym typeface="Arial"/>
              </a:rPr>
              <a:t>Cover with Image</a:t>
            </a:r>
          </a:p>
        </p:txBody>
      </p:sp>
      <p:pic>
        <p:nvPicPr>
          <p:cNvPr id="2566" name="Shape 2566" descr="Shape 559"/>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567" name="Shape 2567"/>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568" name="Shape 2568"/>
          <p:cNvSpPr txBox="1">
            <a:spLocks noGrp="1"/>
          </p:cNvSpPr>
          <p:nvPr>
            <p:ph type="title"/>
          </p:nvPr>
        </p:nvSpPr>
        <p:spPr>
          <a:xfrm>
            <a:off x="253550" y="151269"/>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69" name="Shape 256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cSld name="Blank">
    <p:spTree>
      <p:nvGrpSpPr>
        <p:cNvPr id="1" name="Shape 2570"/>
        <p:cNvGrpSpPr/>
        <p:nvPr/>
      </p:nvGrpSpPr>
      <p:grpSpPr>
        <a:xfrm>
          <a:off x="0" y="0"/>
          <a:ext cx="0" cy="0"/>
          <a:chOff x="0" y="0"/>
          <a:chExt cx="0" cy="0"/>
        </a:xfrm>
      </p:grpSpPr>
      <p:sp>
        <p:nvSpPr>
          <p:cNvPr id="2571" name="Shape 257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2572"/>
        <p:cNvGrpSpPr/>
        <p:nvPr/>
      </p:nvGrpSpPr>
      <p:grpSpPr>
        <a:xfrm>
          <a:off x="0" y="0"/>
          <a:ext cx="0" cy="0"/>
          <a:chOff x="0" y="0"/>
          <a:chExt cx="0" cy="0"/>
        </a:xfrm>
      </p:grpSpPr>
      <p:pic>
        <p:nvPicPr>
          <p:cNvPr id="2573" name="Shape 2573" descr="Shape 56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574" name="Shape 2574"/>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75" name="Shape 257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2576"/>
        <p:cNvGrpSpPr/>
        <p:nvPr/>
      </p:nvGrpSpPr>
      <p:grpSpPr>
        <a:xfrm>
          <a:off x="0" y="0"/>
          <a:ext cx="0" cy="0"/>
          <a:chOff x="0" y="0"/>
          <a:chExt cx="0" cy="0"/>
        </a:xfrm>
      </p:grpSpPr>
      <p:pic>
        <p:nvPicPr>
          <p:cNvPr id="2577" name="Shape 2577" descr="Shape 570"/>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2578" name="Shape 2578"/>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2579" name="Shape 2579" descr="Shape 572"/>
          <p:cNvPicPr preferRelativeResize="0"/>
          <p:nvPr/>
        </p:nvPicPr>
        <p:blipFill rotWithShape="1">
          <a:blip r:embed="rId3">
            <a:alphaModFix/>
          </a:blip>
          <a:srcRect/>
          <a:stretch/>
        </p:blipFill>
        <p:spPr>
          <a:xfrm>
            <a:off x="224818" y="515477"/>
            <a:ext cx="2353800" cy="921000"/>
          </a:xfrm>
          <a:prstGeom prst="rect">
            <a:avLst/>
          </a:prstGeom>
          <a:noFill/>
          <a:ln>
            <a:noFill/>
          </a:ln>
        </p:spPr>
      </p:pic>
      <p:cxnSp>
        <p:nvCxnSpPr>
          <p:cNvPr id="2580" name="Shape 2580"/>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581" name="Shape 2581"/>
          <p:cNvSpPr txBox="1">
            <a:spLocks noGrp="1"/>
          </p:cNvSpPr>
          <p:nvPr>
            <p:ph type="title"/>
          </p:nvPr>
        </p:nvSpPr>
        <p:spPr>
          <a:xfrm>
            <a:off x="668791" y="1737009"/>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82" name="Shape 2582"/>
          <p:cNvSpPr txBox="1"/>
          <p:nvPr/>
        </p:nvSpPr>
        <p:spPr>
          <a:xfrm>
            <a:off x="6402853" y="4782060"/>
            <a:ext cx="2656800" cy="2688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p>
        </p:txBody>
      </p:sp>
      <p:sp>
        <p:nvSpPr>
          <p:cNvPr id="2583" name="Shape 258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Blank">
    <p:spTree>
      <p:nvGrpSpPr>
        <p:cNvPr id="1" name="Shape 2584"/>
        <p:cNvGrpSpPr/>
        <p:nvPr/>
      </p:nvGrpSpPr>
      <p:grpSpPr>
        <a:xfrm>
          <a:off x="0" y="0"/>
          <a:ext cx="0" cy="0"/>
          <a:chOff x="0" y="0"/>
          <a:chExt cx="0" cy="0"/>
        </a:xfrm>
      </p:grpSpPr>
      <p:pic>
        <p:nvPicPr>
          <p:cNvPr id="2585" name="Shape 2585" descr="Shape 57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586" name="Shape 2586"/>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cSld name="Blank">
    <p:spTree>
      <p:nvGrpSpPr>
        <p:cNvPr id="1" name="Shape 2587"/>
        <p:cNvGrpSpPr/>
        <p:nvPr/>
      </p:nvGrpSpPr>
      <p:grpSpPr>
        <a:xfrm>
          <a:off x="0" y="0"/>
          <a:ext cx="0" cy="0"/>
          <a:chOff x="0" y="0"/>
          <a:chExt cx="0" cy="0"/>
        </a:xfrm>
      </p:grpSpPr>
      <p:pic>
        <p:nvPicPr>
          <p:cNvPr id="2588" name="Shape 2588" descr="Shape 581"/>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589" name="Shape 2589"/>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Body">
    <p:spTree>
      <p:nvGrpSpPr>
        <p:cNvPr id="1" name="Shape 2590"/>
        <p:cNvGrpSpPr/>
        <p:nvPr/>
      </p:nvGrpSpPr>
      <p:grpSpPr>
        <a:xfrm>
          <a:off x="0" y="0"/>
          <a:ext cx="0" cy="0"/>
          <a:chOff x="0" y="0"/>
          <a:chExt cx="0" cy="0"/>
        </a:xfrm>
      </p:grpSpPr>
      <p:pic>
        <p:nvPicPr>
          <p:cNvPr id="2591" name="Shape 2591" descr="Shape 584"/>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592" name="Shape 2592"/>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93" name="Shape 259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2594"/>
        <p:cNvGrpSpPr/>
        <p:nvPr/>
      </p:nvGrpSpPr>
      <p:grpSpPr>
        <a:xfrm>
          <a:off x="0" y="0"/>
          <a:ext cx="0" cy="0"/>
          <a:chOff x="0" y="0"/>
          <a:chExt cx="0" cy="0"/>
        </a:xfrm>
      </p:grpSpPr>
      <p:sp>
        <p:nvSpPr>
          <p:cNvPr id="2595" name="Shape 2595"/>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596" name="Shape 2596"/>
          <p:cNvCxnSpPr/>
          <p:nvPr/>
        </p:nvCxnSpPr>
        <p:spPr>
          <a:xfrm>
            <a:off x="4202555" y="2323833"/>
            <a:ext cx="738900" cy="0"/>
          </a:xfrm>
          <a:prstGeom prst="straightConnector1">
            <a:avLst/>
          </a:prstGeom>
          <a:noFill/>
          <a:ln w="38100" cap="flat" cmpd="sng">
            <a:solidFill>
              <a:srgbClr val="FFFFFF"/>
            </a:solidFill>
            <a:prstDash val="solid"/>
            <a:round/>
            <a:headEnd type="none" w="med" len="med"/>
            <a:tailEnd type="none" w="med" len="med"/>
          </a:ln>
        </p:spPr>
      </p:cxnSp>
      <p:pic>
        <p:nvPicPr>
          <p:cNvPr id="2597" name="Shape 2597" descr="Shape 590"/>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598" name="Shape 259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p:bg>
      <p:bgPr>
        <a:solidFill>
          <a:srgbClr val="1AB9A5"/>
        </a:solidFill>
        <a:effectLst/>
      </p:bgPr>
    </p:bg>
    <p:spTree>
      <p:nvGrpSpPr>
        <p:cNvPr id="1" name="Shape 1439"/>
        <p:cNvGrpSpPr/>
        <p:nvPr/>
      </p:nvGrpSpPr>
      <p:grpSpPr>
        <a:xfrm>
          <a:off x="0" y="0"/>
          <a:ext cx="0" cy="0"/>
          <a:chOff x="0" y="0"/>
          <a:chExt cx="0" cy="0"/>
        </a:xfrm>
      </p:grpSpPr>
      <p:pic>
        <p:nvPicPr>
          <p:cNvPr id="1440" name="Shape 1440" descr="Shape 55"/>
          <p:cNvPicPr preferRelativeResize="0"/>
          <p:nvPr/>
        </p:nvPicPr>
        <p:blipFill rotWithShape="1">
          <a:blip r:embed="rId2">
            <a:alphaModFix/>
          </a:blip>
          <a:srcRect t="1905" r="8366" b="13799"/>
          <a:stretch/>
        </p:blipFill>
        <p:spPr>
          <a:xfrm>
            <a:off x="767537" y="-24"/>
            <a:ext cx="8376600" cy="5143500"/>
          </a:xfrm>
          <a:prstGeom prst="rect">
            <a:avLst/>
          </a:prstGeom>
          <a:noFill/>
          <a:ln>
            <a:noFill/>
          </a:ln>
        </p:spPr>
      </p:pic>
      <p:sp>
        <p:nvSpPr>
          <p:cNvPr id="1441" name="Shape 1441"/>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1442" name="Shape 1442" descr="Shape 57"/>
          <p:cNvPicPr preferRelativeResize="0"/>
          <p:nvPr/>
        </p:nvPicPr>
        <p:blipFill rotWithShape="1">
          <a:blip r:embed="rId3">
            <a:alphaModFix/>
          </a:blip>
          <a:srcRect/>
          <a:stretch/>
        </p:blipFill>
        <p:spPr>
          <a:xfrm>
            <a:off x="224821" y="515477"/>
            <a:ext cx="2353800" cy="921000"/>
          </a:xfrm>
          <a:prstGeom prst="rect">
            <a:avLst/>
          </a:prstGeom>
          <a:noFill/>
          <a:ln>
            <a:noFill/>
          </a:ln>
        </p:spPr>
      </p:pic>
      <p:cxnSp>
        <p:nvCxnSpPr>
          <p:cNvPr id="1443" name="Shape 1443"/>
          <p:cNvCxnSpPr/>
          <p:nvPr/>
        </p:nvCxnSpPr>
        <p:spPr>
          <a:xfrm>
            <a:off x="762345"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1444" name="Shape 1444"/>
          <p:cNvSpPr txBox="1">
            <a:spLocks noGrp="1"/>
          </p:cNvSpPr>
          <p:nvPr>
            <p:ph type="title"/>
          </p:nvPr>
        </p:nvSpPr>
        <p:spPr>
          <a:xfrm>
            <a:off x="668791" y="1737011"/>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45" name="Shape 1445"/>
          <p:cNvSpPr txBox="1"/>
          <p:nvPr/>
        </p:nvSpPr>
        <p:spPr>
          <a:xfrm>
            <a:off x="6402857" y="4782060"/>
            <a:ext cx="2656800" cy="481800"/>
          </a:xfrm>
          <a:prstGeom prst="rect">
            <a:avLst/>
          </a:prstGeom>
          <a:noFill/>
          <a:ln>
            <a:noFill/>
          </a:ln>
        </p:spPr>
        <p:txBody>
          <a:bodyPr lIns="91400" tIns="91400" rIns="91400" bIns="91400"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1446" name="Shape 1446"/>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cSld name="Body">
    <p:spTree>
      <p:nvGrpSpPr>
        <p:cNvPr id="1" name="Shape 2599"/>
        <p:cNvGrpSpPr/>
        <p:nvPr/>
      </p:nvGrpSpPr>
      <p:grpSpPr>
        <a:xfrm>
          <a:off x="0" y="0"/>
          <a:ext cx="0" cy="0"/>
          <a:chOff x="0" y="0"/>
          <a:chExt cx="0" cy="0"/>
        </a:xfrm>
      </p:grpSpPr>
      <p:pic>
        <p:nvPicPr>
          <p:cNvPr id="2600" name="Shape 2600" descr="Shape 593"/>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601" name="Shape 2601"/>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02" name="Shape 260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cSld name="16_Blank">
    <p:spTree>
      <p:nvGrpSpPr>
        <p:cNvPr id="1" name="Shape 2603"/>
        <p:cNvGrpSpPr/>
        <p:nvPr/>
      </p:nvGrpSpPr>
      <p:grpSpPr>
        <a:xfrm>
          <a:off x="0" y="0"/>
          <a:ext cx="0" cy="0"/>
          <a:chOff x="0" y="0"/>
          <a:chExt cx="0" cy="0"/>
        </a:xfrm>
      </p:grpSpPr>
      <p:pic>
        <p:nvPicPr>
          <p:cNvPr id="2604" name="Shape 2604" descr="Shape 59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605" name="Shape 2605"/>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2606" name="Shape 260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cSld name="Title slide">
    <p:spTree>
      <p:nvGrpSpPr>
        <p:cNvPr id="1" name="Shape 2607"/>
        <p:cNvGrpSpPr/>
        <p:nvPr/>
      </p:nvGrpSpPr>
      <p:grpSpPr>
        <a:xfrm>
          <a:off x="0" y="0"/>
          <a:ext cx="0" cy="0"/>
          <a:chOff x="0" y="0"/>
          <a:chExt cx="0" cy="0"/>
        </a:xfrm>
      </p:grpSpPr>
      <p:sp>
        <p:nvSpPr>
          <p:cNvPr id="2608" name="Shape 2608"/>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09" name="Shape 2609"/>
          <p:cNvSpPr txBox="1">
            <a:spLocks noGrp="1"/>
          </p:cNvSpPr>
          <p:nvPr>
            <p:ph type="body" idx="1"/>
          </p:nvPr>
        </p:nvSpPr>
        <p:spPr>
          <a:xfrm>
            <a:off x="311696"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10" name="Shape 261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2611"/>
        <p:cNvGrpSpPr/>
        <p:nvPr/>
      </p:nvGrpSpPr>
      <p:grpSpPr>
        <a:xfrm>
          <a:off x="0" y="0"/>
          <a:ext cx="0" cy="0"/>
          <a:chOff x="0" y="0"/>
          <a:chExt cx="0" cy="0"/>
        </a:xfrm>
      </p:grpSpPr>
      <p:sp>
        <p:nvSpPr>
          <p:cNvPr id="2612" name="Shape 2612"/>
          <p:cNvSpPr txBox="1">
            <a:spLocks noGrp="1"/>
          </p:cNvSpPr>
          <p:nvPr>
            <p:ph type="title"/>
          </p:nvPr>
        </p:nvSpPr>
        <p:spPr>
          <a:xfrm>
            <a:off x="311696"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13" name="Shape 2613"/>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2614"/>
        <p:cNvGrpSpPr/>
        <p:nvPr/>
      </p:nvGrpSpPr>
      <p:grpSpPr>
        <a:xfrm>
          <a:off x="0" y="0"/>
          <a:ext cx="0" cy="0"/>
          <a:chOff x="0" y="0"/>
          <a:chExt cx="0" cy="0"/>
        </a:xfrm>
      </p:grpSpPr>
      <p:sp>
        <p:nvSpPr>
          <p:cNvPr id="2615" name="Shape 2615"/>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16" name="Shape 2616"/>
          <p:cNvSpPr txBox="1">
            <a:spLocks noGrp="1"/>
          </p:cNvSpPr>
          <p:nvPr>
            <p:ph type="body" idx="1"/>
          </p:nvPr>
        </p:nvSpPr>
        <p:spPr>
          <a:xfrm>
            <a:off x="311696" y="1152475"/>
            <a:ext cx="8520600" cy="3416400"/>
          </a:xfrm>
          <a:prstGeom prst="rect">
            <a:avLst/>
          </a:prstGeom>
          <a:noFill/>
          <a:ln>
            <a:noFill/>
          </a:ln>
        </p:spPr>
        <p:txBody>
          <a:bodyPr lIns="91425" tIns="91425" rIns="91425" bIns="91425" anchor="t" anchorCtr="0"/>
          <a:lstStyle>
            <a:lvl1pPr marL="11430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17" name="Shape 261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2618"/>
        <p:cNvGrpSpPr/>
        <p:nvPr/>
      </p:nvGrpSpPr>
      <p:grpSpPr>
        <a:xfrm>
          <a:off x="0" y="0"/>
          <a:ext cx="0" cy="0"/>
          <a:chOff x="0" y="0"/>
          <a:chExt cx="0" cy="0"/>
        </a:xfrm>
      </p:grpSpPr>
      <p:sp>
        <p:nvSpPr>
          <p:cNvPr id="2619" name="Shape 2619"/>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20" name="Shape 2620"/>
          <p:cNvSpPr txBox="1">
            <a:spLocks noGrp="1"/>
          </p:cNvSpPr>
          <p:nvPr>
            <p:ph type="body" idx="1"/>
          </p:nvPr>
        </p:nvSpPr>
        <p:spPr>
          <a:xfrm>
            <a:off x="311696" y="1152475"/>
            <a:ext cx="3999900" cy="3416400"/>
          </a:xfrm>
          <a:prstGeom prst="rect">
            <a:avLst/>
          </a:prstGeom>
          <a:noFill/>
          <a:ln>
            <a:noFill/>
          </a:ln>
        </p:spPr>
        <p:txBody>
          <a:bodyPr lIns="91425" tIns="91425" rIns="91425" bIns="91425" anchor="t" anchorCtr="0"/>
          <a:lstStyle>
            <a:lvl1pPr marL="88900" marR="0" lvl="0"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88900" marR="0" lvl="1"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88900" marR="0" lvl="2"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88900" marR="0" lvl="3"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88900" marR="0" lvl="4"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21" name="Shape 2621"/>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22" name="Shape 2622"/>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cSld name="Title only">
    <p:spTree>
      <p:nvGrpSpPr>
        <p:cNvPr id="1" name="Shape 2623"/>
        <p:cNvGrpSpPr/>
        <p:nvPr/>
      </p:nvGrpSpPr>
      <p:grpSpPr>
        <a:xfrm>
          <a:off x="0" y="0"/>
          <a:ext cx="0" cy="0"/>
          <a:chOff x="0" y="0"/>
          <a:chExt cx="0" cy="0"/>
        </a:xfrm>
      </p:grpSpPr>
      <p:sp>
        <p:nvSpPr>
          <p:cNvPr id="2624" name="Shape 2624"/>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25" name="Shape 262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626"/>
        <p:cNvGrpSpPr/>
        <p:nvPr/>
      </p:nvGrpSpPr>
      <p:grpSpPr>
        <a:xfrm>
          <a:off x="0" y="0"/>
          <a:ext cx="0" cy="0"/>
          <a:chOff x="0" y="0"/>
          <a:chExt cx="0" cy="0"/>
        </a:xfrm>
      </p:grpSpPr>
      <p:sp>
        <p:nvSpPr>
          <p:cNvPr id="2627" name="Shape 2627"/>
          <p:cNvSpPr txBox="1">
            <a:spLocks noGrp="1"/>
          </p:cNvSpPr>
          <p:nvPr>
            <p:ph type="title"/>
          </p:nvPr>
        </p:nvSpPr>
        <p:spPr>
          <a:xfrm>
            <a:off x="311696"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28" name="Shape 2628"/>
          <p:cNvSpPr txBox="1">
            <a:spLocks noGrp="1"/>
          </p:cNvSpPr>
          <p:nvPr>
            <p:ph type="body" idx="1"/>
          </p:nvPr>
        </p:nvSpPr>
        <p:spPr>
          <a:xfrm>
            <a:off x="311696" y="1389598"/>
            <a:ext cx="2808000" cy="3179400"/>
          </a:xfrm>
          <a:prstGeom prst="rect">
            <a:avLst/>
          </a:prstGeom>
          <a:noFill/>
          <a:ln>
            <a:noFill/>
          </a:ln>
        </p:spPr>
        <p:txBody>
          <a:bodyPr lIns="91425" tIns="91425" rIns="91425" bIns="91425" anchor="t" anchorCtr="0"/>
          <a:lstStyle>
            <a:lvl1pPr marL="76200" marR="0" lvl="0"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76200" marR="0" lvl="1"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76200" marR="0" lvl="2"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76200" marR="0" lvl="3"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76200" marR="0" lvl="4"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29" name="Shape 262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cSld name="Main point">
    <p:spTree>
      <p:nvGrpSpPr>
        <p:cNvPr id="1" name="Shape 2630"/>
        <p:cNvGrpSpPr/>
        <p:nvPr/>
      </p:nvGrpSpPr>
      <p:grpSpPr>
        <a:xfrm>
          <a:off x="0" y="0"/>
          <a:ext cx="0" cy="0"/>
          <a:chOff x="0" y="0"/>
          <a:chExt cx="0" cy="0"/>
        </a:xfrm>
      </p:grpSpPr>
      <p:sp>
        <p:nvSpPr>
          <p:cNvPr id="2631" name="Shape 2631"/>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32" name="Shape 2632"/>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2633"/>
        <p:cNvGrpSpPr/>
        <p:nvPr/>
      </p:nvGrpSpPr>
      <p:grpSpPr>
        <a:xfrm>
          <a:off x="0" y="0"/>
          <a:ext cx="0" cy="0"/>
          <a:chOff x="0" y="0"/>
          <a:chExt cx="0" cy="0"/>
        </a:xfrm>
      </p:grpSpPr>
      <p:sp>
        <p:nvSpPr>
          <p:cNvPr id="2634" name="Shape 2634"/>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35" name="Shape 2635"/>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36" name="Shape 2636"/>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37" name="Shape 2637"/>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38" name="Shape 263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lank">
    <p:spTree>
      <p:nvGrpSpPr>
        <p:cNvPr id="1" name="Shape 1450"/>
        <p:cNvGrpSpPr/>
        <p:nvPr/>
      </p:nvGrpSpPr>
      <p:grpSpPr>
        <a:xfrm>
          <a:off x="0" y="0"/>
          <a:ext cx="0" cy="0"/>
          <a:chOff x="0" y="0"/>
          <a:chExt cx="0" cy="0"/>
        </a:xfrm>
      </p:grpSpPr>
      <p:pic>
        <p:nvPicPr>
          <p:cNvPr id="1451" name="Shape 1451" descr="Shape 11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452" name="Shape 1452"/>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cSld name="Caption">
    <p:spTree>
      <p:nvGrpSpPr>
        <p:cNvPr id="1" name="Shape 2639"/>
        <p:cNvGrpSpPr/>
        <p:nvPr/>
      </p:nvGrpSpPr>
      <p:grpSpPr>
        <a:xfrm>
          <a:off x="0" y="0"/>
          <a:ext cx="0" cy="0"/>
          <a:chOff x="0" y="0"/>
          <a:chExt cx="0" cy="0"/>
        </a:xfrm>
      </p:grpSpPr>
      <p:sp>
        <p:nvSpPr>
          <p:cNvPr id="2640" name="Shape 2640"/>
          <p:cNvSpPr txBox="1">
            <a:spLocks noGrp="1"/>
          </p:cNvSpPr>
          <p:nvPr>
            <p:ph type="body" idx="1"/>
          </p:nvPr>
        </p:nvSpPr>
        <p:spPr>
          <a:xfrm>
            <a:off x="311696"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114300" marR="0" lvl="1"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41" name="Shape 264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cSld name="Big number">
    <p:spTree>
      <p:nvGrpSpPr>
        <p:cNvPr id="1" name="Shape 2642"/>
        <p:cNvGrpSpPr/>
        <p:nvPr/>
      </p:nvGrpSpPr>
      <p:grpSpPr>
        <a:xfrm>
          <a:off x="0" y="0"/>
          <a:ext cx="0" cy="0"/>
          <a:chOff x="0" y="0"/>
          <a:chExt cx="0" cy="0"/>
        </a:xfrm>
      </p:grpSpPr>
      <p:sp>
        <p:nvSpPr>
          <p:cNvPr id="2643" name="Shape 2643"/>
          <p:cNvSpPr txBox="1">
            <a:spLocks noGrp="1"/>
          </p:cNvSpPr>
          <p:nvPr>
            <p:ph type="title"/>
          </p:nvPr>
        </p:nvSpPr>
        <p:spPr>
          <a:xfrm>
            <a:off x="311696"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44" name="Shape 2644"/>
          <p:cNvSpPr txBox="1">
            <a:spLocks noGrp="1"/>
          </p:cNvSpPr>
          <p:nvPr>
            <p:ph type="body" idx="1"/>
          </p:nvPr>
        </p:nvSpPr>
        <p:spPr>
          <a:xfrm>
            <a:off x="311696" y="3152225"/>
            <a:ext cx="8520600" cy="1300800"/>
          </a:xfrm>
          <a:prstGeom prst="rect">
            <a:avLst/>
          </a:prstGeom>
          <a:noFill/>
          <a:ln>
            <a:noFill/>
          </a:ln>
        </p:spPr>
        <p:txBody>
          <a:bodyPr lIns="91425" tIns="91425" rIns="91425" bIns="91425" anchor="t" anchorCtr="0"/>
          <a:lstStyle>
            <a:lvl1pPr marL="114300" marR="0" lvl="0"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45" name="Shape 264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cSld name="Blank">
    <p:spTree>
      <p:nvGrpSpPr>
        <p:cNvPr id="1" name="Shape 2646"/>
        <p:cNvGrpSpPr/>
        <p:nvPr/>
      </p:nvGrpSpPr>
      <p:grpSpPr>
        <a:xfrm>
          <a:off x="0" y="0"/>
          <a:ext cx="0" cy="0"/>
          <a:chOff x="0" y="0"/>
          <a:chExt cx="0" cy="0"/>
        </a:xfrm>
      </p:grpSpPr>
      <p:sp>
        <p:nvSpPr>
          <p:cNvPr id="2647" name="Shape 264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cSld name="Intro">
    <p:spTree>
      <p:nvGrpSpPr>
        <p:cNvPr id="1" name="Shape 2648"/>
        <p:cNvGrpSpPr/>
        <p:nvPr/>
      </p:nvGrpSpPr>
      <p:grpSpPr>
        <a:xfrm>
          <a:off x="0" y="0"/>
          <a:ext cx="0" cy="0"/>
          <a:chOff x="0" y="0"/>
          <a:chExt cx="0" cy="0"/>
        </a:xfrm>
      </p:grpSpPr>
      <p:sp>
        <p:nvSpPr>
          <p:cNvPr id="2649" name="Shape 2649"/>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650" name="Shape 2650" descr="Shape 643"/>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2651" name="Shape 2651"/>
          <p:cNvCxnSpPr/>
          <p:nvPr/>
        </p:nvCxnSpPr>
        <p:spPr>
          <a:xfrm>
            <a:off x="301139" y="2126467"/>
            <a:ext cx="738900" cy="0"/>
          </a:xfrm>
          <a:prstGeom prst="straightConnector1">
            <a:avLst/>
          </a:prstGeom>
          <a:noFill/>
          <a:ln w="38100" cap="flat" cmpd="sng">
            <a:solidFill>
              <a:srgbClr val="00253E"/>
            </a:solidFill>
            <a:prstDash val="solid"/>
            <a:round/>
            <a:headEnd type="none" w="med" len="med"/>
            <a:tailEnd type="none" w="med" len="med"/>
          </a:ln>
        </p:spPr>
      </p:cxnSp>
      <p:sp>
        <p:nvSpPr>
          <p:cNvPr id="2652" name="Shape 2652"/>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653" name="Shape 2653"/>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654" name="Shape 265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2655"/>
        <p:cNvGrpSpPr/>
        <p:nvPr/>
      </p:nvGrpSpPr>
      <p:grpSpPr>
        <a:xfrm>
          <a:off x="0" y="0"/>
          <a:ext cx="0" cy="0"/>
          <a:chOff x="0" y="0"/>
          <a:chExt cx="0" cy="0"/>
        </a:xfrm>
      </p:grpSpPr>
      <p:pic>
        <p:nvPicPr>
          <p:cNvPr id="2656" name="Shape 2656" descr="Shape 649"/>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657" name="Shape 2657"/>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658" name="Shape 2658"/>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659" name="Shape 2659"/>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60" name="Shape 266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cSld name="Body w/ Image">
    <p:spTree>
      <p:nvGrpSpPr>
        <p:cNvPr id="1" name="Shape 2661"/>
        <p:cNvGrpSpPr/>
        <p:nvPr/>
      </p:nvGrpSpPr>
      <p:grpSpPr>
        <a:xfrm>
          <a:off x="0" y="0"/>
          <a:ext cx="0" cy="0"/>
          <a:chOff x="0" y="0"/>
          <a:chExt cx="0" cy="0"/>
        </a:xfrm>
      </p:grpSpPr>
      <p:sp>
        <p:nvSpPr>
          <p:cNvPr id="2662" name="Shape 2662"/>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63" name="Shape 2663"/>
          <p:cNvSpPr txBox="1"/>
          <p:nvPr/>
        </p:nvSpPr>
        <p:spPr>
          <a:xfrm>
            <a:off x="6096000" y="2114150"/>
            <a:ext cx="3048000" cy="3507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Arial"/>
              <a:buNone/>
            </a:pPr>
            <a:r>
              <a:rPr lang="en" sz="1800" b="1" i="0" u="none" strike="noStrike" cap="none">
                <a:solidFill>
                  <a:srgbClr val="999999"/>
                </a:solidFill>
                <a:latin typeface="Arial"/>
                <a:ea typeface="Arial"/>
                <a:cs typeface="Arial"/>
                <a:sym typeface="Arial"/>
              </a:rPr>
              <a:t>Cover with Image</a:t>
            </a:r>
          </a:p>
        </p:txBody>
      </p:sp>
      <p:pic>
        <p:nvPicPr>
          <p:cNvPr id="2664" name="Shape 2664" descr="Shape 657"/>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665" name="Shape 2665"/>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666" name="Shape 2666"/>
          <p:cNvSpPr txBox="1">
            <a:spLocks noGrp="1"/>
          </p:cNvSpPr>
          <p:nvPr>
            <p:ph type="title"/>
          </p:nvPr>
        </p:nvSpPr>
        <p:spPr>
          <a:xfrm>
            <a:off x="253550" y="151269"/>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67" name="Shape 266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cSld name="Blank">
    <p:spTree>
      <p:nvGrpSpPr>
        <p:cNvPr id="1" name="Shape 2668"/>
        <p:cNvGrpSpPr/>
        <p:nvPr/>
      </p:nvGrpSpPr>
      <p:grpSpPr>
        <a:xfrm>
          <a:off x="0" y="0"/>
          <a:ext cx="0" cy="0"/>
          <a:chOff x="0" y="0"/>
          <a:chExt cx="0" cy="0"/>
        </a:xfrm>
      </p:grpSpPr>
      <p:sp>
        <p:nvSpPr>
          <p:cNvPr id="2669" name="Shape 266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2670"/>
        <p:cNvGrpSpPr/>
        <p:nvPr/>
      </p:nvGrpSpPr>
      <p:grpSpPr>
        <a:xfrm>
          <a:off x="0" y="0"/>
          <a:ext cx="0" cy="0"/>
          <a:chOff x="0" y="0"/>
          <a:chExt cx="0" cy="0"/>
        </a:xfrm>
      </p:grpSpPr>
      <p:pic>
        <p:nvPicPr>
          <p:cNvPr id="2671" name="Shape 2671" descr="Shape 664"/>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672" name="Shape 2672"/>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73" name="Shape 267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cSld name="Statement">
    <p:spTree>
      <p:nvGrpSpPr>
        <p:cNvPr id="1" name="Shape 2674"/>
        <p:cNvGrpSpPr/>
        <p:nvPr/>
      </p:nvGrpSpPr>
      <p:grpSpPr>
        <a:xfrm>
          <a:off x="0" y="0"/>
          <a:ext cx="0" cy="0"/>
          <a:chOff x="0" y="0"/>
          <a:chExt cx="0" cy="0"/>
        </a:xfrm>
      </p:grpSpPr>
      <p:sp>
        <p:nvSpPr>
          <p:cNvPr id="2675" name="Shape 2675"/>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2676" name="Shape 2676"/>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677" name="Shape 2677" descr="Shape 670"/>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678" name="Shape 267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cSld name="16_Blank">
    <p:spTree>
      <p:nvGrpSpPr>
        <p:cNvPr id="1" name="Shape 2679"/>
        <p:cNvGrpSpPr/>
        <p:nvPr/>
      </p:nvGrpSpPr>
      <p:grpSpPr>
        <a:xfrm>
          <a:off x="0" y="0"/>
          <a:ext cx="0" cy="0"/>
          <a:chOff x="0" y="0"/>
          <a:chExt cx="0" cy="0"/>
        </a:xfrm>
      </p:grpSpPr>
      <p:pic>
        <p:nvPicPr>
          <p:cNvPr id="2680" name="Shape 2680" descr="Shape 67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681" name="Shape 2681"/>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2682" name="Shape 268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only">
    <p:spTree>
      <p:nvGrpSpPr>
        <p:cNvPr id="1" name="Shape 1453"/>
        <p:cNvGrpSpPr/>
        <p:nvPr/>
      </p:nvGrpSpPr>
      <p:grpSpPr>
        <a:xfrm>
          <a:off x="0" y="0"/>
          <a:ext cx="0" cy="0"/>
          <a:chOff x="0" y="0"/>
          <a:chExt cx="0" cy="0"/>
        </a:xfrm>
      </p:grpSpPr>
      <p:sp>
        <p:nvSpPr>
          <p:cNvPr id="1454" name="Shape 1454"/>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55" name="Shape 1455"/>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cSld name="16_Blank">
    <p:spTree>
      <p:nvGrpSpPr>
        <p:cNvPr id="1" name="Shape 2683"/>
        <p:cNvGrpSpPr/>
        <p:nvPr/>
      </p:nvGrpSpPr>
      <p:grpSpPr>
        <a:xfrm>
          <a:off x="0" y="0"/>
          <a:ext cx="0" cy="0"/>
          <a:chOff x="0" y="0"/>
          <a:chExt cx="0" cy="0"/>
        </a:xfrm>
      </p:grpSpPr>
      <p:pic>
        <p:nvPicPr>
          <p:cNvPr id="2684" name="Shape 2684" descr="Shape 67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685" name="Shape 2685"/>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2686" name="Shape 268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2687"/>
        <p:cNvGrpSpPr/>
        <p:nvPr/>
      </p:nvGrpSpPr>
      <p:grpSpPr>
        <a:xfrm>
          <a:off x="0" y="0"/>
          <a:ext cx="0" cy="0"/>
          <a:chOff x="0" y="0"/>
          <a:chExt cx="0" cy="0"/>
        </a:xfrm>
      </p:grpSpPr>
      <p:pic>
        <p:nvPicPr>
          <p:cNvPr id="2688" name="Shape 2688" descr="Shape 681"/>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2689" name="Shape 2689"/>
          <p:cNvSpPr/>
          <p:nvPr/>
        </p:nvSpPr>
        <p:spPr>
          <a:xfrm>
            <a:off x="0" y="-25"/>
            <a:ext cx="9144000" cy="5143500"/>
          </a:xfrm>
          <a:prstGeom prst="rect">
            <a:avLst/>
          </a:prstGeom>
          <a:gradFill>
            <a:gsLst>
              <a:gs pos="0">
                <a:srgbClr val="1AB9A5"/>
              </a:gs>
              <a:gs pos="10000">
                <a:srgbClr val="1AB9A5"/>
              </a:gs>
              <a:gs pos="100000">
                <a:srgbClr val="1AB9A5">
                  <a:alpha val="72941"/>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2690" name="Shape 2690" descr="Shape 683"/>
          <p:cNvPicPr preferRelativeResize="0"/>
          <p:nvPr/>
        </p:nvPicPr>
        <p:blipFill rotWithShape="1">
          <a:blip r:embed="rId3">
            <a:alphaModFix/>
          </a:blip>
          <a:srcRect/>
          <a:stretch/>
        </p:blipFill>
        <p:spPr>
          <a:xfrm>
            <a:off x="224817" y="515477"/>
            <a:ext cx="2353800" cy="921000"/>
          </a:xfrm>
          <a:prstGeom prst="rect">
            <a:avLst/>
          </a:prstGeom>
          <a:noFill/>
          <a:ln>
            <a:noFill/>
          </a:ln>
        </p:spPr>
      </p:pic>
      <p:cxnSp>
        <p:nvCxnSpPr>
          <p:cNvPr id="2691" name="Shape 2691"/>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692" name="Shape 2692"/>
          <p:cNvSpPr txBox="1">
            <a:spLocks noGrp="1"/>
          </p:cNvSpPr>
          <p:nvPr>
            <p:ph type="title"/>
          </p:nvPr>
        </p:nvSpPr>
        <p:spPr>
          <a:xfrm>
            <a:off x="668791" y="1737008"/>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93" name="Shape 2693"/>
          <p:cNvSpPr txBox="1"/>
          <p:nvPr/>
        </p:nvSpPr>
        <p:spPr>
          <a:xfrm>
            <a:off x="6402851" y="4782060"/>
            <a:ext cx="2656800" cy="2688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p>
        </p:txBody>
      </p:sp>
      <p:sp>
        <p:nvSpPr>
          <p:cNvPr id="2694" name="Shape 269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cSld name="Blank">
    <p:spTree>
      <p:nvGrpSpPr>
        <p:cNvPr id="1" name="Shape 2695"/>
        <p:cNvGrpSpPr/>
        <p:nvPr/>
      </p:nvGrpSpPr>
      <p:grpSpPr>
        <a:xfrm>
          <a:off x="0" y="0"/>
          <a:ext cx="0" cy="0"/>
          <a:chOff x="0" y="0"/>
          <a:chExt cx="0" cy="0"/>
        </a:xfrm>
      </p:grpSpPr>
      <p:pic>
        <p:nvPicPr>
          <p:cNvPr id="2696" name="Shape 2696" descr="Shape 68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697" name="Shape 2697"/>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cSld name="Side-by-Side">
    <p:spTree>
      <p:nvGrpSpPr>
        <p:cNvPr id="1" name="Shape 2698"/>
        <p:cNvGrpSpPr/>
        <p:nvPr/>
      </p:nvGrpSpPr>
      <p:grpSpPr>
        <a:xfrm>
          <a:off x="0" y="0"/>
          <a:ext cx="0" cy="0"/>
          <a:chOff x="0" y="0"/>
          <a:chExt cx="0" cy="0"/>
        </a:xfrm>
      </p:grpSpPr>
      <p:pic>
        <p:nvPicPr>
          <p:cNvPr id="2699" name="Shape 2699" descr="Shape 692"/>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700" name="Shape 2700"/>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701" name="Shape 2701"/>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702" name="Shape 2702"/>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03" name="Shape 270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2704"/>
        <p:cNvGrpSpPr/>
        <p:nvPr/>
      </p:nvGrpSpPr>
      <p:grpSpPr>
        <a:xfrm>
          <a:off x="0" y="0"/>
          <a:ext cx="0" cy="0"/>
          <a:chOff x="0" y="0"/>
          <a:chExt cx="0" cy="0"/>
        </a:xfrm>
      </p:grpSpPr>
      <p:sp>
        <p:nvSpPr>
          <p:cNvPr id="2705" name="Shape 2705"/>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706" name="Shape 2706"/>
          <p:cNvCxnSpPr/>
          <p:nvPr/>
        </p:nvCxnSpPr>
        <p:spPr>
          <a:xfrm>
            <a:off x="4202555" y="2323832"/>
            <a:ext cx="738900" cy="0"/>
          </a:xfrm>
          <a:prstGeom prst="straightConnector1">
            <a:avLst/>
          </a:prstGeom>
          <a:noFill/>
          <a:ln w="38100" cap="flat" cmpd="sng">
            <a:solidFill>
              <a:srgbClr val="FFFFFF"/>
            </a:solidFill>
            <a:prstDash val="solid"/>
            <a:round/>
            <a:headEnd type="none" w="med" len="med"/>
            <a:tailEnd type="none" w="med" len="med"/>
          </a:ln>
        </p:spPr>
      </p:cxnSp>
      <p:pic>
        <p:nvPicPr>
          <p:cNvPr id="2707" name="Shape 2707" descr="Shape 700"/>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708" name="Shape 270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cSld name="Statement">
    <p:spTree>
      <p:nvGrpSpPr>
        <p:cNvPr id="1" name="Shape 2709"/>
        <p:cNvGrpSpPr/>
        <p:nvPr/>
      </p:nvGrpSpPr>
      <p:grpSpPr>
        <a:xfrm>
          <a:off x="0" y="0"/>
          <a:ext cx="0" cy="0"/>
          <a:chOff x="0" y="0"/>
          <a:chExt cx="0" cy="0"/>
        </a:xfrm>
      </p:grpSpPr>
      <p:sp>
        <p:nvSpPr>
          <p:cNvPr id="2710" name="Shape 2710"/>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33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2711" name="Shape 2711"/>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712" name="Shape 2712" descr="Shape 705"/>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713" name="Shape 271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cSld name="16_Blank">
    <p:spTree>
      <p:nvGrpSpPr>
        <p:cNvPr id="1" name="Shape 2714"/>
        <p:cNvGrpSpPr/>
        <p:nvPr/>
      </p:nvGrpSpPr>
      <p:grpSpPr>
        <a:xfrm>
          <a:off x="0" y="0"/>
          <a:ext cx="0" cy="0"/>
          <a:chOff x="0" y="0"/>
          <a:chExt cx="0" cy="0"/>
        </a:xfrm>
      </p:grpSpPr>
      <p:pic>
        <p:nvPicPr>
          <p:cNvPr id="2715" name="Shape 2715" descr="Shape 70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716" name="Shape 2716"/>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2717" name="Shape 271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cSld name="Title slide">
    <p:spTree>
      <p:nvGrpSpPr>
        <p:cNvPr id="1" name="Shape 2718"/>
        <p:cNvGrpSpPr/>
        <p:nvPr/>
      </p:nvGrpSpPr>
      <p:grpSpPr>
        <a:xfrm>
          <a:off x="0" y="0"/>
          <a:ext cx="0" cy="0"/>
          <a:chOff x="0" y="0"/>
          <a:chExt cx="0" cy="0"/>
        </a:xfrm>
      </p:grpSpPr>
      <p:sp>
        <p:nvSpPr>
          <p:cNvPr id="2719" name="Shape 2719"/>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20" name="Shape 2720"/>
          <p:cNvSpPr txBox="1">
            <a:spLocks noGrp="1"/>
          </p:cNvSpPr>
          <p:nvPr>
            <p:ph type="body" idx="1"/>
          </p:nvPr>
        </p:nvSpPr>
        <p:spPr>
          <a:xfrm>
            <a:off x="311694"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21" name="Shape 272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2722"/>
        <p:cNvGrpSpPr/>
        <p:nvPr/>
      </p:nvGrpSpPr>
      <p:grpSpPr>
        <a:xfrm>
          <a:off x="0" y="0"/>
          <a:ext cx="0" cy="0"/>
          <a:chOff x="0" y="0"/>
          <a:chExt cx="0" cy="0"/>
        </a:xfrm>
      </p:grpSpPr>
      <p:sp>
        <p:nvSpPr>
          <p:cNvPr id="2723" name="Shape 2723"/>
          <p:cNvSpPr txBox="1">
            <a:spLocks noGrp="1"/>
          </p:cNvSpPr>
          <p:nvPr>
            <p:ph type="title"/>
          </p:nvPr>
        </p:nvSpPr>
        <p:spPr>
          <a:xfrm>
            <a:off x="311694"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24" name="Shape 272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2725"/>
        <p:cNvGrpSpPr/>
        <p:nvPr/>
      </p:nvGrpSpPr>
      <p:grpSpPr>
        <a:xfrm>
          <a:off x="0" y="0"/>
          <a:ext cx="0" cy="0"/>
          <a:chOff x="0" y="0"/>
          <a:chExt cx="0" cy="0"/>
        </a:xfrm>
      </p:grpSpPr>
      <p:sp>
        <p:nvSpPr>
          <p:cNvPr id="2726" name="Shape 2726"/>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27" name="Shape 2727"/>
          <p:cNvSpPr txBox="1">
            <a:spLocks noGrp="1"/>
          </p:cNvSpPr>
          <p:nvPr>
            <p:ph type="body" idx="1"/>
          </p:nvPr>
        </p:nvSpPr>
        <p:spPr>
          <a:xfrm>
            <a:off x="311694"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28" name="Shape 272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ide-by-Side">
    <p:spTree>
      <p:nvGrpSpPr>
        <p:cNvPr id="1" name="Shape 1456"/>
        <p:cNvGrpSpPr/>
        <p:nvPr/>
      </p:nvGrpSpPr>
      <p:grpSpPr>
        <a:xfrm>
          <a:off x="0" y="0"/>
          <a:ext cx="0" cy="0"/>
          <a:chOff x="0" y="0"/>
          <a:chExt cx="0" cy="0"/>
        </a:xfrm>
      </p:grpSpPr>
      <p:pic>
        <p:nvPicPr>
          <p:cNvPr id="1457" name="Shape 1457" descr="Shape 90"/>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1458" name="Shape 1458"/>
          <p:cNvCxnSpPr/>
          <p:nvPr/>
        </p:nvCxnSpPr>
        <p:spPr>
          <a:xfrm rot="10800000">
            <a:off x="4573269"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459" name="Shape 1459"/>
          <p:cNvCxnSpPr/>
          <p:nvPr/>
        </p:nvCxnSpPr>
        <p:spPr>
          <a:xfrm>
            <a:off x="4572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460" name="Shape 1460"/>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61" name="Shape 1461"/>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2729"/>
        <p:cNvGrpSpPr/>
        <p:nvPr/>
      </p:nvGrpSpPr>
      <p:grpSpPr>
        <a:xfrm>
          <a:off x="0" y="0"/>
          <a:ext cx="0" cy="0"/>
          <a:chOff x="0" y="0"/>
          <a:chExt cx="0" cy="0"/>
        </a:xfrm>
      </p:grpSpPr>
      <p:sp>
        <p:nvSpPr>
          <p:cNvPr id="2730" name="Shape 2730"/>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31" name="Shape 2731"/>
          <p:cNvSpPr txBox="1">
            <a:spLocks noGrp="1"/>
          </p:cNvSpPr>
          <p:nvPr>
            <p:ph type="body" idx="1"/>
          </p:nvPr>
        </p:nvSpPr>
        <p:spPr>
          <a:xfrm>
            <a:off x="311694"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32" name="Shape 2732"/>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33" name="Shape 273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734"/>
        <p:cNvGrpSpPr/>
        <p:nvPr/>
      </p:nvGrpSpPr>
      <p:grpSpPr>
        <a:xfrm>
          <a:off x="0" y="0"/>
          <a:ext cx="0" cy="0"/>
          <a:chOff x="0" y="0"/>
          <a:chExt cx="0" cy="0"/>
        </a:xfrm>
      </p:grpSpPr>
      <p:sp>
        <p:nvSpPr>
          <p:cNvPr id="2735" name="Shape 2735"/>
          <p:cNvSpPr txBox="1">
            <a:spLocks noGrp="1"/>
          </p:cNvSpPr>
          <p:nvPr>
            <p:ph type="title"/>
          </p:nvPr>
        </p:nvSpPr>
        <p:spPr>
          <a:xfrm>
            <a:off x="311694"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36" name="Shape 2736"/>
          <p:cNvSpPr txBox="1">
            <a:spLocks noGrp="1"/>
          </p:cNvSpPr>
          <p:nvPr>
            <p:ph type="body" idx="1"/>
          </p:nvPr>
        </p:nvSpPr>
        <p:spPr>
          <a:xfrm>
            <a:off x="311694"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37" name="Shape 273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cSld name="Main point">
    <p:spTree>
      <p:nvGrpSpPr>
        <p:cNvPr id="1" name="Shape 2738"/>
        <p:cNvGrpSpPr/>
        <p:nvPr/>
      </p:nvGrpSpPr>
      <p:grpSpPr>
        <a:xfrm>
          <a:off x="0" y="0"/>
          <a:ext cx="0" cy="0"/>
          <a:chOff x="0" y="0"/>
          <a:chExt cx="0" cy="0"/>
        </a:xfrm>
      </p:grpSpPr>
      <p:sp>
        <p:nvSpPr>
          <p:cNvPr id="2739" name="Shape 2739"/>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40" name="Shape 274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2741"/>
        <p:cNvGrpSpPr/>
        <p:nvPr/>
      </p:nvGrpSpPr>
      <p:grpSpPr>
        <a:xfrm>
          <a:off x="0" y="0"/>
          <a:ext cx="0" cy="0"/>
          <a:chOff x="0" y="0"/>
          <a:chExt cx="0" cy="0"/>
        </a:xfrm>
      </p:grpSpPr>
      <p:sp>
        <p:nvSpPr>
          <p:cNvPr id="2742" name="Shape 2742"/>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743" name="Shape 2743"/>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44" name="Shape 2744"/>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45" name="Shape 2745"/>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46" name="Shape 274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cSld name="Caption">
    <p:spTree>
      <p:nvGrpSpPr>
        <p:cNvPr id="1" name="Shape 2747"/>
        <p:cNvGrpSpPr/>
        <p:nvPr/>
      </p:nvGrpSpPr>
      <p:grpSpPr>
        <a:xfrm>
          <a:off x="0" y="0"/>
          <a:ext cx="0" cy="0"/>
          <a:chOff x="0" y="0"/>
          <a:chExt cx="0" cy="0"/>
        </a:xfrm>
      </p:grpSpPr>
      <p:sp>
        <p:nvSpPr>
          <p:cNvPr id="2748" name="Shape 2748"/>
          <p:cNvSpPr txBox="1">
            <a:spLocks noGrp="1"/>
          </p:cNvSpPr>
          <p:nvPr>
            <p:ph type="body" idx="1"/>
          </p:nvPr>
        </p:nvSpPr>
        <p:spPr>
          <a:xfrm>
            <a:off x="311694"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49" name="Shape 2749"/>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cSld name="Big number">
    <p:spTree>
      <p:nvGrpSpPr>
        <p:cNvPr id="1" name="Shape 2750"/>
        <p:cNvGrpSpPr/>
        <p:nvPr/>
      </p:nvGrpSpPr>
      <p:grpSpPr>
        <a:xfrm>
          <a:off x="0" y="0"/>
          <a:ext cx="0" cy="0"/>
          <a:chOff x="0" y="0"/>
          <a:chExt cx="0" cy="0"/>
        </a:xfrm>
      </p:grpSpPr>
      <p:sp>
        <p:nvSpPr>
          <p:cNvPr id="2751" name="Shape 2751"/>
          <p:cNvSpPr txBox="1">
            <a:spLocks noGrp="1"/>
          </p:cNvSpPr>
          <p:nvPr>
            <p:ph type="title"/>
          </p:nvPr>
        </p:nvSpPr>
        <p:spPr>
          <a:xfrm>
            <a:off x="311694"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52" name="Shape 2752"/>
          <p:cNvSpPr txBox="1">
            <a:spLocks noGrp="1"/>
          </p:cNvSpPr>
          <p:nvPr>
            <p:ph type="body" idx="1"/>
          </p:nvPr>
        </p:nvSpPr>
        <p:spPr>
          <a:xfrm>
            <a:off x="311694"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53" name="Shape 275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cSld name="Blank">
    <p:spTree>
      <p:nvGrpSpPr>
        <p:cNvPr id="1" name="Shape 2754"/>
        <p:cNvGrpSpPr/>
        <p:nvPr/>
      </p:nvGrpSpPr>
      <p:grpSpPr>
        <a:xfrm>
          <a:off x="0" y="0"/>
          <a:ext cx="0" cy="0"/>
          <a:chOff x="0" y="0"/>
          <a:chExt cx="0" cy="0"/>
        </a:xfrm>
      </p:grpSpPr>
      <p:sp>
        <p:nvSpPr>
          <p:cNvPr id="2755" name="Shape 2755"/>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cSld name="Intro">
    <p:spTree>
      <p:nvGrpSpPr>
        <p:cNvPr id="1" name="Shape 2756"/>
        <p:cNvGrpSpPr/>
        <p:nvPr/>
      </p:nvGrpSpPr>
      <p:grpSpPr>
        <a:xfrm>
          <a:off x="0" y="0"/>
          <a:ext cx="0" cy="0"/>
          <a:chOff x="0" y="0"/>
          <a:chExt cx="0" cy="0"/>
        </a:xfrm>
      </p:grpSpPr>
      <p:sp>
        <p:nvSpPr>
          <p:cNvPr id="2757" name="Shape 2757"/>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758" name="Shape 2758" descr="Shape 751"/>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2759" name="Shape 2759"/>
          <p:cNvCxnSpPr/>
          <p:nvPr/>
        </p:nvCxnSpPr>
        <p:spPr>
          <a:xfrm>
            <a:off x="301137" y="2126466"/>
            <a:ext cx="738900" cy="0"/>
          </a:xfrm>
          <a:prstGeom prst="straightConnector1">
            <a:avLst/>
          </a:prstGeom>
          <a:noFill/>
          <a:ln w="38100" cap="flat" cmpd="sng">
            <a:solidFill>
              <a:srgbClr val="00253E"/>
            </a:solidFill>
            <a:prstDash val="solid"/>
            <a:round/>
            <a:headEnd type="none" w="med" len="med"/>
            <a:tailEnd type="none" w="med" len="med"/>
          </a:ln>
        </p:spPr>
      </p:cxnSp>
      <p:sp>
        <p:nvSpPr>
          <p:cNvPr id="2760" name="Shape 2760"/>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761" name="Shape 2761"/>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762" name="Shape 276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2763"/>
        <p:cNvGrpSpPr/>
        <p:nvPr/>
      </p:nvGrpSpPr>
      <p:grpSpPr>
        <a:xfrm>
          <a:off x="0" y="0"/>
          <a:ext cx="0" cy="0"/>
          <a:chOff x="0" y="0"/>
          <a:chExt cx="0" cy="0"/>
        </a:xfrm>
      </p:grpSpPr>
      <p:pic>
        <p:nvPicPr>
          <p:cNvPr id="2764" name="Shape 2764" descr="Shape 757"/>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765" name="Shape 2765"/>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766" name="Shape 2766"/>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767" name="Shape 2767"/>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68" name="Shape 276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cSld name="Body w/ Image">
    <p:spTree>
      <p:nvGrpSpPr>
        <p:cNvPr id="1" name="Shape 2769"/>
        <p:cNvGrpSpPr/>
        <p:nvPr/>
      </p:nvGrpSpPr>
      <p:grpSpPr>
        <a:xfrm>
          <a:off x="0" y="0"/>
          <a:ext cx="0" cy="0"/>
          <a:chOff x="0" y="0"/>
          <a:chExt cx="0" cy="0"/>
        </a:xfrm>
      </p:grpSpPr>
      <p:sp>
        <p:nvSpPr>
          <p:cNvPr id="2770" name="Shape 2770"/>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771" name="Shape 2771"/>
          <p:cNvSpPr txBox="1"/>
          <p:nvPr/>
        </p:nvSpPr>
        <p:spPr>
          <a:xfrm>
            <a:off x="6096000" y="2114150"/>
            <a:ext cx="3048000" cy="3507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Arial"/>
              <a:buNone/>
            </a:pPr>
            <a:r>
              <a:rPr lang="en" sz="1800" b="1" i="0" u="none" strike="noStrike" cap="none">
                <a:solidFill>
                  <a:srgbClr val="999999"/>
                </a:solidFill>
                <a:latin typeface="Arial"/>
                <a:ea typeface="Arial"/>
                <a:cs typeface="Arial"/>
                <a:sym typeface="Arial"/>
              </a:rPr>
              <a:t>Cover with Image</a:t>
            </a:r>
          </a:p>
        </p:txBody>
      </p:sp>
      <p:pic>
        <p:nvPicPr>
          <p:cNvPr id="2772" name="Shape 2772" descr="Shape 765"/>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773" name="Shape 2773"/>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774" name="Shape 2774"/>
          <p:cNvSpPr txBox="1">
            <a:spLocks noGrp="1"/>
          </p:cNvSpPr>
          <p:nvPr>
            <p:ph type="title"/>
          </p:nvPr>
        </p:nvSpPr>
        <p:spPr>
          <a:xfrm>
            <a:off x="253550" y="151268"/>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75" name="Shape 277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2">
    <p:bg>
      <p:bgPr>
        <a:solidFill>
          <a:schemeClr val="lt2"/>
        </a:solidFill>
        <a:effectLst/>
      </p:bgPr>
    </p:bg>
    <p:spTree>
      <p:nvGrpSpPr>
        <p:cNvPr id="1" name="Shape 1325"/>
        <p:cNvGrpSpPr/>
        <p:nvPr/>
      </p:nvGrpSpPr>
      <p:grpSpPr>
        <a:xfrm>
          <a:off x="0" y="0"/>
          <a:ext cx="0" cy="0"/>
          <a:chOff x="0" y="0"/>
          <a:chExt cx="0" cy="0"/>
        </a:xfrm>
      </p:grpSpPr>
      <p:pic>
        <p:nvPicPr>
          <p:cNvPr id="1326" name="Shape 1326" descr="Pivotal White RGB.eps"/>
          <p:cNvPicPr preferRelativeResize="0"/>
          <p:nvPr/>
        </p:nvPicPr>
        <p:blipFill rotWithShape="1">
          <a:blip r:embed="rId2">
            <a:alphaModFix/>
          </a:blip>
          <a:srcRect/>
          <a:stretch/>
        </p:blipFill>
        <p:spPr>
          <a:xfrm>
            <a:off x="224822" y="515477"/>
            <a:ext cx="2353800" cy="921000"/>
          </a:xfrm>
          <a:prstGeom prst="rect">
            <a:avLst/>
          </a:prstGeom>
          <a:noFill/>
          <a:ln>
            <a:noFill/>
          </a:ln>
        </p:spPr>
      </p:pic>
      <p:cxnSp>
        <p:nvCxnSpPr>
          <p:cNvPr id="1327" name="Shape 1327"/>
          <p:cNvCxnSpPr/>
          <p:nvPr/>
        </p:nvCxnSpPr>
        <p:spPr>
          <a:xfrm>
            <a:off x="762346" y="3110100"/>
            <a:ext cx="738900" cy="0"/>
          </a:xfrm>
          <a:prstGeom prst="straightConnector1">
            <a:avLst/>
          </a:prstGeom>
          <a:noFill/>
          <a:ln w="38100" cap="flat" cmpd="sng">
            <a:solidFill>
              <a:schemeClr val="dk1"/>
            </a:solidFill>
            <a:prstDash val="solid"/>
            <a:round/>
            <a:headEnd type="none" w="med" len="med"/>
            <a:tailEnd type="none" w="med" len="med"/>
          </a:ln>
        </p:spPr>
      </p:cxnSp>
      <p:sp>
        <p:nvSpPr>
          <p:cNvPr id="1328" name="Shape 1328"/>
          <p:cNvSpPr txBox="1">
            <a:spLocks noGrp="1"/>
          </p:cNvSpPr>
          <p:nvPr>
            <p:ph type="title"/>
          </p:nvPr>
        </p:nvSpPr>
        <p:spPr>
          <a:xfrm>
            <a:off x="668792" y="1737013"/>
            <a:ext cx="5854800" cy="1191600"/>
          </a:xfrm>
          <a:prstGeom prst="rect">
            <a:avLst/>
          </a:prstGeom>
          <a:noFill/>
          <a:ln>
            <a:noFill/>
          </a:ln>
        </p:spPr>
        <p:txBody>
          <a:bodyPr lIns="91425" tIns="91425" rIns="91425" bIns="91425" anchor="b" anchorCtr="0"/>
          <a:lstStyle>
            <a:lvl1pPr lvl="0"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29" name="Shape 1329"/>
          <p:cNvSpPr txBox="1">
            <a:spLocks noGrp="1"/>
          </p:cNvSpPr>
          <p:nvPr>
            <p:ph type="title" idx="2"/>
          </p:nvPr>
        </p:nvSpPr>
        <p:spPr>
          <a:xfrm>
            <a:off x="664750" y="3306696"/>
            <a:ext cx="42789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30" name="Shape 1330"/>
          <p:cNvSpPr txBox="1"/>
          <p:nvPr/>
        </p:nvSpPr>
        <p:spPr>
          <a:xfrm>
            <a:off x="6402858" y="4782060"/>
            <a:ext cx="2656799" cy="195600"/>
          </a:xfrm>
          <a:prstGeom prst="rect">
            <a:avLst/>
          </a:prstGeom>
          <a:noFill/>
          <a:ln>
            <a:noFill/>
          </a:ln>
        </p:spPr>
        <p:txBody>
          <a:bodyPr lIns="91425" tIns="91425" rIns="91425" bIns="91425" anchor="t" anchorCtr="0">
            <a:noAutofit/>
          </a:bodyPr>
          <a:lstStyle/>
          <a:p>
            <a:pPr lvl="0" algn="r" rtl="0">
              <a:spcBef>
                <a:spcPts val="0"/>
              </a:spcBef>
              <a:buNone/>
            </a:pPr>
            <a:r>
              <a:rPr lang="en" sz="700">
                <a:solidFill>
                  <a:schemeClr val="accent1"/>
                </a:solidFill>
                <a:latin typeface="Proxima Nova"/>
                <a:ea typeface="Proxima Nova"/>
                <a:cs typeface="Proxima Nova"/>
                <a:sym typeface="Proxima Nova"/>
              </a:rPr>
              <a:t>© Copyright 2017 Pivotal Software, Inc. All rights Reserved.</a:t>
            </a:r>
          </a:p>
          <a:p>
            <a:pPr lvl="0" rtl="0">
              <a:spcBef>
                <a:spcPts val="0"/>
              </a:spcBef>
              <a:buNone/>
            </a:pPr>
            <a:endParaRPr sz="700">
              <a:solidFill>
                <a:schemeClr val="accent1"/>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ody">
    <p:spTree>
      <p:nvGrpSpPr>
        <p:cNvPr id="1" name="Shape 1462"/>
        <p:cNvGrpSpPr/>
        <p:nvPr/>
      </p:nvGrpSpPr>
      <p:grpSpPr>
        <a:xfrm>
          <a:off x="0" y="0"/>
          <a:ext cx="0" cy="0"/>
          <a:chOff x="0" y="0"/>
          <a:chExt cx="0" cy="0"/>
        </a:xfrm>
      </p:grpSpPr>
      <p:pic>
        <p:nvPicPr>
          <p:cNvPr id="1463" name="Shape 1463" descr="Shape 52"/>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1464" name="Shape 1464"/>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65" name="Shape 146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cSld name="Blank">
    <p:spTree>
      <p:nvGrpSpPr>
        <p:cNvPr id="1" name="Shape 2776"/>
        <p:cNvGrpSpPr/>
        <p:nvPr/>
      </p:nvGrpSpPr>
      <p:grpSpPr>
        <a:xfrm>
          <a:off x="0" y="0"/>
          <a:ext cx="0" cy="0"/>
          <a:chOff x="0" y="0"/>
          <a:chExt cx="0" cy="0"/>
        </a:xfrm>
      </p:grpSpPr>
      <p:sp>
        <p:nvSpPr>
          <p:cNvPr id="2777" name="Shape 277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2778"/>
        <p:cNvGrpSpPr/>
        <p:nvPr/>
      </p:nvGrpSpPr>
      <p:grpSpPr>
        <a:xfrm>
          <a:off x="0" y="0"/>
          <a:ext cx="0" cy="0"/>
          <a:chOff x="0" y="0"/>
          <a:chExt cx="0" cy="0"/>
        </a:xfrm>
      </p:grpSpPr>
      <p:pic>
        <p:nvPicPr>
          <p:cNvPr id="2779" name="Shape 2779" descr="Shape 772"/>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780" name="Shape 2780"/>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81" name="Shape 278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cSld name="Title Only">
    <p:spTree>
      <p:nvGrpSpPr>
        <p:cNvPr id="1" name="Shape 2782"/>
        <p:cNvGrpSpPr/>
        <p:nvPr/>
      </p:nvGrpSpPr>
      <p:grpSpPr>
        <a:xfrm>
          <a:off x="0" y="0"/>
          <a:ext cx="0" cy="0"/>
          <a:chOff x="0" y="0"/>
          <a:chExt cx="0" cy="0"/>
        </a:xfrm>
      </p:grpSpPr>
      <p:sp>
        <p:nvSpPr>
          <p:cNvPr id="2783" name="Shape 2783"/>
          <p:cNvSpPr/>
          <p:nvPr/>
        </p:nvSpPr>
        <p:spPr>
          <a:xfrm>
            <a:off x="0" y="4629148"/>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2784" name="Shape 2784"/>
          <p:cNvSpPr txBox="1">
            <a:spLocks noGrp="1"/>
          </p:cNvSpPr>
          <p:nvPr>
            <p:ph type="title"/>
          </p:nvPr>
        </p:nvSpPr>
        <p:spPr>
          <a:xfrm>
            <a:off x="366710" y="325435"/>
            <a:ext cx="8410500" cy="554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85" name="Shape 2785"/>
          <p:cNvSpPr txBox="1"/>
          <p:nvPr/>
        </p:nvSpPr>
        <p:spPr>
          <a:xfrm>
            <a:off x="366712" y="5043846"/>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Copyright 2014 Pivotal. All rights reserved.</a:t>
            </a:r>
          </a:p>
        </p:txBody>
      </p:sp>
      <p:pic>
        <p:nvPicPr>
          <p:cNvPr id="2786" name="Shape 2786" descr="Shape 779"/>
          <p:cNvPicPr preferRelativeResize="0"/>
          <p:nvPr/>
        </p:nvPicPr>
        <p:blipFill rotWithShape="1">
          <a:blip r:embed="rId2">
            <a:alphaModFix/>
          </a:blip>
          <a:srcRect/>
          <a:stretch/>
        </p:blipFill>
        <p:spPr>
          <a:xfrm>
            <a:off x="7937764" y="4709392"/>
            <a:ext cx="965100" cy="228600"/>
          </a:xfrm>
          <a:prstGeom prst="rect">
            <a:avLst/>
          </a:prstGeom>
          <a:noFill/>
          <a:ln>
            <a:noFill/>
          </a:ln>
        </p:spPr>
      </p:pic>
      <p:sp>
        <p:nvSpPr>
          <p:cNvPr id="2787" name="Shape 2787"/>
          <p:cNvSpPr txBox="1">
            <a:spLocks noGrp="1"/>
          </p:cNvSpPr>
          <p:nvPr>
            <p:ph type="sldNum" idx="12"/>
          </p:nvPr>
        </p:nvSpPr>
        <p:spPr>
          <a:xfrm>
            <a:off x="8959846" y="5021491"/>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2788"/>
        <p:cNvGrpSpPr/>
        <p:nvPr/>
      </p:nvGrpSpPr>
      <p:grpSpPr>
        <a:xfrm>
          <a:off x="0" y="0"/>
          <a:ext cx="0" cy="0"/>
          <a:chOff x="0" y="0"/>
          <a:chExt cx="0" cy="0"/>
        </a:xfrm>
      </p:grpSpPr>
      <p:pic>
        <p:nvPicPr>
          <p:cNvPr id="2789" name="Shape 2789" descr="Shape 782"/>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2790" name="Shape 2790"/>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2791" name="Shape 2791" descr="Shape 784"/>
          <p:cNvPicPr preferRelativeResize="0"/>
          <p:nvPr/>
        </p:nvPicPr>
        <p:blipFill rotWithShape="1">
          <a:blip r:embed="rId3">
            <a:alphaModFix/>
          </a:blip>
          <a:srcRect/>
          <a:stretch/>
        </p:blipFill>
        <p:spPr>
          <a:xfrm>
            <a:off x="224818" y="515477"/>
            <a:ext cx="2353800" cy="921000"/>
          </a:xfrm>
          <a:prstGeom prst="rect">
            <a:avLst/>
          </a:prstGeom>
          <a:noFill/>
          <a:ln>
            <a:noFill/>
          </a:ln>
        </p:spPr>
      </p:pic>
      <p:cxnSp>
        <p:nvCxnSpPr>
          <p:cNvPr id="2792" name="Shape 2792"/>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793" name="Shape 2793"/>
          <p:cNvSpPr txBox="1">
            <a:spLocks noGrp="1"/>
          </p:cNvSpPr>
          <p:nvPr>
            <p:ph type="title"/>
          </p:nvPr>
        </p:nvSpPr>
        <p:spPr>
          <a:xfrm>
            <a:off x="668791" y="1737009"/>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94" name="Shape 2794"/>
          <p:cNvSpPr txBox="1"/>
          <p:nvPr/>
        </p:nvSpPr>
        <p:spPr>
          <a:xfrm>
            <a:off x="6402853" y="4782060"/>
            <a:ext cx="2656800" cy="2688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p>
        </p:txBody>
      </p:sp>
      <p:sp>
        <p:nvSpPr>
          <p:cNvPr id="2795" name="Shape 279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cSld name="Blank">
    <p:spTree>
      <p:nvGrpSpPr>
        <p:cNvPr id="1" name="Shape 2796"/>
        <p:cNvGrpSpPr/>
        <p:nvPr/>
      </p:nvGrpSpPr>
      <p:grpSpPr>
        <a:xfrm>
          <a:off x="0" y="0"/>
          <a:ext cx="0" cy="0"/>
          <a:chOff x="0" y="0"/>
          <a:chExt cx="0" cy="0"/>
        </a:xfrm>
      </p:grpSpPr>
      <p:pic>
        <p:nvPicPr>
          <p:cNvPr id="2797" name="Shape 2797" descr="Shape 79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798" name="Shape 2798"/>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2799"/>
        <p:cNvGrpSpPr/>
        <p:nvPr/>
      </p:nvGrpSpPr>
      <p:grpSpPr>
        <a:xfrm>
          <a:off x="0" y="0"/>
          <a:ext cx="0" cy="0"/>
          <a:chOff x="0" y="0"/>
          <a:chExt cx="0" cy="0"/>
        </a:xfrm>
      </p:grpSpPr>
      <p:sp>
        <p:nvSpPr>
          <p:cNvPr id="2800" name="Shape 2800"/>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01" name="Shape 2801"/>
          <p:cNvSpPr txBox="1">
            <a:spLocks noGrp="1"/>
          </p:cNvSpPr>
          <p:nvPr>
            <p:ph type="body" idx="1"/>
          </p:nvPr>
        </p:nvSpPr>
        <p:spPr>
          <a:xfrm>
            <a:off x="311694"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02" name="Shape 2802"/>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03" name="Shape 280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cSld name="Title only">
    <p:spTree>
      <p:nvGrpSpPr>
        <p:cNvPr id="1" name="Shape 2804"/>
        <p:cNvGrpSpPr/>
        <p:nvPr/>
      </p:nvGrpSpPr>
      <p:grpSpPr>
        <a:xfrm>
          <a:off x="0" y="0"/>
          <a:ext cx="0" cy="0"/>
          <a:chOff x="0" y="0"/>
          <a:chExt cx="0" cy="0"/>
        </a:xfrm>
      </p:grpSpPr>
      <p:sp>
        <p:nvSpPr>
          <p:cNvPr id="2805" name="Shape 2805"/>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06" name="Shape 280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cSld name="Side-by-Side">
    <p:spTree>
      <p:nvGrpSpPr>
        <p:cNvPr id="1" name="Shape 2807"/>
        <p:cNvGrpSpPr/>
        <p:nvPr/>
      </p:nvGrpSpPr>
      <p:grpSpPr>
        <a:xfrm>
          <a:off x="0" y="0"/>
          <a:ext cx="0" cy="0"/>
          <a:chOff x="0" y="0"/>
          <a:chExt cx="0" cy="0"/>
        </a:xfrm>
      </p:grpSpPr>
      <p:pic>
        <p:nvPicPr>
          <p:cNvPr id="2808" name="Shape 2808" descr="Shape 801"/>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809" name="Shape 2809"/>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810" name="Shape 2810"/>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811" name="Shape 2811"/>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12" name="Shape 281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cSld name="Body">
    <p:spTree>
      <p:nvGrpSpPr>
        <p:cNvPr id="1" name="Shape 2813"/>
        <p:cNvGrpSpPr/>
        <p:nvPr/>
      </p:nvGrpSpPr>
      <p:grpSpPr>
        <a:xfrm>
          <a:off x="0" y="0"/>
          <a:ext cx="0" cy="0"/>
          <a:chOff x="0" y="0"/>
          <a:chExt cx="0" cy="0"/>
        </a:xfrm>
      </p:grpSpPr>
      <p:pic>
        <p:nvPicPr>
          <p:cNvPr id="2814" name="Shape 2814" descr="Shape 807"/>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815" name="Shape 2815"/>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16" name="Shape 281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2817"/>
        <p:cNvGrpSpPr/>
        <p:nvPr/>
      </p:nvGrpSpPr>
      <p:grpSpPr>
        <a:xfrm>
          <a:off x="0" y="0"/>
          <a:ext cx="0" cy="0"/>
          <a:chOff x="0" y="0"/>
          <a:chExt cx="0" cy="0"/>
        </a:xfrm>
      </p:grpSpPr>
      <p:sp>
        <p:nvSpPr>
          <p:cNvPr id="2818" name="Shape 2818"/>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819" name="Shape 2819"/>
          <p:cNvCxnSpPr/>
          <p:nvPr/>
        </p:nvCxnSpPr>
        <p:spPr>
          <a:xfrm>
            <a:off x="4202555" y="2323833"/>
            <a:ext cx="738900" cy="0"/>
          </a:xfrm>
          <a:prstGeom prst="straightConnector1">
            <a:avLst/>
          </a:prstGeom>
          <a:noFill/>
          <a:ln w="38100" cap="flat" cmpd="sng">
            <a:solidFill>
              <a:srgbClr val="FFFFFF"/>
            </a:solidFill>
            <a:prstDash val="solid"/>
            <a:round/>
            <a:headEnd type="none" w="med" len="med"/>
            <a:tailEnd type="none" w="med" len="med"/>
          </a:ln>
        </p:spPr>
      </p:cxnSp>
      <p:pic>
        <p:nvPicPr>
          <p:cNvPr id="2820" name="Shape 2820" descr="Shape 813"/>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821" name="Shape 282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1466"/>
        <p:cNvGrpSpPr/>
        <p:nvPr/>
      </p:nvGrpSpPr>
      <p:grpSpPr>
        <a:xfrm>
          <a:off x="0" y="0"/>
          <a:ext cx="0" cy="0"/>
          <a:chOff x="0" y="0"/>
          <a:chExt cx="0" cy="0"/>
        </a:xfrm>
      </p:grpSpPr>
      <p:sp>
        <p:nvSpPr>
          <p:cNvPr id="1467" name="Shape 1467"/>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468" name="Shape 1468"/>
          <p:cNvCxnSpPr/>
          <p:nvPr/>
        </p:nvCxnSpPr>
        <p:spPr>
          <a:xfrm>
            <a:off x="4202555" y="2323835"/>
            <a:ext cx="738900" cy="0"/>
          </a:xfrm>
          <a:prstGeom prst="straightConnector1">
            <a:avLst/>
          </a:prstGeom>
          <a:noFill/>
          <a:ln w="38100" cap="flat" cmpd="sng">
            <a:solidFill>
              <a:srgbClr val="FFFFFF"/>
            </a:solidFill>
            <a:prstDash val="solid"/>
            <a:round/>
            <a:headEnd type="none" w="med" len="med"/>
            <a:tailEnd type="none" w="med" len="med"/>
          </a:ln>
        </p:spPr>
      </p:cxnSp>
      <p:pic>
        <p:nvPicPr>
          <p:cNvPr id="1469" name="Shape 1469" descr="Shape 66"/>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1470" name="Shape 1470"/>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cSld name="Body">
    <p:spTree>
      <p:nvGrpSpPr>
        <p:cNvPr id="1" name="Shape 2822"/>
        <p:cNvGrpSpPr/>
        <p:nvPr/>
      </p:nvGrpSpPr>
      <p:grpSpPr>
        <a:xfrm>
          <a:off x="0" y="0"/>
          <a:ext cx="0" cy="0"/>
          <a:chOff x="0" y="0"/>
          <a:chExt cx="0" cy="0"/>
        </a:xfrm>
      </p:grpSpPr>
      <p:pic>
        <p:nvPicPr>
          <p:cNvPr id="2823" name="Shape 2823" descr="Shape 816"/>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824" name="Shape 2824"/>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25" name="Shape 282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cSld name="16_Blank">
    <p:spTree>
      <p:nvGrpSpPr>
        <p:cNvPr id="1" name="Shape 2826"/>
        <p:cNvGrpSpPr/>
        <p:nvPr/>
      </p:nvGrpSpPr>
      <p:grpSpPr>
        <a:xfrm>
          <a:off x="0" y="0"/>
          <a:ext cx="0" cy="0"/>
          <a:chOff x="0" y="0"/>
          <a:chExt cx="0" cy="0"/>
        </a:xfrm>
      </p:grpSpPr>
      <p:pic>
        <p:nvPicPr>
          <p:cNvPr id="2827" name="Shape 2827" descr="Shape 82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828" name="Shape 2828"/>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2829" name="Shape 282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cSld name="Title slide">
    <p:spTree>
      <p:nvGrpSpPr>
        <p:cNvPr id="1" name="Shape 2830"/>
        <p:cNvGrpSpPr/>
        <p:nvPr/>
      </p:nvGrpSpPr>
      <p:grpSpPr>
        <a:xfrm>
          <a:off x="0" y="0"/>
          <a:ext cx="0" cy="0"/>
          <a:chOff x="0" y="0"/>
          <a:chExt cx="0" cy="0"/>
        </a:xfrm>
      </p:grpSpPr>
      <p:sp>
        <p:nvSpPr>
          <p:cNvPr id="2831" name="Shape 2831"/>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32" name="Shape 2832"/>
          <p:cNvSpPr txBox="1">
            <a:spLocks noGrp="1"/>
          </p:cNvSpPr>
          <p:nvPr>
            <p:ph type="body" idx="1"/>
          </p:nvPr>
        </p:nvSpPr>
        <p:spPr>
          <a:xfrm>
            <a:off x="311696"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33" name="Shape 2833"/>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2834"/>
        <p:cNvGrpSpPr/>
        <p:nvPr/>
      </p:nvGrpSpPr>
      <p:grpSpPr>
        <a:xfrm>
          <a:off x="0" y="0"/>
          <a:ext cx="0" cy="0"/>
          <a:chOff x="0" y="0"/>
          <a:chExt cx="0" cy="0"/>
        </a:xfrm>
      </p:grpSpPr>
      <p:sp>
        <p:nvSpPr>
          <p:cNvPr id="2835" name="Shape 2835"/>
          <p:cNvSpPr txBox="1">
            <a:spLocks noGrp="1"/>
          </p:cNvSpPr>
          <p:nvPr>
            <p:ph type="title"/>
          </p:nvPr>
        </p:nvSpPr>
        <p:spPr>
          <a:xfrm>
            <a:off x="311696"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36" name="Shape 2836"/>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2837"/>
        <p:cNvGrpSpPr/>
        <p:nvPr/>
      </p:nvGrpSpPr>
      <p:grpSpPr>
        <a:xfrm>
          <a:off x="0" y="0"/>
          <a:ext cx="0" cy="0"/>
          <a:chOff x="0" y="0"/>
          <a:chExt cx="0" cy="0"/>
        </a:xfrm>
      </p:grpSpPr>
      <p:sp>
        <p:nvSpPr>
          <p:cNvPr id="2838" name="Shape 2838"/>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39" name="Shape 2839"/>
          <p:cNvSpPr txBox="1">
            <a:spLocks noGrp="1"/>
          </p:cNvSpPr>
          <p:nvPr>
            <p:ph type="body" idx="1"/>
          </p:nvPr>
        </p:nvSpPr>
        <p:spPr>
          <a:xfrm>
            <a:off x="311696" y="1152475"/>
            <a:ext cx="8520600" cy="3416400"/>
          </a:xfrm>
          <a:prstGeom prst="rect">
            <a:avLst/>
          </a:prstGeom>
          <a:noFill/>
          <a:ln>
            <a:noFill/>
          </a:ln>
        </p:spPr>
        <p:txBody>
          <a:bodyPr lIns="91425" tIns="91425" rIns="91425" bIns="91425" anchor="t" anchorCtr="0"/>
          <a:lstStyle>
            <a:lvl1pPr marL="11430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40" name="Shape 284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2841"/>
        <p:cNvGrpSpPr/>
        <p:nvPr/>
      </p:nvGrpSpPr>
      <p:grpSpPr>
        <a:xfrm>
          <a:off x="0" y="0"/>
          <a:ext cx="0" cy="0"/>
          <a:chOff x="0" y="0"/>
          <a:chExt cx="0" cy="0"/>
        </a:xfrm>
      </p:grpSpPr>
      <p:sp>
        <p:nvSpPr>
          <p:cNvPr id="2842" name="Shape 2842"/>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43" name="Shape 2843"/>
          <p:cNvSpPr txBox="1">
            <a:spLocks noGrp="1"/>
          </p:cNvSpPr>
          <p:nvPr>
            <p:ph type="body" idx="1"/>
          </p:nvPr>
        </p:nvSpPr>
        <p:spPr>
          <a:xfrm>
            <a:off x="311696" y="1152475"/>
            <a:ext cx="3999900" cy="3416400"/>
          </a:xfrm>
          <a:prstGeom prst="rect">
            <a:avLst/>
          </a:prstGeom>
          <a:noFill/>
          <a:ln>
            <a:noFill/>
          </a:ln>
        </p:spPr>
        <p:txBody>
          <a:bodyPr lIns="91425" tIns="91425" rIns="91425" bIns="91425" anchor="t" anchorCtr="0"/>
          <a:lstStyle>
            <a:lvl1pPr marL="88900" marR="0" lvl="0"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88900" marR="0" lvl="1"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88900" marR="0" lvl="2"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88900" marR="0" lvl="3"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88900" marR="0" lvl="4"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44" name="Shape 2844"/>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45" name="Shape 284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cSld name="Title only">
    <p:spTree>
      <p:nvGrpSpPr>
        <p:cNvPr id="1" name="Shape 2846"/>
        <p:cNvGrpSpPr/>
        <p:nvPr/>
      </p:nvGrpSpPr>
      <p:grpSpPr>
        <a:xfrm>
          <a:off x="0" y="0"/>
          <a:ext cx="0" cy="0"/>
          <a:chOff x="0" y="0"/>
          <a:chExt cx="0" cy="0"/>
        </a:xfrm>
      </p:grpSpPr>
      <p:sp>
        <p:nvSpPr>
          <p:cNvPr id="2847" name="Shape 2847"/>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48" name="Shape 284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49"/>
        <p:cNvGrpSpPr/>
        <p:nvPr/>
      </p:nvGrpSpPr>
      <p:grpSpPr>
        <a:xfrm>
          <a:off x="0" y="0"/>
          <a:ext cx="0" cy="0"/>
          <a:chOff x="0" y="0"/>
          <a:chExt cx="0" cy="0"/>
        </a:xfrm>
      </p:grpSpPr>
      <p:sp>
        <p:nvSpPr>
          <p:cNvPr id="2850" name="Shape 2850"/>
          <p:cNvSpPr txBox="1">
            <a:spLocks noGrp="1"/>
          </p:cNvSpPr>
          <p:nvPr>
            <p:ph type="title"/>
          </p:nvPr>
        </p:nvSpPr>
        <p:spPr>
          <a:xfrm>
            <a:off x="311696"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51" name="Shape 2851"/>
          <p:cNvSpPr txBox="1">
            <a:spLocks noGrp="1"/>
          </p:cNvSpPr>
          <p:nvPr>
            <p:ph type="body" idx="1"/>
          </p:nvPr>
        </p:nvSpPr>
        <p:spPr>
          <a:xfrm>
            <a:off x="311696" y="1389598"/>
            <a:ext cx="2808000" cy="3179400"/>
          </a:xfrm>
          <a:prstGeom prst="rect">
            <a:avLst/>
          </a:prstGeom>
          <a:noFill/>
          <a:ln>
            <a:noFill/>
          </a:ln>
        </p:spPr>
        <p:txBody>
          <a:bodyPr lIns="91425" tIns="91425" rIns="91425" bIns="91425" anchor="t" anchorCtr="0"/>
          <a:lstStyle>
            <a:lvl1pPr marL="76200" marR="0" lvl="0"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76200" marR="0" lvl="1"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76200" marR="0" lvl="2"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76200" marR="0" lvl="3"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76200" marR="0" lvl="4"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52" name="Shape 2852"/>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cSld name="Main point">
    <p:spTree>
      <p:nvGrpSpPr>
        <p:cNvPr id="1" name="Shape 2853"/>
        <p:cNvGrpSpPr/>
        <p:nvPr/>
      </p:nvGrpSpPr>
      <p:grpSpPr>
        <a:xfrm>
          <a:off x="0" y="0"/>
          <a:ext cx="0" cy="0"/>
          <a:chOff x="0" y="0"/>
          <a:chExt cx="0" cy="0"/>
        </a:xfrm>
      </p:grpSpPr>
      <p:sp>
        <p:nvSpPr>
          <p:cNvPr id="2854" name="Shape 2854"/>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55" name="Shape 285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2856"/>
        <p:cNvGrpSpPr/>
        <p:nvPr/>
      </p:nvGrpSpPr>
      <p:grpSpPr>
        <a:xfrm>
          <a:off x="0" y="0"/>
          <a:ext cx="0" cy="0"/>
          <a:chOff x="0" y="0"/>
          <a:chExt cx="0" cy="0"/>
        </a:xfrm>
      </p:grpSpPr>
      <p:sp>
        <p:nvSpPr>
          <p:cNvPr id="2857" name="Shape 2857"/>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858" name="Shape 2858"/>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59" name="Shape 2859"/>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60" name="Shape 2860"/>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61" name="Shape 286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ody">
    <p:spTree>
      <p:nvGrpSpPr>
        <p:cNvPr id="1" name="Shape 1471"/>
        <p:cNvGrpSpPr/>
        <p:nvPr/>
      </p:nvGrpSpPr>
      <p:grpSpPr>
        <a:xfrm>
          <a:off x="0" y="0"/>
          <a:ext cx="0" cy="0"/>
          <a:chOff x="0" y="0"/>
          <a:chExt cx="0" cy="0"/>
        </a:xfrm>
      </p:grpSpPr>
      <p:pic>
        <p:nvPicPr>
          <p:cNvPr id="1472" name="Shape 1472" descr="Shape 136"/>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1473" name="Shape 1473"/>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74" name="Shape 1474"/>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cSld name="Caption">
    <p:spTree>
      <p:nvGrpSpPr>
        <p:cNvPr id="1" name="Shape 2862"/>
        <p:cNvGrpSpPr/>
        <p:nvPr/>
      </p:nvGrpSpPr>
      <p:grpSpPr>
        <a:xfrm>
          <a:off x="0" y="0"/>
          <a:ext cx="0" cy="0"/>
          <a:chOff x="0" y="0"/>
          <a:chExt cx="0" cy="0"/>
        </a:xfrm>
      </p:grpSpPr>
      <p:sp>
        <p:nvSpPr>
          <p:cNvPr id="2863" name="Shape 2863"/>
          <p:cNvSpPr txBox="1">
            <a:spLocks noGrp="1"/>
          </p:cNvSpPr>
          <p:nvPr>
            <p:ph type="body" idx="1"/>
          </p:nvPr>
        </p:nvSpPr>
        <p:spPr>
          <a:xfrm>
            <a:off x="311696"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114300" marR="0" lvl="1"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64" name="Shape 2864"/>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cSld name="Big number">
    <p:spTree>
      <p:nvGrpSpPr>
        <p:cNvPr id="1" name="Shape 2865"/>
        <p:cNvGrpSpPr/>
        <p:nvPr/>
      </p:nvGrpSpPr>
      <p:grpSpPr>
        <a:xfrm>
          <a:off x="0" y="0"/>
          <a:ext cx="0" cy="0"/>
          <a:chOff x="0" y="0"/>
          <a:chExt cx="0" cy="0"/>
        </a:xfrm>
      </p:grpSpPr>
      <p:sp>
        <p:nvSpPr>
          <p:cNvPr id="2866" name="Shape 2866"/>
          <p:cNvSpPr txBox="1">
            <a:spLocks noGrp="1"/>
          </p:cNvSpPr>
          <p:nvPr>
            <p:ph type="title"/>
          </p:nvPr>
        </p:nvSpPr>
        <p:spPr>
          <a:xfrm>
            <a:off x="311696"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67" name="Shape 2867"/>
          <p:cNvSpPr txBox="1">
            <a:spLocks noGrp="1"/>
          </p:cNvSpPr>
          <p:nvPr>
            <p:ph type="body" idx="1"/>
          </p:nvPr>
        </p:nvSpPr>
        <p:spPr>
          <a:xfrm>
            <a:off x="311696" y="3152225"/>
            <a:ext cx="8520600" cy="1300800"/>
          </a:xfrm>
          <a:prstGeom prst="rect">
            <a:avLst/>
          </a:prstGeom>
          <a:noFill/>
          <a:ln>
            <a:noFill/>
          </a:ln>
        </p:spPr>
        <p:txBody>
          <a:bodyPr lIns="91425" tIns="91425" rIns="91425" bIns="91425" anchor="t" anchorCtr="0"/>
          <a:lstStyle>
            <a:lvl1pPr marL="114300" marR="0" lvl="0"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68" name="Shape 286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cSld name="Blank">
    <p:spTree>
      <p:nvGrpSpPr>
        <p:cNvPr id="1" name="Shape 2869"/>
        <p:cNvGrpSpPr/>
        <p:nvPr/>
      </p:nvGrpSpPr>
      <p:grpSpPr>
        <a:xfrm>
          <a:off x="0" y="0"/>
          <a:ext cx="0" cy="0"/>
          <a:chOff x="0" y="0"/>
          <a:chExt cx="0" cy="0"/>
        </a:xfrm>
      </p:grpSpPr>
      <p:sp>
        <p:nvSpPr>
          <p:cNvPr id="2870" name="Shape 287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cSld name="Intro">
    <p:spTree>
      <p:nvGrpSpPr>
        <p:cNvPr id="1" name="Shape 2871"/>
        <p:cNvGrpSpPr/>
        <p:nvPr/>
      </p:nvGrpSpPr>
      <p:grpSpPr>
        <a:xfrm>
          <a:off x="0" y="0"/>
          <a:ext cx="0" cy="0"/>
          <a:chOff x="0" y="0"/>
          <a:chExt cx="0" cy="0"/>
        </a:xfrm>
      </p:grpSpPr>
      <p:sp>
        <p:nvSpPr>
          <p:cNvPr id="2872" name="Shape 2872"/>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873" name="Shape 2873" descr="Shape 86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2874" name="Shape 2874"/>
          <p:cNvCxnSpPr/>
          <p:nvPr/>
        </p:nvCxnSpPr>
        <p:spPr>
          <a:xfrm>
            <a:off x="301139" y="2126467"/>
            <a:ext cx="738900" cy="0"/>
          </a:xfrm>
          <a:prstGeom prst="straightConnector1">
            <a:avLst/>
          </a:prstGeom>
          <a:noFill/>
          <a:ln w="38100" cap="flat" cmpd="sng">
            <a:solidFill>
              <a:srgbClr val="00253E"/>
            </a:solidFill>
            <a:prstDash val="solid"/>
            <a:round/>
            <a:headEnd type="none" w="med" len="med"/>
            <a:tailEnd type="none" w="med" len="med"/>
          </a:ln>
        </p:spPr>
      </p:cxnSp>
      <p:sp>
        <p:nvSpPr>
          <p:cNvPr id="2875" name="Shape 2875"/>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876" name="Shape 2876"/>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877" name="Shape 287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2878"/>
        <p:cNvGrpSpPr/>
        <p:nvPr/>
      </p:nvGrpSpPr>
      <p:grpSpPr>
        <a:xfrm>
          <a:off x="0" y="0"/>
          <a:ext cx="0" cy="0"/>
          <a:chOff x="0" y="0"/>
          <a:chExt cx="0" cy="0"/>
        </a:xfrm>
      </p:grpSpPr>
      <p:pic>
        <p:nvPicPr>
          <p:cNvPr id="2879" name="Shape 2879" descr="Shape 872"/>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880" name="Shape 2880"/>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881" name="Shape 2881"/>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882" name="Shape 2882"/>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83" name="Shape 288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cSld name="Body w/ Image">
    <p:spTree>
      <p:nvGrpSpPr>
        <p:cNvPr id="1" name="Shape 2884"/>
        <p:cNvGrpSpPr/>
        <p:nvPr/>
      </p:nvGrpSpPr>
      <p:grpSpPr>
        <a:xfrm>
          <a:off x="0" y="0"/>
          <a:ext cx="0" cy="0"/>
          <a:chOff x="0" y="0"/>
          <a:chExt cx="0" cy="0"/>
        </a:xfrm>
      </p:grpSpPr>
      <p:sp>
        <p:nvSpPr>
          <p:cNvPr id="2885" name="Shape 2885"/>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886" name="Shape 2886"/>
          <p:cNvSpPr txBox="1"/>
          <p:nvPr/>
        </p:nvSpPr>
        <p:spPr>
          <a:xfrm>
            <a:off x="6096000" y="2114150"/>
            <a:ext cx="3048000" cy="3507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Arial"/>
              <a:buNone/>
            </a:pPr>
            <a:r>
              <a:rPr lang="en" sz="1800" b="1" i="0" u="none" strike="noStrike" cap="none">
                <a:solidFill>
                  <a:srgbClr val="999999"/>
                </a:solidFill>
                <a:latin typeface="Arial"/>
                <a:ea typeface="Arial"/>
                <a:cs typeface="Arial"/>
                <a:sym typeface="Arial"/>
              </a:rPr>
              <a:t>Cover with Image</a:t>
            </a:r>
          </a:p>
        </p:txBody>
      </p:sp>
      <p:pic>
        <p:nvPicPr>
          <p:cNvPr id="2887" name="Shape 2887" descr="Shape 88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888" name="Shape 2888"/>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889" name="Shape 2889"/>
          <p:cNvSpPr txBox="1">
            <a:spLocks noGrp="1"/>
          </p:cNvSpPr>
          <p:nvPr>
            <p:ph type="title"/>
          </p:nvPr>
        </p:nvSpPr>
        <p:spPr>
          <a:xfrm>
            <a:off x="253550" y="151269"/>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90" name="Shape 289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cSld name="Blank">
    <p:spTree>
      <p:nvGrpSpPr>
        <p:cNvPr id="1" name="Shape 2891"/>
        <p:cNvGrpSpPr/>
        <p:nvPr/>
      </p:nvGrpSpPr>
      <p:grpSpPr>
        <a:xfrm>
          <a:off x="0" y="0"/>
          <a:ext cx="0" cy="0"/>
          <a:chOff x="0" y="0"/>
          <a:chExt cx="0" cy="0"/>
        </a:xfrm>
      </p:grpSpPr>
      <p:sp>
        <p:nvSpPr>
          <p:cNvPr id="2892" name="Shape 289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2893"/>
        <p:cNvGrpSpPr/>
        <p:nvPr/>
      </p:nvGrpSpPr>
      <p:grpSpPr>
        <a:xfrm>
          <a:off x="0" y="0"/>
          <a:ext cx="0" cy="0"/>
          <a:chOff x="0" y="0"/>
          <a:chExt cx="0" cy="0"/>
        </a:xfrm>
      </p:grpSpPr>
      <p:pic>
        <p:nvPicPr>
          <p:cNvPr id="2894" name="Shape 2894" descr="Shape 887"/>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895" name="Shape 2895"/>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96" name="Shape 289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cSld name="Statement">
    <p:spTree>
      <p:nvGrpSpPr>
        <p:cNvPr id="1" name="Shape 2897"/>
        <p:cNvGrpSpPr/>
        <p:nvPr/>
      </p:nvGrpSpPr>
      <p:grpSpPr>
        <a:xfrm>
          <a:off x="0" y="0"/>
          <a:ext cx="0" cy="0"/>
          <a:chOff x="0" y="0"/>
          <a:chExt cx="0" cy="0"/>
        </a:xfrm>
      </p:grpSpPr>
      <p:sp>
        <p:nvSpPr>
          <p:cNvPr id="2898" name="Shape 2898"/>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2899" name="Shape 2899"/>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900" name="Shape 2900" descr="Shape 893"/>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901" name="Shape 290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cSld name="16_Blank">
    <p:spTree>
      <p:nvGrpSpPr>
        <p:cNvPr id="1" name="Shape 2902"/>
        <p:cNvGrpSpPr/>
        <p:nvPr/>
      </p:nvGrpSpPr>
      <p:grpSpPr>
        <a:xfrm>
          <a:off x="0" y="0"/>
          <a:ext cx="0" cy="0"/>
          <a:chOff x="0" y="0"/>
          <a:chExt cx="0" cy="0"/>
        </a:xfrm>
      </p:grpSpPr>
      <p:pic>
        <p:nvPicPr>
          <p:cNvPr id="2903" name="Shape 2903" descr="Shape 89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904" name="Shape 2904"/>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2905" name="Shape 290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6_Blank">
    <p:spTree>
      <p:nvGrpSpPr>
        <p:cNvPr id="1" name="Shape 1475"/>
        <p:cNvGrpSpPr/>
        <p:nvPr/>
      </p:nvGrpSpPr>
      <p:grpSpPr>
        <a:xfrm>
          <a:off x="0" y="0"/>
          <a:ext cx="0" cy="0"/>
          <a:chOff x="0" y="0"/>
          <a:chExt cx="0" cy="0"/>
        </a:xfrm>
      </p:grpSpPr>
      <p:pic>
        <p:nvPicPr>
          <p:cNvPr id="1476" name="Shape 1476" descr="Shape 99"/>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1477" name="Shape 1477"/>
          <p:cNvSpPr/>
          <p:nvPr/>
        </p:nvSpPr>
        <p:spPr>
          <a:xfrm>
            <a:off x="114300" y="112013"/>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1478" name="Shape 1478"/>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cSld name="Blank">
    <p:spTree>
      <p:nvGrpSpPr>
        <p:cNvPr id="1" name="Shape 2906"/>
        <p:cNvGrpSpPr/>
        <p:nvPr/>
      </p:nvGrpSpPr>
      <p:grpSpPr>
        <a:xfrm>
          <a:off x="0" y="0"/>
          <a:ext cx="0" cy="0"/>
          <a:chOff x="0" y="0"/>
          <a:chExt cx="0" cy="0"/>
        </a:xfrm>
      </p:grpSpPr>
      <p:pic>
        <p:nvPicPr>
          <p:cNvPr id="2907" name="Shape 2907" descr="Shape 90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908" name="Shape 2908"/>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cSld name="16_Blank">
    <p:spTree>
      <p:nvGrpSpPr>
        <p:cNvPr id="1" name="Shape 2909"/>
        <p:cNvGrpSpPr/>
        <p:nvPr/>
      </p:nvGrpSpPr>
      <p:grpSpPr>
        <a:xfrm>
          <a:off x="0" y="0"/>
          <a:ext cx="0" cy="0"/>
          <a:chOff x="0" y="0"/>
          <a:chExt cx="0" cy="0"/>
        </a:xfrm>
      </p:grpSpPr>
      <p:pic>
        <p:nvPicPr>
          <p:cNvPr id="2910" name="Shape 2910" descr="Shape 90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911" name="Shape 2911"/>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2912" name="Shape 291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2913"/>
        <p:cNvGrpSpPr/>
        <p:nvPr/>
      </p:nvGrpSpPr>
      <p:grpSpPr>
        <a:xfrm>
          <a:off x="0" y="0"/>
          <a:ext cx="0" cy="0"/>
          <a:chOff x="0" y="0"/>
          <a:chExt cx="0" cy="0"/>
        </a:xfrm>
      </p:grpSpPr>
      <p:pic>
        <p:nvPicPr>
          <p:cNvPr id="2914" name="Shape 2914" descr="Shape 907"/>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2915" name="Shape 2915"/>
          <p:cNvSpPr/>
          <p:nvPr/>
        </p:nvSpPr>
        <p:spPr>
          <a:xfrm>
            <a:off x="0" y="-25"/>
            <a:ext cx="9144000" cy="5143500"/>
          </a:xfrm>
          <a:prstGeom prst="rect">
            <a:avLst/>
          </a:prstGeom>
          <a:gradFill>
            <a:gsLst>
              <a:gs pos="0">
                <a:srgbClr val="1AB9A5"/>
              </a:gs>
              <a:gs pos="10000">
                <a:srgbClr val="1AB9A5"/>
              </a:gs>
              <a:gs pos="100000">
                <a:srgbClr val="1AB9A5">
                  <a:alpha val="72941"/>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2916" name="Shape 2916" descr="Shape 909"/>
          <p:cNvPicPr preferRelativeResize="0"/>
          <p:nvPr/>
        </p:nvPicPr>
        <p:blipFill rotWithShape="1">
          <a:blip r:embed="rId3">
            <a:alphaModFix/>
          </a:blip>
          <a:srcRect/>
          <a:stretch/>
        </p:blipFill>
        <p:spPr>
          <a:xfrm>
            <a:off x="224817" y="515477"/>
            <a:ext cx="2353800" cy="921000"/>
          </a:xfrm>
          <a:prstGeom prst="rect">
            <a:avLst/>
          </a:prstGeom>
          <a:noFill/>
          <a:ln>
            <a:noFill/>
          </a:ln>
        </p:spPr>
      </p:pic>
      <p:cxnSp>
        <p:nvCxnSpPr>
          <p:cNvPr id="2917" name="Shape 2917"/>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918" name="Shape 2918"/>
          <p:cNvSpPr txBox="1">
            <a:spLocks noGrp="1"/>
          </p:cNvSpPr>
          <p:nvPr>
            <p:ph type="title"/>
          </p:nvPr>
        </p:nvSpPr>
        <p:spPr>
          <a:xfrm>
            <a:off x="668791" y="1737008"/>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19" name="Shape 2919"/>
          <p:cNvSpPr txBox="1"/>
          <p:nvPr/>
        </p:nvSpPr>
        <p:spPr>
          <a:xfrm>
            <a:off x="6402851" y="4782060"/>
            <a:ext cx="2656800" cy="2688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p>
        </p:txBody>
      </p:sp>
      <p:sp>
        <p:nvSpPr>
          <p:cNvPr id="2920" name="Shape 292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cSld name="Blank">
    <p:spTree>
      <p:nvGrpSpPr>
        <p:cNvPr id="1" name="Shape 2921"/>
        <p:cNvGrpSpPr/>
        <p:nvPr/>
      </p:nvGrpSpPr>
      <p:grpSpPr>
        <a:xfrm>
          <a:off x="0" y="0"/>
          <a:ext cx="0" cy="0"/>
          <a:chOff x="0" y="0"/>
          <a:chExt cx="0" cy="0"/>
        </a:xfrm>
      </p:grpSpPr>
      <p:pic>
        <p:nvPicPr>
          <p:cNvPr id="2922" name="Shape 2922" descr="Shape 91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923" name="Shape 2923"/>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cSld name="Side-by-Side">
    <p:spTree>
      <p:nvGrpSpPr>
        <p:cNvPr id="1" name="Shape 2924"/>
        <p:cNvGrpSpPr/>
        <p:nvPr/>
      </p:nvGrpSpPr>
      <p:grpSpPr>
        <a:xfrm>
          <a:off x="0" y="0"/>
          <a:ext cx="0" cy="0"/>
          <a:chOff x="0" y="0"/>
          <a:chExt cx="0" cy="0"/>
        </a:xfrm>
      </p:grpSpPr>
      <p:pic>
        <p:nvPicPr>
          <p:cNvPr id="2925" name="Shape 2925" descr="Shape 918"/>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926" name="Shape 2926"/>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927" name="Shape 2927"/>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928" name="Shape 2928"/>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29" name="Shape 292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2930"/>
        <p:cNvGrpSpPr/>
        <p:nvPr/>
      </p:nvGrpSpPr>
      <p:grpSpPr>
        <a:xfrm>
          <a:off x="0" y="0"/>
          <a:ext cx="0" cy="0"/>
          <a:chOff x="0" y="0"/>
          <a:chExt cx="0" cy="0"/>
        </a:xfrm>
      </p:grpSpPr>
      <p:sp>
        <p:nvSpPr>
          <p:cNvPr id="2931" name="Shape 2931"/>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932" name="Shape 2932"/>
          <p:cNvCxnSpPr/>
          <p:nvPr/>
        </p:nvCxnSpPr>
        <p:spPr>
          <a:xfrm>
            <a:off x="4202555" y="2323832"/>
            <a:ext cx="738900" cy="0"/>
          </a:xfrm>
          <a:prstGeom prst="straightConnector1">
            <a:avLst/>
          </a:prstGeom>
          <a:noFill/>
          <a:ln w="38100" cap="flat" cmpd="sng">
            <a:solidFill>
              <a:srgbClr val="FFFFFF"/>
            </a:solidFill>
            <a:prstDash val="solid"/>
            <a:round/>
            <a:headEnd type="none" w="med" len="med"/>
            <a:tailEnd type="none" w="med" len="med"/>
          </a:ln>
        </p:spPr>
      </p:cxnSp>
      <p:pic>
        <p:nvPicPr>
          <p:cNvPr id="2933" name="Shape 2933" descr="Shape 92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934" name="Shape 293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cSld name="Statement">
    <p:spTree>
      <p:nvGrpSpPr>
        <p:cNvPr id="1" name="Shape 2935"/>
        <p:cNvGrpSpPr/>
        <p:nvPr/>
      </p:nvGrpSpPr>
      <p:grpSpPr>
        <a:xfrm>
          <a:off x="0" y="0"/>
          <a:ext cx="0" cy="0"/>
          <a:chOff x="0" y="0"/>
          <a:chExt cx="0" cy="0"/>
        </a:xfrm>
      </p:grpSpPr>
      <p:sp>
        <p:nvSpPr>
          <p:cNvPr id="2936" name="Shape 2936"/>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33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2937" name="Shape 2937"/>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938" name="Shape 2938" descr="Shape 931"/>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939" name="Shape 293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cSld name="16_Blank">
    <p:spTree>
      <p:nvGrpSpPr>
        <p:cNvPr id="1" name="Shape 2940"/>
        <p:cNvGrpSpPr/>
        <p:nvPr/>
      </p:nvGrpSpPr>
      <p:grpSpPr>
        <a:xfrm>
          <a:off x="0" y="0"/>
          <a:ext cx="0" cy="0"/>
          <a:chOff x="0" y="0"/>
          <a:chExt cx="0" cy="0"/>
        </a:xfrm>
      </p:grpSpPr>
      <p:pic>
        <p:nvPicPr>
          <p:cNvPr id="2941" name="Shape 2941" descr="Shape 934"/>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942" name="Shape 2942"/>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2943" name="Shape 294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cSld name="Title slide">
    <p:spTree>
      <p:nvGrpSpPr>
        <p:cNvPr id="1" name="Shape 2944"/>
        <p:cNvGrpSpPr/>
        <p:nvPr/>
      </p:nvGrpSpPr>
      <p:grpSpPr>
        <a:xfrm>
          <a:off x="0" y="0"/>
          <a:ext cx="0" cy="0"/>
          <a:chOff x="0" y="0"/>
          <a:chExt cx="0" cy="0"/>
        </a:xfrm>
      </p:grpSpPr>
      <p:sp>
        <p:nvSpPr>
          <p:cNvPr id="2945" name="Shape 2945"/>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46" name="Shape 2946"/>
          <p:cNvSpPr txBox="1">
            <a:spLocks noGrp="1"/>
          </p:cNvSpPr>
          <p:nvPr>
            <p:ph type="body" idx="1"/>
          </p:nvPr>
        </p:nvSpPr>
        <p:spPr>
          <a:xfrm>
            <a:off x="311694"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947" name="Shape 294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2948"/>
        <p:cNvGrpSpPr/>
        <p:nvPr/>
      </p:nvGrpSpPr>
      <p:grpSpPr>
        <a:xfrm>
          <a:off x="0" y="0"/>
          <a:ext cx="0" cy="0"/>
          <a:chOff x="0" y="0"/>
          <a:chExt cx="0" cy="0"/>
        </a:xfrm>
      </p:grpSpPr>
      <p:sp>
        <p:nvSpPr>
          <p:cNvPr id="2949" name="Shape 2949"/>
          <p:cNvSpPr txBox="1">
            <a:spLocks noGrp="1"/>
          </p:cNvSpPr>
          <p:nvPr>
            <p:ph type="title"/>
          </p:nvPr>
        </p:nvSpPr>
        <p:spPr>
          <a:xfrm>
            <a:off x="311694"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50" name="Shape 295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Blank">
    <p:spTree>
      <p:nvGrpSpPr>
        <p:cNvPr id="1" name="Shape 1479"/>
        <p:cNvGrpSpPr/>
        <p:nvPr/>
      </p:nvGrpSpPr>
      <p:grpSpPr>
        <a:xfrm>
          <a:off x="0" y="0"/>
          <a:ext cx="0" cy="0"/>
          <a:chOff x="0" y="0"/>
          <a:chExt cx="0" cy="0"/>
        </a:xfrm>
      </p:grpSpPr>
      <p:pic>
        <p:nvPicPr>
          <p:cNvPr id="1480" name="Shape 1480" descr="Shape 99"/>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1481" name="Shape 1481"/>
          <p:cNvSpPr txBox="1">
            <a:spLocks noGrp="1"/>
          </p:cNvSpPr>
          <p:nvPr>
            <p:ph type="sldNum" idx="12"/>
          </p:nvPr>
        </p:nvSpPr>
        <p:spPr>
          <a:xfrm>
            <a:off x="48247" y="4861462"/>
            <a:ext cx="231300" cy="2148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2951"/>
        <p:cNvGrpSpPr/>
        <p:nvPr/>
      </p:nvGrpSpPr>
      <p:grpSpPr>
        <a:xfrm>
          <a:off x="0" y="0"/>
          <a:ext cx="0" cy="0"/>
          <a:chOff x="0" y="0"/>
          <a:chExt cx="0" cy="0"/>
        </a:xfrm>
      </p:grpSpPr>
      <p:sp>
        <p:nvSpPr>
          <p:cNvPr id="2952" name="Shape 2952"/>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53" name="Shape 2953"/>
          <p:cNvSpPr txBox="1">
            <a:spLocks noGrp="1"/>
          </p:cNvSpPr>
          <p:nvPr>
            <p:ph type="body" idx="1"/>
          </p:nvPr>
        </p:nvSpPr>
        <p:spPr>
          <a:xfrm>
            <a:off x="311694"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954" name="Shape 295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955"/>
        <p:cNvGrpSpPr/>
        <p:nvPr/>
      </p:nvGrpSpPr>
      <p:grpSpPr>
        <a:xfrm>
          <a:off x="0" y="0"/>
          <a:ext cx="0" cy="0"/>
          <a:chOff x="0" y="0"/>
          <a:chExt cx="0" cy="0"/>
        </a:xfrm>
      </p:grpSpPr>
      <p:sp>
        <p:nvSpPr>
          <p:cNvPr id="2956" name="Shape 2956"/>
          <p:cNvSpPr txBox="1">
            <a:spLocks noGrp="1"/>
          </p:cNvSpPr>
          <p:nvPr>
            <p:ph type="title"/>
          </p:nvPr>
        </p:nvSpPr>
        <p:spPr>
          <a:xfrm>
            <a:off x="311694"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57" name="Shape 2957"/>
          <p:cNvSpPr txBox="1">
            <a:spLocks noGrp="1"/>
          </p:cNvSpPr>
          <p:nvPr>
            <p:ph type="body" idx="1"/>
          </p:nvPr>
        </p:nvSpPr>
        <p:spPr>
          <a:xfrm>
            <a:off x="311694"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958" name="Shape 295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cSld name="Main point">
    <p:spTree>
      <p:nvGrpSpPr>
        <p:cNvPr id="1" name="Shape 2959"/>
        <p:cNvGrpSpPr/>
        <p:nvPr/>
      </p:nvGrpSpPr>
      <p:grpSpPr>
        <a:xfrm>
          <a:off x="0" y="0"/>
          <a:ext cx="0" cy="0"/>
          <a:chOff x="0" y="0"/>
          <a:chExt cx="0" cy="0"/>
        </a:xfrm>
      </p:grpSpPr>
      <p:sp>
        <p:nvSpPr>
          <p:cNvPr id="2960" name="Shape 2960"/>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61" name="Shape 296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2962"/>
        <p:cNvGrpSpPr/>
        <p:nvPr/>
      </p:nvGrpSpPr>
      <p:grpSpPr>
        <a:xfrm>
          <a:off x="0" y="0"/>
          <a:ext cx="0" cy="0"/>
          <a:chOff x="0" y="0"/>
          <a:chExt cx="0" cy="0"/>
        </a:xfrm>
      </p:grpSpPr>
      <p:sp>
        <p:nvSpPr>
          <p:cNvPr id="2963" name="Shape 2963"/>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964" name="Shape 2964"/>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65" name="Shape 2965"/>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966" name="Shape 2966"/>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967" name="Shape 296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cSld name="Caption">
    <p:spTree>
      <p:nvGrpSpPr>
        <p:cNvPr id="1" name="Shape 2968"/>
        <p:cNvGrpSpPr/>
        <p:nvPr/>
      </p:nvGrpSpPr>
      <p:grpSpPr>
        <a:xfrm>
          <a:off x="0" y="0"/>
          <a:ext cx="0" cy="0"/>
          <a:chOff x="0" y="0"/>
          <a:chExt cx="0" cy="0"/>
        </a:xfrm>
      </p:grpSpPr>
      <p:sp>
        <p:nvSpPr>
          <p:cNvPr id="2969" name="Shape 2969"/>
          <p:cNvSpPr txBox="1">
            <a:spLocks noGrp="1"/>
          </p:cNvSpPr>
          <p:nvPr>
            <p:ph type="body" idx="1"/>
          </p:nvPr>
        </p:nvSpPr>
        <p:spPr>
          <a:xfrm>
            <a:off x="311694"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970" name="Shape 297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cSld name="Big number">
    <p:spTree>
      <p:nvGrpSpPr>
        <p:cNvPr id="1" name="Shape 2971"/>
        <p:cNvGrpSpPr/>
        <p:nvPr/>
      </p:nvGrpSpPr>
      <p:grpSpPr>
        <a:xfrm>
          <a:off x="0" y="0"/>
          <a:ext cx="0" cy="0"/>
          <a:chOff x="0" y="0"/>
          <a:chExt cx="0" cy="0"/>
        </a:xfrm>
      </p:grpSpPr>
      <p:sp>
        <p:nvSpPr>
          <p:cNvPr id="2972" name="Shape 2972"/>
          <p:cNvSpPr txBox="1">
            <a:spLocks noGrp="1"/>
          </p:cNvSpPr>
          <p:nvPr>
            <p:ph type="title"/>
          </p:nvPr>
        </p:nvSpPr>
        <p:spPr>
          <a:xfrm>
            <a:off x="311694"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73" name="Shape 2973"/>
          <p:cNvSpPr txBox="1">
            <a:spLocks noGrp="1"/>
          </p:cNvSpPr>
          <p:nvPr>
            <p:ph type="body" idx="1"/>
          </p:nvPr>
        </p:nvSpPr>
        <p:spPr>
          <a:xfrm>
            <a:off x="311694"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974" name="Shape 297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cSld name="Blank">
    <p:spTree>
      <p:nvGrpSpPr>
        <p:cNvPr id="1" name="Shape 2975"/>
        <p:cNvGrpSpPr/>
        <p:nvPr/>
      </p:nvGrpSpPr>
      <p:grpSpPr>
        <a:xfrm>
          <a:off x="0" y="0"/>
          <a:ext cx="0" cy="0"/>
          <a:chOff x="0" y="0"/>
          <a:chExt cx="0" cy="0"/>
        </a:xfrm>
      </p:grpSpPr>
      <p:sp>
        <p:nvSpPr>
          <p:cNvPr id="2976" name="Shape 297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cSld name="Intro">
    <p:spTree>
      <p:nvGrpSpPr>
        <p:cNvPr id="1" name="Shape 2977"/>
        <p:cNvGrpSpPr/>
        <p:nvPr/>
      </p:nvGrpSpPr>
      <p:grpSpPr>
        <a:xfrm>
          <a:off x="0" y="0"/>
          <a:ext cx="0" cy="0"/>
          <a:chOff x="0" y="0"/>
          <a:chExt cx="0" cy="0"/>
        </a:xfrm>
      </p:grpSpPr>
      <p:sp>
        <p:nvSpPr>
          <p:cNvPr id="2978" name="Shape 2978"/>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979" name="Shape 2979" descr="Shape 972"/>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2980" name="Shape 2980"/>
          <p:cNvCxnSpPr/>
          <p:nvPr/>
        </p:nvCxnSpPr>
        <p:spPr>
          <a:xfrm>
            <a:off x="301137" y="2126466"/>
            <a:ext cx="738900" cy="0"/>
          </a:xfrm>
          <a:prstGeom prst="straightConnector1">
            <a:avLst/>
          </a:prstGeom>
          <a:noFill/>
          <a:ln w="38100" cap="flat" cmpd="sng">
            <a:solidFill>
              <a:srgbClr val="00253E"/>
            </a:solidFill>
            <a:prstDash val="solid"/>
            <a:round/>
            <a:headEnd type="none" w="med" len="med"/>
            <a:tailEnd type="none" w="med" len="med"/>
          </a:ln>
        </p:spPr>
      </p:cxnSp>
      <p:sp>
        <p:nvSpPr>
          <p:cNvPr id="2981" name="Shape 2981"/>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982" name="Shape 2982"/>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983" name="Shape 298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2984"/>
        <p:cNvGrpSpPr/>
        <p:nvPr/>
      </p:nvGrpSpPr>
      <p:grpSpPr>
        <a:xfrm>
          <a:off x="0" y="0"/>
          <a:ext cx="0" cy="0"/>
          <a:chOff x="0" y="0"/>
          <a:chExt cx="0" cy="0"/>
        </a:xfrm>
      </p:grpSpPr>
      <p:pic>
        <p:nvPicPr>
          <p:cNvPr id="2985" name="Shape 2985" descr="Shape 978"/>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986" name="Shape 2986"/>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987" name="Shape 2987"/>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988" name="Shape 2988"/>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89" name="Shape 298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cSld name="Body w/ Image">
    <p:spTree>
      <p:nvGrpSpPr>
        <p:cNvPr id="1" name="Shape 2990"/>
        <p:cNvGrpSpPr/>
        <p:nvPr/>
      </p:nvGrpSpPr>
      <p:grpSpPr>
        <a:xfrm>
          <a:off x="0" y="0"/>
          <a:ext cx="0" cy="0"/>
          <a:chOff x="0" y="0"/>
          <a:chExt cx="0" cy="0"/>
        </a:xfrm>
      </p:grpSpPr>
      <p:sp>
        <p:nvSpPr>
          <p:cNvPr id="2991" name="Shape 2991"/>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992" name="Shape 2992"/>
          <p:cNvSpPr txBox="1"/>
          <p:nvPr/>
        </p:nvSpPr>
        <p:spPr>
          <a:xfrm>
            <a:off x="6096000" y="2114150"/>
            <a:ext cx="3048000" cy="3507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Arial"/>
              <a:buNone/>
            </a:pPr>
            <a:r>
              <a:rPr lang="en" sz="1800" b="1" i="0" u="none" strike="noStrike" cap="none">
                <a:solidFill>
                  <a:srgbClr val="999999"/>
                </a:solidFill>
                <a:latin typeface="Arial"/>
                <a:ea typeface="Arial"/>
                <a:cs typeface="Arial"/>
                <a:sym typeface="Arial"/>
              </a:rPr>
              <a:t>Cover with Image</a:t>
            </a:r>
          </a:p>
        </p:txBody>
      </p:sp>
      <p:pic>
        <p:nvPicPr>
          <p:cNvPr id="2993" name="Shape 2993" descr="Shape 986"/>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994" name="Shape 2994"/>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995" name="Shape 2995"/>
          <p:cNvSpPr txBox="1">
            <a:spLocks noGrp="1"/>
          </p:cNvSpPr>
          <p:nvPr>
            <p:ph type="title"/>
          </p:nvPr>
        </p:nvSpPr>
        <p:spPr>
          <a:xfrm>
            <a:off x="253550" y="151268"/>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96" name="Shape 299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482"/>
        <p:cNvGrpSpPr/>
        <p:nvPr/>
      </p:nvGrpSpPr>
      <p:grpSpPr>
        <a:xfrm>
          <a:off x="0" y="0"/>
          <a:ext cx="0" cy="0"/>
          <a:chOff x="0" y="0"/>
          <a:chExt cx="0" cy="0"/>
        </a:xfrm>
      </p:grpSpPr>
      <p:sp>
        <p:nvSpPr>
          <p:cNvPr id="1483" name="Shape 1483"/>
          <p:cNvSpPr txBox="1">
            <a:spLocks noGrp="1"/>
          </p:cNvSpPr>
          <p:nvPr>
            <p:ph type="title"/>
          </p:nvPr>
        </p:nvSpPr>
        <p:spPr>
          <a:xfrm>
            <a:off x="311708" y="744574"/>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84" name="Shape 1484"/>
          <p:cNvSpPr txBox="1">
            <a:spLocks noGrp="1"/>
          </p:cNvSpPr>
          <p:nvPr>
            <p:ph type="body" idx="1"/>
          </p:nvPr>
        </p:nvSpPr>
        <p:spPr>
          <a:xfrm>
            <a:off x="311698"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485" name="Shape 1485"/>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cSld name="Blank">
    <p:spTree>
      <p:nvGrpSpPr>
        <p:cNvPr id="1" name="Shape 2997"/>
        <p:cNvGrpSpPr/>
        <p:nvPr/>
      </p:nvGrpSpPr>
      <p:grpSpPr>
        <a:xfrm>
          <a:off x="0" y="0"/>
          <a:ext cx="0" cy="0"/>
          <a:chOff x="0" y="0"/>
          <a:chExt cx="0" cy="0"/>
        </a:xfrm>
      </p:grpSpPr>
      <p:sp>
        <p:nvSpPr>
          <p:cNvPr id="2998" name="Shape 299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2999"/>
        <p:cNvGrpSpPr/>
        <p:nvPr/>
      </p:nvGrpSpPr>
      <p:grpSpPr>
        <a:xfrm>
          <a:off x="0" y="0"/>
          <a:ext cx="0" cy="0"/>
          <a:chOff x="0" y="0"/>
          <a:chExt cx="0" cy="0"/>
        </a:xfrm>
      </p:grpSpPr>
      <p:pic>
        <p:nvPicPr>
          <p:cNvPr id="3000" name="Shape 3000" descr="Shape 993"/>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001" name="Shape 3001"/>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02" name="Shape 300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cSld name="Title Only">
    <p:spTree>
      <p:nvGrpSpPr>
        <p:cNvPr id="1" name="Shape 3003"/>
        <p:cNvGrpSpPr/>
        <p:nvPr/>
      </p:nvGrpSpPr>
      <p:grpSpPr>
        <a:xfrm>
          <a:off x="0" y="0"/>
          <a:ext cx="0" cy="0"/>
          <a:chOff x="0" y="0"/>
          <a:chExt cx="0" cy="0"/>
        </a:xfrm>
      </p:grpSpPr>
      <p:sp>
        <p:nvSpPr>
          <p:cNvPr id="3004" name="Shape 3004"/>
          <p:cNvSpPr/>
          <p:nvPr/>
        </p:nvSpPr>
        <p:spPr>
          <a:xfrm>
            <a:off x="0" y="4629148"/>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3005" name="Shape 3005"/>
          <p:cNvSpPr txBox="1">
            <a:spLocks noGrp="1"/>
          </p:cNvSpPr>
          <p:nvPr>
            <p:ph type="title"/>
          </p:nvPr>
        </p:nvSpPr>
        <p:spPr>
          <a:xfrm>
            <a:off x="366710" y="325435"/>
            <a:ext cx="8410500" cy="554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06" name="Shape 3006"/>
          <p:cNvSpPr txBox="1"/>
          <p:nvPr/>
        </p:nvSpPr>
        <p:spPr>
          <a:xfrm>
            <a:off x="366712" y="5043846"/>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Copyright 2014 Pivotal. All rights reserved.</a:t>
            </a:r>
          </a:p>
        </p:txBody>
      </p:sp>
      <p:pic>
        <p:nvPicPr>
          <p:cNvPr id="3007" name="Shape 3007" descr="Shape 1000"/>
          <p:cNvPicPr preferRelativeResize="0"/>
          <p:nvPr/>
        </p:nvPicPr>
        <p:blipFill rotWithShape="1">
          <a:blip r:embed="rId2">
            <a:alphaModFix/>
          </a:blip>
          <a:srcRect/>
          <a:stretch/>
        </p:blipFill>
        <p:spPr>
          <a:xfrm>
            <a:off x="7937764" y="4709392"/>
            <a:ext cx="965100" cy="228600"/>
          </a:xfrm>
          <a:prstGeom prst="rect">
            <a:avLst/>
          </a:prstGeom>
          <a:noFill/>
          <a:ln>
            <a:noFill/>
          </a:ln>
        </p:spPr>
      </p:pic>
      <p:sp>
        <p:nvSpPr>
          <p:cNvPr id="3008" name="Shape 3008"/>
          <p:cNvSpPr txBox="1">
            <a:spLocks noGrp="1"/>
          </p:cNvSpPr>
          <p:nvPr>
            <p:ph type="sldNum" idx="12"/>
          </p:nvPr>
        </p:nvSpPr>
        <p:spPr>
          <a:xfrm>
            <a:off x="8959846" y="5021491"/>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cSld name="Title 1">
    <p:bg>
      <p:bgPr>
        <a:solidFill>
          <a:srgbClr val="00253E"/>
        </a:solidFill>
        <a:effectLst/>
      </p:bgPr>
    </p:bg>
    <p:spTree>
      <p:nvGrpSpPr>
        <p:cNvPr id="1" name="Shape 3009"/>
        <p:cNvGrpSpPr/>
        <p:nvPr/>
      </p:nvGrpSpPr>
      <p:grpSpPr>
        <a:xfrm>
          <a:off x="0" y="0"/>
          <a:ext cx="0" cy="0"/>
          <a:chOff x="0" y="0"/>
          <a:chExt cx="0" cy="0"/>
        </a:xfrm>
      </p:grpSpPr>
      <p:pic>
        <p:nvPicPr>
          <p:cNvPr id="3010" name="Shape 3010" descr="Shape 1007"/>
          <p:cNvPicPr preferRelativeResize="0"/>
          <p:nvPr/>
        </p:nvPicPr>
        <p:blipFill rotWithShape="1">
          <a:blip r:embed="rId2">
            <a:alphaModFix/>
          </a:blip>
          <a:srcRect r="16957"/>
          <a:stretch/>
        </p:blipFill>
        <p:spPr>
          <a:xfrm>
            <a:off x="0" y="-2"/>
            <a:ext cx="9144000" cy="5143500"/>
          </a:xfrm>
          <a:prstGeom prst="rect">
            <a:avLst/>
          </a:prstGeom>
          <a:noFill/>
          <a:ln>
            <a:noFill/>
          </a:ln>
        </p:spPr>
      </p:pic>
      <p:cxnSp>
        <p:nvCxnSpPr>
          <p:cNvPr id="3011" name="Shape 3011"/>
          <p:cNvCxnSpPr/>
          <p:nvPr/>
        </p:nvCxnSpPr>
        <p:spPr>
          <a:xfrm>
            <a:off x="762343" y="3110100"/>
            <a:ext cx="738900" cy="0"/>
          </a:xfrm>
          <a:prstGeom prst="straightConnector1">
            <a:avLst/>
          </a:prstGeom>
          <a:noFill/>
          <a:ln w="38100" cap="flat" cmpd="sng">
            <a:solidFill>
              <a:srgbClr val="1AB9A5"/>
            </a:solidFill>
            <a:prstDash val="solid"/>
            <a:round/>
            <a:headEnd type="none" w="med" len="med"/>
            <a:tailEnd type="none" w="med" len="med"/>
          </a:ln>
        </p:spPr>
      </p:cxnSp>
      <p:sp>
        <p:nvSpPr>
          <p:cNvPr id="3012" name="Shape 3012"/>
          <p:cNvSpPr txBox="1">
            <a:spLocks noGrp="1"/>
          </p:cNvSpPr>
          <p:nvPr>
            <p:ph type="title"/>
          </p:nvPr>
        </p:nvSpPr>
        <p:spPr>
          <a:xfrm>
            <a:off x="668791" y="1737010"/>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1AB9A5"/>
              </a:buClr>
              <a:buFont typeface="Proxima Nova"/>
              <a:buNone/>
              <a:defRPr sz="3500" b="1" i="0" u="none" strike="noStrike" cap="none">
                <a:solidFill>
                  <a:srgbClr val="1AB9A5"/>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13" name="Shape 3013"/>
          <p:cNvSpPr txBox="1"/>
          <p:nvPr/>
        </p:nvSpPr>
        <p:spPr>
          <a:xfrm>
            <a:off x="110258" y="4782060"/>
            <a:ext cx="2656800" cy="284400"/>
          </a:xfrm>
          <a:prstGeom prst="rect">
            <a:avLst/>
          </a:prstGeom>
          <a:noFill/>
          <a:ln>
            <a:noFill/>
          </a:ln>
        </p:spPr>
        <p:txBody>
          <a:bodyPr lIns="91375" tIns="91375" rIns="91375" bIns="91375" anchor="t" anchorCtr="0">
            <a:noAutofit/>
          </a:bodyPr>
          <a:lstStyle/>
          <a:p>
            <a:pPr marL="0" marR="0" lvl="0" indent="0" algn="l" rtl="0">
              <a:lnSpc>
                <a:spcPct val="100000"/>
              </a:lnSpc>
              <a:spcBef>
                <a:spcPts val="0"/>
              </a:spcBef>
              <a:spcAft>
                <a:spcPts val="0"/>
              </a:spcAft>
              <a:buClr>
                <a:srgbClr val="486780"/>
              </a:buClr>
              <a:buSzPct val="25000"/>
              <a:buFont typeface="Proxima Nova"/>
              <a:buNone/>
            </a:pPr>
            <a:r>
              <a:rPr lang="en" sz="700" b="0" i="0" u="none" strike="noStrike" cap="none">
                <a:solidFill>
                  <a:srgbClr val="486780"/>
                </a:solidFill>
                <a:latin typeface="Proxima Nova"/>
                <a:ea typeface="Proxima Nova"/>
                <a:cs typeface="Proxima Nova"/>
                <a:sym typeface="Proxima Nova"/>
              </a:rPr>
              <a:t>© Copyright 2017 Pivotal Software, Inc. All rights Reserved.</a:t>
            </a:r>
          </a:p>
        </p:txBody>
      </p:sp>
      <p:pic>
        <p:nvPicPr>
          <p:cNvPr id="3014" name="Shape 3014" descr="Shape 1011"/>
          <p:cNvPicPr preferRelativeResize="0"/>
          <p:nvPr/>
        </p:nvPicPr>
        <p:blipFill rotWithShape="1">
          <a:blip r:embed="rId3">
            <a:alphaModFix/>
          </a:blip>
          <a:srcRect/>
          <a:stretch/>
        </p:blipFill>
        <p:spPr>
          <a:xfrm>
            <a:off x="7754696" y="4599901"/>
            <a:ext cx="1389300" cy="543600"/>
          </a:xfrm>
          <a:prstGeom prst="rect">
            <a:avLst/>
          </a:prstGeom>
          <a:noFill/>
          <a:ln>
            <a:noFill/>
          </a:ln>
        </p:spPr>
      </p:pic>
      <p:sp>
        <p:nvSpPr>
          <p:cNvPr id="3015" name="Shape 3015"/>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cSld name="Body">
    <p:spTree>
      <p:nvGrpSpPr>
        <p:cNvPr id="1" name="Shape 3016"/>
        <p:cNvGrpSpPr/>
        <p:nvPr/>
      </p:nvGrpSpPr>
      <p:grpSpPr>
        <a:xfrm>
          <a:off x="0" y="0"/>
          <a:ext cx="0" cy="0"/>
          <a:chOff x="0" y="0"/>
          <a:chExt cx="0" cy="0"/>
        </a:xfrm>
      </p:grpSpPr>
      <p:pic>
        <p:nvPicPr>
          <p:cNvPr id="3017" name="Shape 3017" descr="Shape 1020"/>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018" name="Shape 3018"/>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19" name="Shape 301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cSld name="Side-by-Side">
    <p:spTree>
      <p:nvGrpSpPr>
        <p:cNvPr id="1" name="Shape 3020"/>
        <p:cNvGrpSpPr/>
        <p:nvPr/>
      </p:nvGrpSpPr>
      <p:grpSpPr>
        <a:xfrm>
          <a:off x="0" y="0"/>
          <a:ext cx="0" cy="0"/>
          <a:chOff x="0" y="0"/>
          <a:chExt cx="0" cy="0"/>
        </a:xfrm>
      </p:grpSpPr>
      <p:pic>
        <p:nvPicPr>
          <p:cNvPr id="3021" name="Shape 3021" descr="Shape 1024"/>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022" name="Shape 3022"/>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023" name="Shape 3023"/>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024" name="Shape 3024"/>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25" name="Shape 302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cSld name="Blank">
    <p:spTree>
      <p:nvGrpSpPr>
        <p:cNvPr id="1" name="Shape 3026"/>
        <p:cNvGrpSpPr/>
        <p:nvPr/>
      </p:nvGrpSpPr>
      <p:grpSpPr>
        <a:xfrm>
          <a:off x="0" y="0"/>
          <a:ext cx="0" cy="0"/>
          <a:chOff x="0" y="0"/>
          <a:chExt cx="0" cy="0"/>
        </a:xfrm>
      </p:grpSpPr>
      <p:pic>
        <p:nvPicPr>
          <p:cNvPr id="3027" name="Shape 3027" descr="Shape 103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028" name="Shape 3028"/>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cSld name="Side-by-Side">
    <p:spTree>
      <p:nvGrpSpPr>
        <p:cNvPr id="1" name="Shape 3029"/>
        <p:cNvGrpSpPr/>
        <p:nvPr/>
      </p:nvGrpSpPr>
      <p:grpSpPr>
        <a:xfrm>
          <a:off x="0" y="0"/>
          <a:ext cx="0" cy="0"/>
          <a:chOff x="0" y="0"/>
          <a:chExt cx="0" cy="0"/>
        </a:xfrm>
      </p:grpSpPr>
      <p:pic>
        <p:nvPicPr>
          <p:cNvPr id="3030" name="Shape 3030" descr="Shape 103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031" name="Shape 3031"/>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032" name="Shape 3032"/>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033" name="Shape 3033"/>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34" name="Shape 3034"/>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cSld name="Body">
    <p:spTree>
      <p:nvGrpSpPr>
        <p:cNvPr id="1" name="Shape 3035"/>
        <p:cNvGrpSpPr/>
        <p:nvPr/>
      </p:nvGrpSpPr>
      <p:grpSpPr>
        <a:xfrm>
          <a:off x="0" y="0"/>
          <a:ext cx="0" cy="0"/>
          <a:chOff x="0" y="0"/>
          <a:chExt cx="0" cy="0"/>
        </a:xfrm>
      </p:grpSpPr>
      <p:pic>
        <p:nvPicPr>
          <p:cNvPr id="3036" name="Shape 3036" descr="Shape 1039"/>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037" name="Shape 3037"/>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38" name="Shape 303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cSld name="Blank">
    <p:spTree>
      <p:nvGrpSpPr>
        <p:cNvPr id="1" name="Shape 3039"/>
        <p:cNvGrpSpPr/>
        <p:nvPr/>
      </p:nvGrpSpPr>
      <p:grpSpPr>
        <a:xfrm>
          <a:off x="0" y="0"/>
          <a:ext cx="0" cy="0"/>
          <a:chOff x="0" y="0"/>
          <a:chExt cx="0" cy="0"/>
        </a:xfrm>
      </p:grpSpPr>
      <p:pic>
        <p:nvPicPr>
          <p:cNvPr id="3040" name="Shape 3040" descr="Shape 104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041" name="Shape 3041"/>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1486"/>
        <p:cNvGrpSpPr/>
        <p:nvPr/>
      </p:nvGrpSpPr>
      <p:grpSpPr>
        <a:xfrm>
          <a:off x="0" y="0"/>
          <a:ext cx="0" cy="0"/>
          <a:chOff x="0" y="0"/>
          <a:chExt cx="0" cy="0"/>
        </a:xfrm>
      </p:grpSpPr>
      <p:sp>
        <p:nvSpPr>
          <p:cNvPr id="1487" name="Shape 1487"/>
          <p:cNvSpPr txBox="1">
            <a:spLocks noGrp="1"/>
          </p:cNvSpPr>
          <p:nvPr>
            <p:ph type="title"/>
          </p:nvPr>
        </p:nvSpPr>
        <p:spPr>
          <a:xfrm>
            <a:off x="311698" y="2150849"/>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88" name="Shape 1488"/>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cSld name="Blank">
    <p:spTree>
      <p:nvGrpSpPr>
        <p:cNvPr id="1" name="Shape 3042"/>
        <p:cNvGrpSpPr/>
        <p:nvPr/>
      </p:nvGrpSpPr>
      <p:grpSpPr>
        <a:xfrm>
          <a:off x="0" y="0"/>
          <a:ext cx="0" cy="0"/>
          <a:chOff x="0" y="0"/>
          <a:chExt cx="0" cy="0"/>
        </a:xfrm>
      </p:grpSpPr>
      <p:pic>
        <p:nvPicPr>
          <p:cNvPr id="3043" name="Shape 3043" descr="Shape 104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044" name="Shape 3044"/>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3045"/>
        <p:cNvGrpSpPr/>
        <p:nvPr/>
      </p:nvGrpSpPr>
      <p:grpSpPr>
        <a:xfrm>
          <a:off x="0" y="0"/>
          <a:ext cx="0" cy="0"/>
          <a:chOff x="0" y="0"/>
          <a:chExt cx="0" cy="0"/>
        </a:xfrm>
      </p:grpSpPr>
      <p:sp>
        <p:nvSpPr>
          <p:cNvPr id="3046" name="Shape 3046"/>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047" name="Shape 3047"/>
          <p:cNvCxnSpPr/>
          <p:nvPr/>
        </p:nvCxnSpPr>
        <p:spPr>
          <a:xfrm>
            <a:off x="4202555" y="2323834"/>
            <a:ext cx="738900" cy="0"/>
          </a:xfrm>
          <a:prstGeom prst="straightConnector1">
            <a:avLst/>
          </a:prstGeom>
          <a:noFill/>
          <a:ln w="38100" cap="flat" cmpd="sng">
            <a:solidFill>
              <a:srgbClr val="FFFFFF"/>
            </a:solidFill>
            <a:prstDash val="solid"/>
            <a:round/>
            <a:headEnd type="none" w="med" len="med"/>
            <a:tailEnd type="none" w="med" len="med"/>
          </a:ln>
        </p:spPr>
      </p:cxnSp>
      <p:pic>
        <p:nvPicPr>
          <p:cNvPr id="3048" name="Shape 3048" descr="Shape 1051"/>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3049" name="Shape 304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cSld name="Body">
    <p:spTree>
      <p:nvGrpSpPr>
        <p:cNvPr id="1" name="Shape 3050"/>
        <p:cNvGrpSpPr/>
        <p:nvPr/>
      </p:nvGrpSpPr>
      <p:grpSpPr>
        <a:xfrm>
          <a:off x="0" y="0"/>
          <a:ext cx="0" cy="0"/>
          <a:chOff x="0" y="0"/>
          <a:chExt cx="0" cy="0"/>
        </a:xfrm>
      </p:grpSpPr>
      <p:pic>
        <p:nvPicPr>
          <p:cNvPr id="3051" name="Shape 3051" descr="Shape 1054"/>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052" name="Shape 3052"/>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53" name="Shape 305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cSld name="Blank">
    <p:spTree>
      <p:nvGrpSpPr>
        <p:cNvPr id="1" name="Shape 3054"/>
        <p:cNvGrpSpPr/>
        <p:nvPr/>
      </p:nvGrpSpPr>
      <p:grpSpPr>
        <a:xfrm>
          <a:off x="0" y="0"/>
          <a:ext cx="0" cy="0"/>
          <a:chOff x="0" y="0"/>
          <a:chExt cx="0" cy="0"/>
        </a:xfrm>
      </p:grpSpPr>
      <p:pic>
        <p:nvPicPr>
          <p:cNvPr id="3055" name="Shape 3055" descr="Shape 105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056" name="Shape 3056"/>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cSld name="Title only">
    <p:spTree>
      <p:nvGrpSpPr>
        <p:cNvPr id="1" name="Shape 3057"/>
        <p:cNvGrpSpPr/>
        <p:nvPr/>
      </p:nvGrpSpPr>
      <p:grpSpPr>
        <a:xfrm>
          <a:off x="0" y="0"/>
          <a:ext cx="0" cy="0"/>
          <a:chOff x="0" y="0"/>
          <a:chExt cx="0" cy="0"/>
        </a:xfrm>
      </p:grpSpPr>
      <p:sp>
        <p:nvSpPr>
          <p:cNvPr id="3058" name="Shape 3058"/>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59" name="Shape 305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cSld name="Title only">
    <p:spTree>
      <p:nvGrpSpPr>
        <p:cNvPr id="1" name="Shape 3060"/>
        <p:cNvGrpSpPr/>
        <p:nvPr/>
      </p:nvGrpSpPr>
      <p:grpSpPr>
        <a:xfrm>
          <a:off x="0" y="0"/>
          <a:ext cx="0" cy="0"/>
          <a:chOff x="0" y="0"/>
          <a:chExt cx="0" cy="0"/>
        </a:xfrm>
      </p:grpSpPr>
      <p:sp>
        <p:nvSpPr>
          <p:cNvPr id="3061" name="Shape 3061"/>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62" name="Shape 3062"/>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63"/>
        <p:cNvGrpSpPr/>
        <p:nvPr/>
      </p:nvGrpSpPr>
      <p:grpSpPr>
        <a:xfrm>
          <a:off x="0" y="0"/>
          <a:ext cx="0" cy="0"/>
          <a:chOff x="0" y="0"/>
          <a:chExt cx="0" cy="0"/>
        </a:xfrm>
      </p:grpSpPr>
      <p:sp>
        <p:nvSpPr>
          <p:cNvPr id="3064" name="Shape 3064"/>
          <p:cNvSpPr txBox="1">
            <a:spLocks noGrp="1"/>
          </p:cNvSpPr>
          <p:nvPr>
            <p:ph type="title"/>
          </p:nvPr>
        </p:nvSpPr>
        <p:spPr>
          <a:xfrm>
            <a:off x="311708" y="744572"/>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65" name="Shape 3065"/>
          <p:cNvSpPr txBox="1">
            <a:spLocks noGrp="1"/>
          </p:cNvSpPr>
          <p:nvPr>
            <p:ph type="body" idx="1"/>
          </p:nvPr>
        </p:nvSpPr>
        <p:spPr>
          <a:xfrm>
            <a:off x="311697"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66" name="Shape 3066"/>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3067"/>
        <p:cNvGrpSpPr/>
        <p:nvPr/>
      </p:nvGrpSpPr>
      <p:grpSpPr>
        <a:xfrm>
          <a:off x="0" y="0"/>
          <a:ext cx="0" cy="0"/>
          <a:chOff x="0" y="0"/>
          <a:chExt cx="0" cy="0"/>
        </a:xfrm>
      </p:grpSpPr>
      <p:sp>
        <p:nvSpPr>
          <p:cNvPr id="3068" name="Shape 3068"/>
          <p:cNvSpPr txBox="1">
            <a:spLocks noGrp="1"/>
          </p:cNvSpPr>
          <p:nvPr>
            <p:ph type="title"/>
          </p:nvPr>
        </p:nvSpPr>
        <p:spPr>
          <a:xfrm>
            <a:off x="311697" y="2150848"/>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69" name="Shape 3069"/>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3070"/>
        <p:cNvGrpSpPr/>
        <p:nvPr/>
      </p:nvGrpSpPr>
      <p:grpSpPr>
        <a:xfrm>
          <a:off x="0" y="0"/>
          <a:ext cx="0" cy="0"/>
          <a:chOff x="0" y="0"/>
          <a:chExt cx="0" cy="0"/>
        </a:xfrm>
      </p:grpSpPr>
      <p:sp>
        <p:nvSpPr>
          <p:cNvPr id="3071" name="Shape 3071"/>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72" name="Shape 3072"/>
          <p:cNvSpPr txBox="1">
            <a:spLocks noGrp="1"/>
          </p:cNvSpPr>
          <p:nvPr>
            <p:ph type="body" idx="1"/>
          </p:nvPr>
        </p:nvSpPr>
        <p:spPr>
          <a:xfrm>
            <a:off x="311697" y="1152475"/>
            <a:ext cx="8520600" cy="3416400"/>
          </a:xfrm>
          <a:prstGeom prst="rect">
            <a:avLst/>
          </a:prstGeom>
          <a:noFill/>
          <a:ln>
            <a:noFill/>
          </a:ln>
        </p:spPr>
        <p:txBody>
          <a:bodyPr lIns="91425" tIns="91425" rIns="91425" bIns="91425" anchor="t" anchorCtr="0"/>
          <a:lstStyle>
            <a:lvl1pPr marL="114300" marR="0" lvl="0"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73" name="Shape 3073"/>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3074"/>
        <p:cNvGrpSpPr/>
        <p:nvPr/>
      </p:nvGrpSpPr>
      <p:grpSpPr>
        <a:xfrm>
          <a:off x="0" y="0"/>
          <a:ext cx="0" cy="0"/>
          <a:chOff x="0" y="0"/>
          <a:chExt cx="0" cy="0"/>
        </a:xfrm>
      </p:grpSpPr>
      <p:sp>
        <p:nvSpPr>
          <p:cNvPr id="3075" name="Shape 3075"/>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76" name="Shape 3076"/>
          <p:cNvSpPr txBox="1">
            <a:spLocks noGrp="1"/>
          </p:cNvSpPr>
          <p:nvPr>
            <p:ph type="body" idx="1"/>
          </p:nvPr>
        </p:nvSpPr>
        <p:spPr>
          <a:xfrm>
            <a:off x="311697" y="1152475"/>
            <a:ext cx="3999900" cy="3416400"/>
          </a:xfrm>
          <a:prstGeom prst="rect">
            <a:avLst/>
          </a:prstGeom>
          <a:noFill/>
          <a:ln>
            <a:noFill/>
          </a:ln>
        </p:spPr>
        <p:txBody>
          <a:bodyPr lIns="91425" tIns="91425" rIns="91425" bIns="91425" anchor="t" anchorCtr="0"/>
          <a:lstStyle>
            <a:lvl1pPr marL="88900" marR="0" lvl="0"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88900" marR="0" lvl="1"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88900" marR="0" lvl="2"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88900" marR="0" lvl="3"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88900" marR="0" lvl="4"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77" name="Shape 3077"/>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78" name="Shape 3078"/>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1489"/>
        <p:cNvGrpSpPr/>
        <p:nvPr/>
      </p:nvGrpSpPr>
      <p:grpSpPr>
        <a:xfrm>
          <a:off x="0" y="0"/>
          <a:ext cx="0" cy="0"/>
          <a:chOff x="0" y="0"/>
          <a:chExt cx="0" cy="0"/>
        </a:xfrm>
      </p:grpSpPr>
      <p:sp>
        <p:nvSpPr>
          <p:cNvPr id="1490" name="Shape 1490"/>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91" name="Shape 1491"/>
          <p:cNvSpPr txBox="1">
            <a:spLocks noGrp="1"/>
          </p:cNvSpPr>
          <p:nvPr>
            <p:ph type="body" idx="1"/>
          </p:nvPr>
        </p:nvSpPr>
        <p:spPr>
          <a:xfrm>
            <a:off x="311698" y="1152475"/>
            <a:ext cx="8520600"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492" name="Shape 1492"/>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cSld name="Title only">
    <p:spTree>
      <p:nvGrpSpPr>
        <p:cNvPr id="1" name="Shape 3079"/>
        <p:cNvGrpSpPr/>
        <p:nvPr/>
      </p:nvGrpSpPr>
      <p:grpSpPr>
        <a:xfrm>
          <a:off x="0" y="0"/>
          <a:ext cx="0" cy="0"/>
          <a:chOff x="0" y="0"/>
          <a:chExt cx="0" cy="0"/>
        </a:xfrm>
      </p:grpSpPr>
      <p:sp>
        <p:nvSpPr>
          <p:cNvPr id="3080" name="Shape 3080"/>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81" name="Shape 3081"/>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082"/>
        <p:cNvGrpSpPr/>
        <p:nvPr/>
      </p:nvGrpSpPr>
      <p:grpSpPr>
        <a:xfrm>
          <a:off x="0" y="0"/>
          <a:ext cx="0" cy="0"/>
          <a:chOff x="0" y="0"/>
          <a:chExt cx="0" cy="0"/>
        </a:xfrm>
      </p:grpSpPr>
      <p:sp>
        <p:nvSpPr>
          <p:cNvPr id="3083" name="Shape 3083"/>
          <p:cNvSpPr txBox="1">
            <a:spLocks noGrp="1"/>
          </p:cNvSpPr>
          <p:nvPr>
            <p:ph type="title"/>
          </p:nvPr>
        </p:nvSpPr>
        <p:spPr>
          <a:xfrm>
            <a:off x="311697"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84" name="Shape 3084"/>
          <p:cNvSpPr txBox="1">
            <a:spLocks noGrp="1"/>
          </p:cNvSpPr>
          <p:nvPr>
            <p:ph type="body" idx="1"/>
          </p:nvPr>
        </p:nvSpPr>
        <p:spPr>
          <a:xfrm>
            <a:off x="311697" y="1389598"/>
            <a:ext cx="2808000" cy="3179400"/>
          </a:xfrm>
          <a:prstGeom prst="rect">
            <a:avLst/>
          </a:prstGeom>
          <a:noFill/>
          <a:ln>
            <a:noFill/>
          </a:ln>
        </p:spPr>
        <p:txBody>
          <a:bodyPr lIns="91425" tIns="91425" rIns="91425" bIns="91425" anchor="t" anchorCtr="0"/>
          <a:lstStyle>
            <a:lvl1pPr marL="76200" marR="0" lvl="0"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76200" marR="0" lvl="1"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76200" marR="0" lvl="2"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76200" marR="0" lvl="3"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76200" marR="0" lvl="4"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85" name="Shape 3085"/>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cSld name="Main point">
    <p:spTree>
      <p:nvGrpSpPr>
        <p:cNvPr id="1" name="Shape 3086"/>
        <p:cNvGrpSpPr/>
        <p:nvPr/>
      </p:nvGrpSpPr>
      <p:grpSpPr>
        <a:xfrm>
          <a:off x="0" y="0"/>
          <a:ext cx="0" cy="0"/>
          <a:chOff x="0" y="0"/>
          <a:chExt cx="0" cy="0"/>
        </a:xfrm>
      </p:grpSpPr>
      <p:sp>
        <p:nvSpPr>
          <p:cNvPr id="3087" name="Shape 3087"/>
          <p:cNvSpPr txBox="1">
            <a:spLocks noGrp="1"/>
          </p:cNvSpPr>
          <p:nvPr>
            <p:ph type="title"/>
          </p:nvPr>
        </p:nvSpPr>
        <p:spPr>
          <a:xfrm>
            <a:off x="490250" y="450147"/>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88" name="Shape 3088"/>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089"/>
        <p:cNvGrpSpPr/>
        <p:nvPr/>
      </p:nvGrpSpPr>
      <p:grpSpPr>
        <a:xfrm>
          <a:off x="0" y="0"/>
          <a:ext cx="0" cy="0"/>
          <a:chOff x="0" y="0"/>
          <a:chExt cx="0" cy="0"/>
        </a:xfrm>
      </p:grpSpPr>
      <p:sp>
        <p:nvSpPr>
          <p:cNvPr id="3090" name="Shape 3090"/>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091" name="Shape 3091"/>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92" name="Shape 3092"/>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93" name="Shape 3093"/>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94" name="Shape 3094"/>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cSld name="Caption">
    <p:spTree>
      <p:nvGrpSpPr>
        <p:cNvPr id="1" name="Shape 3095"/>
        <p:cNvGrpSpPr/>
        <p:nvPr/>
      </p:nvGrpSpPr>
      <p:grpSpPr>
        <a:xfrm>
          <a:off x="0" y="0"/>
          <a:ext cx="0" cy="0"/>
          <a:chOff x="0" y="0"/>
          <a:chExt cx="0" cy="0"/>
        </a:xfrm>
      </p:grpSpPr>
      <p:sp>
        <p:nvSpPr>
          <p:cNvPr id="3096" name="Shape 3096"/>
          <p:cNvSpPr txBox="1">
            <a:spLocks noGrp="1"/>
          </p:cNvSpPr>
          <p:nvPr>
            <p:ph type="body" idx="1"/>
          </p:nvPr>
        </p:nvSpPr>
        <p:spPr>
          <a:xfrm>
            <a:off x="311697"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114300" marR="0" lvl="1"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97" name="Shape 3097"/>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cSld name="Big number">
    <p:spTree>
      <p:nvGrpSpPr>
        <p:cNvPr id="1" name="Shape 3098"/>
        <p:cNvGrpSpPr/>
        <p:nvPr/>
      </p:nvGrpSpPr>
      <p:grpSpPr>
        <a:xfrm>
          <a:off x="0" y="0"/>
          <a:ext cx="0" cy="0"/>
          <a:chOff x="0" y="0"/>
          <a:chExt cx="0" cy="0"/>
        </a:xfrm>
      </p:grpSpPr>
      <p:sp>
        <p:nvSpPr>
          <p:cNvPr id="3099" name="Shape 3099"/>
          <p:cNvSpPr txBox="1">
            <a:spLocks noGrp="1"/>
          </p:cNvSpPr>
          <p:nvPr>
            <p:ph type="title"/>
          </p:nvPr>
        </p:nvSpPr>
        <p:spPr>
          <a:xfrm>
            <a:off x="311697"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00" name="Shape 3100"/>
          <p:cNvSpPr txBox="1">
            <a:spLocks noGrp="1"/>
          </p:cNvSpPr>
          <p:nvPr>
            <p:ph type="body" idx="1"/>
          </p:nvPr>
        </p:nvSpPr>
        <p:spPr>
          <a:xfrm>
            <a:off x="311697" y="3152225"/>
            <a:ext cx="8520600" cy="1300800"/>
          </a:xfrm>
          <a:prstGeom prst="rect">
            <a:avLst/>
          </a:prstGeom>
          <a:noFill/>
          <a:ln>
            <a:noFill/>
          </a:ln>
        </p:spPr>
        <p:txBody>
          <a:bodyPr lIns="91425" tIns="91425" rIns="91425" bIns="91425" anchor="t" anchorCtr="0"/>
          <a:lstStyle>
            <a:lvl1pPr marL="114300" marR="0" lvl="0"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101" name="Shape 3101"/>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cSld name="Blank">
    <p:spTree>
      <p:nvGrpSpPr>
        <p:cNvPr id="1" name="Shape 3102"/>
        <p:cNvGrpSpPr/>
        <p:nvPr/>
      </p:nvGrpSpPr>
      <p:grpSpPr>
        <a:xfrm>
          <a:off x="0" y="0"/>
          <a:ext cx="0" cy="0"/>
          <a:chOff x="0" y="0"/>
          <a:chExt cx="0" cy="0"/>
        </a:xfrm>
      </p:grpSpPr>
      <p:sp>
        <p:nvSpPr>
          <p:cNvPr id="3103" name="Shape 3103"/>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3104"/>
        <p:cNvGrpSpPr/>
        <p:nvPr/>
      </p:nvGrpSpPr>
      <p:grpSpPr>
        <a:xfrm>
          <a:off x="0" y="0"/>
          <a:ext cx="0" cy="0"/>
          <a:chOff x="0" y="0"/>
          <a:chExt cx="0" cy="0"/>
        </a:xfrm>
      </p:grpSpPr>
      <p:pic>
        <p:nvPicPr>
          <p:cNvPr id="3105" name="Shape 3105" descr="Shape 1108"/>
          <p:cNvPicPr preferRelativeResize="0"/>
          <p:nvPr/>
        </p:nvPicPr>
        <p:blipFill rotWithShape="1">
          <a:blip r:embed="rId2">
            <a:alphaModFix/>
          </a:blip>
          <a:srcRect t="1905" r="8366" b="13799"/>
          <a:stretch/>
        </p:blipFill>
        <p:spPr>
          <a:xfrm>
            <a:off x="767535" y="-22"/>
            <a:ext cx="8376600" cy="5143500"/>
          </a:xfrm>
          <a:prstGeom prst="rect">
            <a:avLst/>
          </a:prstGeom>
          <a:noFill/>
          <a:ln>
            <a:noFill/>
          </a:ln>
        </p:spPr>
      </p:pic>
      <p:sp>
        <p:nvSpPr>
          <p:cNvPr id="3106" name="Shape 3106"/>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3107" name="Shape 3107" descr="Shape 1110"/>
          <p:cNvPicPr preferRelativeResize="0"/>
          <p:nvPr/>
        </p:nvPicPr>
        <p:blipFill rotWithShape="1">
          <a:blip r:embed="rId3">
            <a:alphaModFix/>
          </a:blip>
          <a:srcRect/>
          <a:stretch/>
        </p:blipFill>
        <p:spPr>
          <a:xfrm>
            <a:off x="224819" y="515477"/>
            <a:ext cx="2353800" cy="921000"/>
          </a:xfrm>
          <a:prstGeom prst="rect">
            <a:avLst/>
          </a:prstGeom>
          <a:noFill/>
          <a:ln>
            <a:noFill/>
          </a:ln>
        </p:spPr>
      </p:pic>
      <p:cxnSp>
        <p:nvCxnSpPr>
          <p:cNvPr id="3108" name="Shape 3108"/>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109" name="Shape 3109"/>
          <p:cNvSpPr txBox="1">
            <a:spLocks noGrp="1"/>
          </p:cNvSpPr>
          <p:nvPr>
            <p:ph type="title"/>
          </p:nvPr>
        </p:nvSpPr>
        <p:spPr>
          <a:xfrm>
            <a:off x="668791" y="1737010"/>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10" name="Shape 3110"/>
          <p:cNvSpPr txBox="1"/>
          <p:nvPr/>
        </p:nvSpPr>
        <p:spPr>
          <a:xfrm>
            <a:off x="6402855" y="4782060"/>
            <a:ext cx="2656799" cy="2844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3111" name="Shape 311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cSld name="Intro">
    <p:spTree>
      <p:nvGrpSpPr>
        <p:cNvPr id="1" name="Shape 3112"/>
        <p:cNvGrpSpPr/>
        <p:nvPr/>
      </p:nvGrpSpPr>
      <p:grpSpPr>
        <a:xfrm>
          <a:off x="0" y="0"/>
          <a:ext cx="0" cy="0"/>
          <a:chOff x="0" y="0"/>
          <a:chExt cx="0" cy="0"/>
        </a:xfrm>
      </p:grpSpPr>
      <p:sp>
        <p:nvSpPr>
          <p:cNvPr id="3113" name="Shape 3113"/>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114" name="Shape 3114" descr="Shape 1117"/>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cxnSp>
        <p:nvCxnSpPr>
          <p:cNvPr id="3115" name="Shape 3115"/>
          <p:cNvCxnSpPr/>
          <p:nvPr/>
        </p:nvCxnSpPr>
        <p:spPr>
          <a:xfrm>
            <a:off x="301141" y="2126468"/>
            <a:ext cx="738900" cy="0"/>
          </a:xfrm>
          <a:prstGeom prst="straightConnector1">
            <a:avLst/>
          </a:prstGeom>
          <a:noFill/>
          <a:ln w="38100" cap="flat" cmpd="sng">
            <a:solidFill>
              <a:srgbClr val="00253E"/>
            </a:solidFill>
            <a:prstDash val="solid"/>
            <a:round/>
            <a:headEnd type="none" w="med" len="med"/>
            <a:tailEnd type="none" w="med" len="med"/>
          </a:ln>
        </p:spPr>
      </p:cxnSp>
      <p:sp>
        <p:nvSpPr>
          <p:cNvPr id="3116" name="Shape 3116"/>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117" name="Shape 3117"/>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118" name="Shape 311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3119"/>
        <p:cNvGrpSpPr/>
        <p:nvPr/>
      </p:nvGrpSpPr>
      <p:grpSpPr>
        <a:xfrm>
          <a:off x="0" y="0"/>
          <a:ext cx="0" cy="0"/>
          <a:chOff x="0" y="0"/>
          <a:chExt cx="0" cy="0"/>
        </a:xfrm>
      </p:grpSpPr>
      <p:pic>
        <p:nvPicPr>
          <p:cNvPr id="3120" name="Shape 3120" descr="Shape 112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121" name="Shape 3121"/>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122" name="Shape 3122"/>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123" name="Shape 3123"/>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24" name="Shape 3124"/>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1493"/>
        <p:cNvGrpSpPr/>
        <p:nvPr/>
      </p:nvGrpSpPr>
      <p:grpSpPr>
        <a:xfrm>
          <a:off x="0" y="0"/>
          <a:ext cx="0" cy="0"/>
          <a:chOff x="0" y="0"/>
          <a:chExt cx="0" cy="0"/>
        </a:xfrm>
      </p:grpSpPr>
      <p:sp>
        <p:nvSpPr>
          <p:cNvPr id="1494" name="Shape 1494"/>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95" name="Shape 1495"/>
          <p:cNvSpPr txBox="1">
            <a:spLocks noGrp="1"/>
          </p:cNvSpPr>
          <p:nvPr>
            <p:ph type="body" idx="1"/>
          </p:nvPr>
        </p:nvSpPr>
        <p:spPr>
          <a:xfrm>
            <a:off x="311698" y="1152475"/>
            <a:ext cx="3999900" cy="3416400"/>
          </a:xfrm>
          <a:prstGeom prst="rect">
            <a:avLst/>
          </a:prstGeom>
          <a:noFill/>
          <a:ln>
            <a:noFill/>
          </a:ln>
        </p:spPr>
        <p:txBody>
          <a:bodyPr lIns="91425" tIns="91425" rIns="91425" bIns="91425" anchor="t" anchorCtr="0"/>
          <a:lstStyle>
            <a:lvl1pPr marL="0" marR="0" lvl="0"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0" marR="0" lvl="1"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0" marR="0" lvl="2"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0" marR="0" lvl="3"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0" marR="0" lvl="4"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496" name="Shape 1496"/>
          <p:cNvSpPr txBox="1">
            <a:spLocks noGrp="1"/>
          </p:cNvSpPr>
          <p:nvPr>
            <p:ph type="body" idx="2"/>
          </p:nvPr>
        </p:nvSpPr>
        <p:spPr>
          <a:xfrm>
            <a:off x="4832398" y="1152475"/>
            <a:ext cx="3999900"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497" name="Shape 1497"/>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cSld name="Body w/ Image">
    <p:spTree>
      <p:nvGrpSpPr>
        <p:cNvPr id="1" name="Shape 3125"/>
        <p:cNvGrpSpPr/>
        <p:nvPr/>
      </p:nvGrpSpPr>
      <p:grpSpPr>
        <a:xfrm>
          <a:off x="0" y="0"/>
          <a:ext cx="0" cy="0"/>
          <a:chOff x="0" y="0"/>
          <a:chExt cx="0" cy="0"/>
        </a:xfrm>
      </p:grpSpPr>
      <p:sp>
        <p:nvSpPr>
          <p:cNvPr id="3126" name="Shape 3126"/>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27" name="Shape 3127"/>
          <p:cNvSpPr txBox="1"/>
          <p:nvPr/>
        </p:nvSpPr>
        <p:spPr>
          <a:xfrm>
            <a:off x="6096000" y="2114150"/>
            <a:ext cx="3048000" cy="3453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p>
        </p:txBody>
      </p:sp>
      <p:pic>
        <p:nvPicPr>
          <p:cNvPr id="3128" name="Shape 3128" descr="Shape 1131"/>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129" name="Shape 3129"/>
          <p:cNvCxnSpPr/>
          <p:nvPr/>
        </p:nvCxnSpPr>
        <p:spPr>
          <a:xfrm>
            <a:off x="608803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130" name="Shape 3130"/>
          <p:cNvSpPr txBox="1">
            <a:spLocks noGrp="1"/>
          </p:cNvSpPr>
          <p:nvPr>
            <p:ph type="title"/>
          </p:nvPr>
        </p:nvSpPr>
        <p:spPr>
          <a:xfrm>
            <a:off x="253550" y="151271"/>
            <a:ext cx="58425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31" name="Shape 313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cSld name="Blank">
    <p:spTree>
      <p:nvGrpSpPr>
        <p:cNvPr id="1" name="Shape 3132"/>
        <p:cNvGrpSpPr/>
        <p:nvPr/>
      </p:nvGrpSpPr>
      <p:grpSpPr>
        <a:xfrm>
          <a:off x="0" y="0"/>
          <a:ext cx="0" cy="0"/>
          <a:chOff x="0" y="0"/>
          <a:chExt cx="0" cy="0"/>
        </a:xfrm>
      </p:grpSpPr>
      <p:sp>
        <p:nvSpPr>
          <p:cNvPr id="3133" name="Shape 3133"/>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3134"/>
        <p:cNvGrpSpPr/>
        <p:nvPr/>
      </p:nvGrpSpPr>
      <p:grpSpPr>
        <a:xfrm>
          <a:off x="0" y="0"/>
          <a:ext cx="0" cy="0"/>
          <a:chOff x="0" y="0"/>
          <a:chExt cx="0" cy="0"/>
        </a:xfrm>
      </p:grpSpPr>
      <p:pic>
        <p:nvPicPr>
          <p:cNvPr id="3135" name="Shape 3135" descr="Shape 1138"/>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3136" name="Shape 3136"/>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37" name="Shape 3137"/>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cSld name="Statement">
    <p:spTree>
      <p:nvGrpSpPr>
        <p:cNvPr id="1" name="Shape 3138"/>
        <p:cNvGrpSpPr/>
        <p:nvPr/>
      </p:nvGrpSpPr>
      <p:grpSpPr>
        <a:xfrm>
          <a:off x="0" y="0"/>
          <a:ext cx="0" cy="0"/>
          <a:chOff x="0" y="0"/>
          <a:chExt cx="0" cy="0"/>
        </a:xfrm>
      </p:grpSpPr>
      <p:sp>
        <p:nvSpPr>
          <p:cNvPr id="3139" name="Shape 3139"/>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12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3140" name="Shape 3140"/>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3141" name="Shape 3141" descr="Shape 1144"/>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142" name="Shape 3142"/>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cSld name="16_Blank">
    <p:spTree>
      <p:nvGrpSpPr>
        <p:cNvPr id="1" name="Shape 3143"/>
        <p:cNvGrpSpPr/>
        <p:nvPr/>
      </p:nvGrpSpPr>
      <p:grpSpPr>
        <a:xfrm>
          <a:off x="0" y="0"/>
          <a:ext cx="0" cy="0"/>
          <a:chOff x="0" y="0"/>
          <a:chExt cx="0" cy="0"/>
        </a:xfrm>
      </p:grpSpPr>
      <p:pic>
        <p:nvPicPr>
          <p:cNvPr id="3144" name="Shape 3144" descr="Shape 114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145" name="Shape 3145"/>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3146" name="Shape 3146"/>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p:cSld name="16_Blank">
    <p:spTree>
      <p:nvGrpSpPr>
        <p:cNvPr id="1" name="Shape 3147"/>
        <p:cNvGrpSpPr/>
        <p:nvPr/>
      </p:nvGrpSpPr>
      <p:grpSpPr>
        <a:xfrm>
          <a:off x="0" y="0"/>
          <a:ext cx="0" cy="0"/>
          <a:chOff x="0" y="0"/>
          <a:chExt cx="0" cy="0"/>
        </a:xfrm>
      </p:grpSpPr>
      <p:pic>
        <p:nvPicPr>
          <p:cNvPr id="3148" name="Shape 3148" descr="Shape 1151"/>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149" name="Shape 3149"/>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3150" name="Shape 3150"/>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cSld name="Blank">
    <p:spTree>
      <p:nvGrpSpPr>
        <p:cNvPr id="1" name="Shape 3151"/>
        <p:cNvGrpSpPr/>
        <p:nvPr/>
      </p:nvGrpSpPr>
      <p:grpSpPr>
        <a:xfrm>
          <a:off x="0" y="0"/>
          <a:ext cx="0" cy="0"/>
          <a:chOff x="0" y="0"/>
          <a:chExt cx="0" cy="0"/>
        </a:xfrm>
      </p:grpSpPr>
      <p:pic>
        <p:nvPicPr>
          <p:cNvPr id="3152" name="Shape 3152" descr="Shape 115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153" name="Shape 3153"/>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cSld name="16_Blank">
    <p:spTree>
      <p:nvGrpSpPr>
        <p:cNvPr id="1" name="Shape 3154"/>
        <p:cNvGrpSpPr/>
        <p:nvPr/>
      </p:nvGrpSpPr>
      <p:grpSpPr>
        <a:xfrm>
          <a:off x="0" y="0"/>
          <a:ext cx="0" cy="0"/>
          <a:chOff x="0" y="0"/>
          <a:chExt cx="0" cy="0"/>
        </a:xfrm>
      </p:grpSpPr>
      <p:pic>
        <p:nvPicPr>
          <p:cNvPr id="3155" name="Shape 3155" descr="Shape 115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156" name="Shape 3156"/>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3157" name="Shape 315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3158"/>
        <p:cNvGrpSpPr/>
        <p:nvPr/>
      </p:nvGrpSpPr>
      <p:grpSpPr>
        <a:xfrm>
          <a:off x="0" y="0"/>
          <a:ext cx="0" cy="0"/>
          <a:chOff x="0" y="0"/>
          <a:chExt cx="0" cy="0"/>
        </a:xfrm>
      </p:grpSpPr>
      <p:pic>
        <p:nvPicPr>
          <p:cNvPr id="3159" name="Shape 3159" descr="Shape 1162"/>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3160" name="Shape 3160"/>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3161" name="Shape 3161" descr="Shape 1164"/>
          <p:cNvPicPr preferRelativeResize="0"/>
          <p:nvPr/>
        </p:nvPicPr>
        <p:blipFill rotWithShape="1">
          <a:blip r:embed="rId3">
            <a:alphaModFix/>
          </a:blip>
          <a:srcRect/>
          <a:stretch/>
        </p:blipFill>
        <p:spPr>
          <a:xfrm>
            <a:off x="224818" y="515477"/>
            <a:ext cx="2353800" cy="921000"/>
          </a:xfrm>
          <a:prstGeom prst="rect">
            <a:avLst/>
          </a:prstGeom>
          <a:noFill/>
          <a:ln>
            <a:noFill/>
          </a:ln>
        </p:spPr>
      </p:pic>
      <p:cxnSp>
        <p:nvCxnSpPr>
          <p:cNvPr id="3162" name="Shape 3162"/>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163" name="Shape 3163"/>
          <p:cNvSpPr txBox="1">
            <a:spLocks noGrp="1"/>
          </p:cNvSpPr>
          <p:nvPr>
            <p:ph type="title"/>
          </p:nvPr>
        </p:nvSpPr>
        <p:spPr>
          <a:xfrm>
            <a:off x="668791" y="1737009"/>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64" name="Shape 3164"/>
          <p:cNvSpPr txBox="1"/>
          <p:nvPr/>
        </p:nvSpPr>
        <p:spPr>
          <a:xfrm>
            <a:off x="6402853" y="4782060"/>
            <a:ext cx="2656800" cy="2844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3165" name="Shape 316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cSld name="Blank">
    <p:spTree>
      <p:nvGrpSpPr>
        <p:cNvPr id="1" name="Shape 3166"/>
        <p:cNvGrpSpPr/>
        <p:nvPr/>
      </p:nvGrpSpPr>
      <p:grpSpPr>
        <a:xfrm>
          <a:off x="0" y="0"/>
          <a:ext cx="0" cy="0"/>
          <a:chOff x="0" y="0"/>
          <a:chExt cx="0" cy="0"/>
        </a:xfrm>
      </p:grpSpPr>
      <p:pic>
        <p:nvPicPr>
          <p:cNvPr id="3167" name="Shape 3167" descr="Shape 117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168" name="Shape 3168"/>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only">
    <p:spTree>
      <p:nvGrpSpPr>
        <p:cNvPr id="1" name="Shape 1498"/>
        <p:cNvGrpSpPr/>
        <p:nvPr/>
      </p:nvGrpSpPr>
      <p:grpSpPr>
        <a:xfrm>
          <a:off x="0" y="0"/>
          <a:ext cx="0" cy="0"/>
          <a:chOff x="0" y="0"/>
          <a:chExt cx="0" cy="0"/>
        </a:xfrm>
      </p:grpSpPr>
      <p:sp>
        <p:nvSpPr>
          <p:cNvPr id="1499" name="Shape 1499"/>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00" name="Shape 1500"/>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cSld name="Side-by-Side">
    <p:spTree>
      <p:nvGrpSpPr>
        <p:cNvPr id="1" name="Shape 3169"/>
        <p:cNvGrpSpPr/>
        <p:nvPr/>
      </p:nvGrpSpPr>
      <p:grpSpPr>
        <a:xfrm>
          <a:off x="0" y="0"/>
          <a:ext cx="0" cy="0"/>
          <a:chOff x="0" y="0"/>
          <a:chExt cx="0" cy="0"/>
        </a:xfrm>
      </p:grpSpPr>
      <p:pic>
        <p:nvPicPr>
          <p:cNvPr id="3170" name="Shape 3170" descr="Shape 117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171" name="Shape 3171"/>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172" name="Shape 3172"/>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173" name="Shape 3173"/>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74" name="Shape 317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3175"/>
        <p:cNvGrpSpPr/>
        <p:nvPr/>
      </p:nvGrpSpPr>
      <p:grpSpPr>
        <a:xfrm>
          <a:off x="0" y="0"/>
          <a:ext cx="0" cy="0"/>
          <a:chOff x="0" y="0"/>
          <a:chExt cx="0" cy="0"/>
        </a:xfrm>
      </p:grpSpPr>
      <p:sp>
        <p:nvSpPr>
          <p:cNvPr id="3176" name="Shape 3176"/>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177" name="Shape 3177"/>
          <p:cNvCxnSpPr/>
          <p:nvPr/>
        </p:nvCxnSpPr>
        <p:spPr>
          <a:xfrm>
            <a:off x="4202555" y="2323833"/>
            <a:ext cx="738900" cy="0"/>
          </a:xfrm>
          <a:prstGeom prst="straightConnector1">
            <a:avLst/>
          </a:prstGeom>
          <a:noFill/>
          <a:ln w="38100" cap="flat" cmpd="sng">
            <a:solidFill>
              <a:srgbClr val="FFFFFF"/>
            </a:solidFill>
            <a:prstDash val="solid"/>
            <a:round/>
            <a:headEnd type="none" w="med" len="med"/>
            <a:tailEnd type="none" w="med" len="med"/>
          </a:ln>
        </p:spPr>
      </p:cxnSp>
      <p:pic>
        <p:nvPicPr>
          <p:cNvPr id="3178" name="Shape 3178" descr="Shape 1181"/>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179" name="Shape 317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cSld name="Statement">
    <p:spTree>
      <p:nvGrpSpPr>
        <p:cNvPr id="1" name="Shape 3180"/>
        <p:cNvGrpSpPr/>
        <p:nvPr/>
      </p:nvGrpSpPr>
      <p:grpSpPr>
        <a:xfrm>
          <a:off x="0" y="0"/>
          <a:ext cx="0" cy="0"/>
          <a:chOff x="0" y="0"/>
          <a:chExt cx="0" cy="0"/>
        </a:xfrm>
      </p:grpSpPr>
      <p:sp>
        <p:nvSpPr>
          <p:cNvPr id="3181" name="Shape 3181"/>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3182" name="Shape 3182"/>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3183" name="Shape 3183" descr="Shape 1186"/>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184" name="Shape 318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cSld name="16_Blank">
    <p:spTree>
      <p:nvGrpSpPr>
        <p:cNvPr id="1" name="Shape 3185"/>
        <p:cNvGrpSpPr/>
        <p:nvPr/>
      </p:nvGrpSpPr>
      <p:grpSpPr>
        <a:xfrm>
          <a:off x="0" y="0"/>
          <a:ext cx="0" cy="0"/>
          <a:chOff x="0" y="0"/>
          <a:chExt cx="0" cy="0"/>
        </a:xfrm>
      </p:grpSpPr>
      <p:pic>
        <p:nvPicPr>
          <p:cNvPr id="3186" name="Shape 3186" descr="Shape 118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187" name="Shape 3187"/>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3188" name="Shape 318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p:cSld name="Title slide">
    <p:spTree>
      <p:nvGrpSpPr>
        <p:cNvPr id="1" name="Shape 3189"/>
        <p:cNvGrpSpPr/>
        <p:nvPr/>
      </p:nvGrpSpPr>
      <p:grpSpPr>
        <a:xfrm>
          <a:off x="0" y="0"/>
          <a:ext cx="0" cy="0"/>
          <a:chOff x="0" y="0"/>
          <a:chExt cx="0" cy="0"/>
        </a:xfrm>
      </p:grpSpPr>
      <p:sp>
        <p:nvSpPr>
          <p:cNvPr id="3190" name="Shape 3190"/>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91" name="Shape 3191"/>
          <p:cNvSpPr txBox="1">
            <a:spLocks noGrp="1"/>
          </p:cNvSpPr>
          <p:nvPr>
            <p:ph type="body" idx="1"/>
          </p:nvPr>
        </p:nvSpPr>
        <p:spPr>
          <a:xfrm>
            <a:off x="311696"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192" name="Shape 3192"/>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3193"/>
        <p:cNvGrpSpPr/>
        <p:nvPr/>
      </p:nvGrpSpPr>
      <p:grpSpPr>
        <a:xfrm>
          <a:off x="0" y="0"/>
          <a:ext cx="0" cy="0"/>
          <a:chOff x="0" y="0"/>
          <a:chExt cx="0" cy="0"/>
        </a:xfrm>
      </p:grpSpPr>
      <p:sp>
        <p:nvSpPr>
          <p:cNvPr id="3194" name="Shape 3194"/>
          <p:cNvSpPr txBox="1">
            <a:spLocks noGrp="1"/>
          </p:cNvSpPr>
          <p:nvPr>
            <p:ph type="title"/>
          </p:nvPr>
        </p:nvSpPr>
        <p:spPr>
          <a:xfrm>
            <a:off x="311696"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95" name="Shape 319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3196"/>
        <p:cNvGrpSpPr/>
        <p:nvPr/>
      </p:nvGrpSpPr>
      <p:grpSpPr>
        <a:xfrm>
          <a:off x="0" y="0"/>
          <a:ext cx="0" cy="0"/>
          <a:chOff x="0" y="0"/>
          <a:chExt cx="0" cy="0"/>
        </a:xfrm>
      </p:grpSpPr>
      <p:sp>
        <p:nvSpPr>
          <p:cNvPr id="3197" name="Shape 3197"/>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98" name="Shape 3198"/>
          <p:cNvSpPr txBox="1">
            <a:spLocks noGrp="1"/>
          </p:cNvSpPr>
          <p:nvPr>
            <p:ph type="body" idx="1"/>
          </p:nvPr>
        </p:nvSpPr>
        <p:spPr>
          <a:xfrm>
            <a:off x="311696"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199" name="Shape 319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3200"/>
        <p:cNvGrpSpPr/>
        <p:nvPr/>
      </p:nvGrpSpPr>
      <p:grpSpPr>
        <a:xfrm>
          <a:off x="0" y="0"/>
          <a:ext cx="0" cy="0"/>
          <a:chOff x="0" y="0"/>
          <a:chExt cx="0" cy="0"/>
        </a:xfrm>
      </p:grpSpPr>
      <p:sp>
        <p:nvSpPr>
          <p:cNvPr id="3201" name="Shape 3201"/>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02" name="Shape 3202"/>
          <p:cNvSpPr txBox="1">
            <a:spLocks noGrp="1"/>
          </p:cNvSpPr>
          <p:nvPr>
            <p:ph type="body" idx="1"/>
          </p:nvPr>
        </p:nvSpPr>
        <p:spPr>
          <a:xfrm>
            <a:off x="311696"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03" name="Shape 3203"/>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04" name="Shape 3204"/>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05"/>
        <p:cNvGrpSpPr/>
        <p:nvPr/>
      </p:nvGrpSpPr>
      <p:grpSpPr>
        <a:xfrm>
          <a:off x="0" y="0"/>
          <a:ext cx="0" cy="0"/>
          <a:chOff x="0" y="0"/>
          <a:chExt cx="0" cy="0"/>
        </a:xfrm>
      </p:grpSpPr>
      <p:sp>
        <p:nvSpPr>
          <p:cNvPr id="3206" name="Shape 3206"/>
          <p:cNvSpPr txBox="1">
            <a:spLocks noGrp="1"/>
          </p:cNvSpPr>
          <p:nvPr>
            <p:ph type="title"/>
          </p:nvPr>
        </p:nvSpPr>
        <p:spPr>
          <a:xfrm>
            <a:off x="311696"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07" name="Shape 3207"/>
          <p:cNvSpPr txBox="1">
            <a:spLocks noGrp="1"/>
          </p:cNvSpPr>
          <p:nvPr>
            <p:ph type="body" idx="1"/>
          </p:nvPr>
        </p:nvSpPr>
        <p:spPr>
          <a:xfrm>
            <a:off x="311696"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08" name="Shape 320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cSld name="Main point">
    <p:spTree>
      <p:nvGrpSpPr>
        <p:cNvPr id="1" name="Shape 3209"/>
        <p:cNvGrpSpPr/>
        <p:nvPr/>
      </p:nvGrpSpPr>
      <p:grpSpPr>
        <a:xfrm>
          <a:off x="0" y="0"/>
          <a:ext cx="0" cy="0"/>
          <a:chOff x="0" y="0"/>
          <a:chExt cx="0" cy="0"/>
        </a:xfrm>
      </p:grpSpPr>
      <p:sp>
        <p:nvSpPr>
          <p:cNvPr id="3210" name="Shape 3210"/>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11" name="Shape 321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3">
    <p:bg>
      <p:bgPr>
        <a:solidFill>
          <a:schemeClr val="lt2"/>
        </a:solidFill>
        <a:effectLst/>
      </p:bgPr>
    </p:bg>
    <p:spTree>
      <p:nvGrpSpPr>
        <p:cNvPr id="1" name="Shape 1331"/>
        <p:cNvGrpSpPr/>
        <p:nvPr/>
      </p:nvGrpSpPr>
      <p:grpSpPr>
        <a:xfrm>
          <a:off x="0" y="0"/>
          <a:ext cx="0" cy="0"/>
          <a:chOff x="0" y="0"/>
          <a:chExt cx="0" cy="0"/>
        </a:xfrm>
      </p:grpSpPr>
      <p:pic>
        <p:nvPicPr>
          <p:cNvPr id="1332" name="Shape 1332"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1333" name="Shape 1333"/>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pic>
        <p:nvPicPr>
          <p:cNvPr id="1334" name="Shape 1334" descr="Pivotal White RGB.eps"/>
          <p:cNvPicPr preferRelativeResize="0"/>
          <p:nvPr/>
        </p:nvPicPr>
        <p:blipFill rotWithShape="1">
          <a:blip r:embed="rId3">
            <a:alphaModFix/>
          </a:blip>
          <a:srcRect/>
          <a:stretch/>
        </p:blipFill>
        <p:spPr>
          <a:xfrm>
            <a:off x="224822" y="515477"/>
            <a:ext cx="2353800" cy="921000"/>
          </a:xfrm>
          <a:prstGeom prst="rect">
            <a:avLst/>
          </a:prstGeom>
          <a:noFill/>
          <a:ln>
            <a:noFill/>
          </a:ln>
        </p:spPr>
      </p:pic>
      <p:cxnSp>
        <p:nvCxnSpPr>
          <p:cNvPr id="1335" name="Shape 1335"/>
          <p:cNvCxnSpPr/>
          <p:nvPr/>
        </p:nvCxnSpPr>
        <p:spPr>
          <a:xfrm>
            <a:off x="762346" y="3110100"/>
            <a:ext cx="738900" cy="0"/>
          </a:xfrm>
          <a:prstGeom prst="straightConnector1">
            <a:avLst/>
          </a:prstGeom>
          <a:noFill/>
          <a:ln w="38100" cap="flat" cmpd="sng">
            <a:solidFill>
              <a:schemeClr val="dk1"/>
            </a:solidFill>
            <a:prstDash val="solid"/>
            <a:round/>
            <a:headEnd type="none" w="med" len="med"/>
            <a:tailEnd type="none" w="med" len="med"/>
          </a:ln>
        </p:spPr>
      </p:cxnSp>
      <p:sp>
        <p:nvSpPr>
          <p:cNvPr id="1336" name="Shape 1336"/>
          <p:cNvSpPr txBox="1">
            <a:spLocks noGrp="1"/>
          </p:cNvSpPr>
          <p:nvPr>
            <p:ph type="title"/>
          </p:nvPr>
        </p:nvSpPr>
        <p:spPr>
          <a:xfrm>
            <a:off x="668792" y="1737013"/>
            <a:ext cx="5854800" cy="1191600"/>
          </a:xfrm>
          <a:prstGeom prst="rect">
            <a:avLst/>
          </a:prstGeom>
          <a:noFill/>
          <a:ln>
            <a:noFill/>
          </a:ln>
        </p:spPr>
        <p:txBody>
          <a:bodyPr lIns="91425" tIns="91425" rIns="91425" bIns="91425" anchor="b" anchorCtr="0"/>
          <a:lstStyle>
            <a:lvl1pPr lvl="0"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37" name="Shape 1337"/>
          <p:cNvSpPr txBox="1">
            <a:spLocks noGrp="1"/>
          </p:cNvSpPr>
          <p:nvPr>
            <p:ph type="title" idx="2"/>
          </p:nvPr>
        </p:nvSpPr>
        <p:spPr>
          <a:xfrm>
            <a:off x="664750" y="3306696"/>
            <a:ext cx="42789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38" name="Shape 1338"/>
          <p:cNvSpPr txBox="1"/>
          <p:nvPr/>
        </p:nvSpPr>
        <p:spPr>
          <a:xfrm>
            <a:off x="6402858" y="4782060"/>
            <a:ext cx="2656799" cy="195600"/>
          </a:xfrm>
          <a:prstGeom prst="rect">
            <a:avLst/>
          </a:prstGeom>
          <a:noFill/>
          <a:ln>
            <a:noFill/>
          </a:ln>
        </p:spPr>
        <p:txBody>
          <a:bodyPr lIns="91425" tIns="91425" rIns="91425" bIns="91425" anchor="t" anchorCtr="0">
            <a:noAutofit/>
          </a:bodyPr>
          <a:lstStyle/>
          <a:p>
            <a:pPr lvl="0" algn="r" rtl="0">
              <a:spcBef>
                <a:spcPts val="0"/>
              </a:spcBef>
              <a:buNone/>
            </a:pPr>
            <a:r>
              <a:rPr lang="en" sz="700">
                <a:solidFill>
                  <a:schemeClr val="accent1"/>
                </a:solidFill>
                <a:latin typeface="Proxima Nova"/>
                <a:ea typeface="Proxima Nova"/>
                <a:cs typeface="Proxima Nova"/>
                <a:sym typeface="Proxima Nova"/>
              </a:rPr>
              <a:t>© Copyright 2017 Pivotal Software, Inc. All rights Reserved.</a:t>
            </a:r>
          </a:p>
          <a:p>
            <a:pPr lvl="0" rtl="0">
              <a:spcBef>
                <a:spcPts val="0"/>
              </a:spcBef>
              <a:buNone/>
            </a:pPr>
            <a:endParaRPr sz="700">
              <a:solidFill>
                <a:schemeClr val="accent1"/>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501"/>
        <p:cNvGrpSpPr/>
        <p:nvPr/>
      </p:nvGrpSpPr>
      <p:grpSpPr>
        <a:xfrm>
          <a:off x="0" y="0"/>
          <a:ext cx="0" cy="0"/>
          <a:chOff x="0" y="0"/>
          <a:chExt cx="0" cy="0"/>
        </a:xfrm>
      </p:grpSpPr>
      <p:sp>
        <p:nvSpPr>
          <p:cNvPr id="1502" name="Shape 1502"/>
          <p:cNvSpPr txBox="1">
            <a:spLocks noGrp="1"/>
          </p:cNvSpPr>
          <p:nvPr>
            <p:ph type="title"/>
          </p:nvPr>
        </p:nvSpPr>
        <p:spPr>
          <a:xfrm>
            <a:off x="311698"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03" name="Shape 1503"/>
          <p:cNvSpPr txBox="1">
            <a:spLocks noGrp="1"/>
          </p:cNvSpPr>
          <p:nvPr>
            <p:ph type="body" idx="1"/>
          </p:nvPr>
        </p:nvSpPr>
        <p:spPr>
          <a:xfrm>
            <a:off x="311698" y="1389599"/>
            <a:ext cx="2808000" cy="3179400"/>
          </a:xfrm>
          <a:prstGeom prst="rect">
            <a:avLst/>
          </a:prstGeom>
          <a:noFill/>
          <a:ln>
            <a:noFill/>
          </a:ln>
        </p:spPr>
        <p:txBody>
          <a:bodyPr lIns="91425" tIns="91425" rIns="91425" bIns="91425" anchor="t" anchorCtr="0"/>
          <a:lstStyle>
            <a:lvl1pPr marL="0" marR="0" lvl="0"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0" marR="0" lvl="1"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0" marR="0" lvl="2"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0" marR="0" lvl="3"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0" marR="0" lvl="4"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504" name="Shape 1504"/>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212"/>
        <p:cNvGrpSpPr/>
        <p:nvPr/>
      </p:nvGrpSpPr>
      <p:grpSpPr>
        <a:xfrm>
          <a:off x="0" y="0"/>
          <a:ext cx="0" cy="0"/>
          <a:chOff x="0" y="0"/>
          <a:chExt cx="0" cy="0"/>
        </a:xfrm>
      </p:grpSpPr>
      <p:sp>
        <p:nvSpPr>
          <p:cNvPr id="3213" name="Shape 3213"/>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214" name="Shape 3214"/>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15" name="Shape 3215"/>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16" name="Shape 3216"/>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17" name="Shape 321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cSld name="Caption">
    <p:spTree>
      <p:nvGrpSpPr>
        <p:cNvPr id="1" name="Shape 3218"/>
        <p:cNvGrpSpPr/>
        <p:nvPr/>
      </p:nvGrpSpPr>
      <p:grpSpPr>
        <a:xfrm>
          <a:off x="0" y="0"/>
          <a:ext cx="0" cy="0"/>
          <a:chOff x="0" y="0"/>
          <a:chExt cx="0" cy="0"/>
        </a:xfrm>
      </p:grpSpPr>
      <p:sp>
        <p:nvSpPr>
          <p:cNvPr id="3219" name="Shape 3219"/>
          <p:cNvSpPr txBox="1">
            <a:spLocks noGrp="1"/>
          </p:cNvSpPr>
          <p:nvPr>
            <p:ph type="body" idx="1"/>
          </p:nvPr>
        </p:nvSpPr>
        <p:spPr>
          <a:xfrm>
            <a:off x="311696"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20" name="Shape 322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cSld name="Big number">
    <p:spTree>
      <p:nvGrpSpPr>
        <p:cNvPr id="1" name="Shape 3221"/>
        <p:cNvGrpSpPr/>
        <p:nvPr/>
      </p:nvGrpSpPr>
      <p:grpSpPr>
        <a:xfrm>
          <a:off x="0" y="0"/>
          <a:ext cx="0" cy="0"/>
          <a:chOff x="0" y="0"/>
          <a:chExt cx="0" cy="0"/>
        </a:xfrm>
      </p:grpSpPr>
      <p:sp>
        <p:nvSpPr>
          <p:cNvPr id="3222" name="Shape 3222"/>
          <p:cNvSpPr txBox="1">
            <a:spLocks noGrp="1"/>
          </p:cNvSpPr>
          <p:nvPr>
            <p:ph type="title"/>
          </p:nvPr>
        </p:nvSpPr>
        <p:spPr>
          <a:xfrm>
            <a:off x="311696"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23" name="Shape 3223"/>
          <p:cNvSpPr txBox="1">
            <a:spLocks noGrp="1"/>
          </p:cNvSpPr>
          <p:nvPr>
            <p:ph type="body" idx="1"/>
          </p:nvPr>
        </p:nvSpPr>
        <p:spPr>
          <a:xfrm>
            <a:off x="311696"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24" name="Shape 3224"/>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cSld name="Blank">
    <p:spTree>
      <p:nvGrpSpPr>
        <p:cNvPr id="1" name="Shape 3225"/>
        <p:cNvGrpSpPr/>
        <p:nvPr/>
      </p:nvGrpSpPr>
      <p:grpSpPr>
        <a:xfrm>
          <a:off x="0" y="0"/>
          <a:ext cx="0" cy="0"/>
          <a:chOff x="0" y="0"/>
          <a:chExt cx="0" cy="0"/>
        </a:xfrm>
      </p:grpSpPr>
      <p:sp>
        <p:nvSpPr>
          <p:cNvPr id="3226" name="Shape 3226"/>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p:cSld name="Intro">
    <p:spTree>
      <p:nvGrpSpPr>
        <p:cNvPr id="1" name="Shape 3227"/>
        <p:cNvGrpSpPr/>
        <p:nvPr/>
      </p:nvGrpSpPr>
      <p:grpSpPr>
        <a:xfrm>
          <a:off x="0" y="0"/>
          <a:ext cx="0" cy="0"/>
          <a:chOff x="0" y="0"/>
          <a:chExt cx="0" cy="0"/>
        </a:xfrm>
      </p:grpSpPr>
      <p:sp>
        <p:nvSpPr>
          <p:cNvPr id="3228" name="Shape 3228"/>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229" name="Shape 3229" descr="Shape 1232"/>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3230" name="Shape 3230"/>
          <p:cNvCxnSpPr/>
          <p:nvPr/>
        </p:nvCxnSpPr>
        <p:spPr>
          <a:xfrm>
            <a:off x="301139" y="2126467"/>
            <a:ext cx="738900" cy="0"/>
          </a:xfrm>
          <a:prstGeom prst="straightConnector1">
            <a:avLst/>
          </a:prstGeom>
          <a:noFill/>
          <a:ln w="38100" cap="flat" cmpd="sng">
            <a:solidFill>
              <a:srgbClr val="00253E"/>
            </a:solidFill>
            <a:prstDash val="solid"/>
            <a:round/>
            <a:headEnd type="none" w="med" len="med"/>
            <a:tailEnd type="none" w="med" len="med"/>
          </a:ln>
        </p:spPr>
      </p:cxnSp>
      <p:sp>
        <p:nvSpPr>
          <p:cNvPr id="3231" name="Shape 3231"/>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232" name="Shape 3232"/>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233" name="Shape 323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3234"/>
        <p:cNvGrpSpPr/>
        <p:nvPr/>
      </p:nvGrpSpPr>
      <p:grpSpPr>
        <a:xfrm>
          <a:off x="0" y="0"/>
          <a:ext cx="0" cy="0"/>
          <a:chOff x="0" y="0"/>
          <a:chExt cx="0" cy="0"/>
        </a:xfrm>
      </p:grpSpPr>
      <p:pic>
        <p:nvPicPr>
          <p:cNvPr id="3235" name="Shape 3235" descr="Shape 1238"/>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236" name="Shape 3236"/>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237" name="Shape 3237"/>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238" name="Shape 3238"/>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39" name="Shape 323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cSld name="Body w/ Image">
    <p:spTree>
      <p:nvGrpSpPr>
        <p:cNvPr id="1" name="Shape 3240"/>
        <p:cNvGrpSpPr/>
        <p:nvPr/>
      </p:nvGrpSpPr>
      <p:grpSpPr>
        <a:xfrm>
          <a:off x="0" y="0"/>
          <a:ext cx="0" cy="0"/>
          <a:chOff x="0" y="0"/>
          <a:chExt cx="0" cy="0"/>
        </a:xfrm>
      </p:grpSpPr>
      <p:sp>
        <p:nvSpPr>
          <p:cNvPr id="3241" name="Shape 3241"/>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242" name="Shape 3242"/>
          <p:cNvSpPr txBox="1"/>
          <p:nvPr/>
        </p:nvSpPr>
        <p:spPr>
          <a:xfrm>
            <a:off x="6096000" y="2114150"/>
            <a:ext cx="3048000" cy="3453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p>
        </p:txBody>
      </p:sp>
      <p:pic>
        <p:nvPicPr>
          <p:cNvPr id="3243" name="Shape 3243" descr="Shape 1246"/>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244" name="Shape 3244"/>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245" name="Shape 3245"/>
          <p:cNvSpPr txBox="1">
            <a:spLocks noGrp="1"/>
          </p:cNvSpPr>
          <p:nvPr>
            <p:ph type="title"/>
          </p:nvPr>
        </p:nvSpPr>
        <p:spPr>
          <a:xfrm>
            <a:off x="253550" y="151269"/>
            <a:ext cx="58425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46" name="Shape 324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cSld name="Blank">
    <p:spTree>
      <p:nvGrpSpPr>
        <p:cNvPr id="1" name="Shape 3247"/>
        <p:cNvGrpSpPr/>
        <p:nvPr/>
      </p:nvGrpSpPr>
      <p:grpSpPr>
        <a:xfrm>
          <a:off x="0" y="0"/>
          <a:ext cx="0" cy="0"/>
          <a:chOff x="0" y="0"/>
          <a:chExt cx="0" cy="0"/>
        </a:xfrm>
      </p:grpSpPr>
      <p:sp>
        <p:nvSpPr>
          <p:cNvPr id="3248" name="Shape 324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3249"/>
        <p:cNvGrpSpPr/>
        <p:nvPr/>
      </p:nvGrpSpPr>
      <p:grpSpPr>
        <a:xfrm>
          <a:off x="0" y="0"/>
          <a:ext cx="0" cy="0"/>
          <a:chOff x="0" y="0"/>
          <a:chExt cx="0" cy="0"/>
        </a:xfrm>
      </p:grpSpPr>
      <p:pic>
        <p:nvPicPr>
          <p:cNvPr id="3250" name="Shape 3250" descr="Shape 1253"/>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251" name="Shape 3251"/>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52" name="Shape 325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3253"/>
        <p:cNvGrpSpPr/>
        <p:nvPr/>
      </p:nvGrpSpPr>
      <p:grpSpPr>
        <a:xfrm>
          <a:off x="0" y="0"/>
          <a:ext cx="0" cy="0"/>
          <a:chOff x="0" y="0"/>
          <a:chExt cx="0" cy="0"/>
        </a:xfrm>
      </p:grpSpPr>
      <p:pic>
        <p:nvPicPr>
          <p:cNvPr id="3254" name="Shape 3254" descr="Shape 1257"/>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3255" name="Shape 3255"/>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3256" name="Shape 3256" descr="Shape 1259"/>
          <p:cNvPicPr preferRelativeResize="0"/>
          <p:nvPr/>
        </p:nvPicPr>
        <p:blipFill rotWithShape="1">
          <a:blip r:embed="rId3">
            <a:alphaModFix/>
          </a:blip>
          <a:srcRect/>
          <a:stretch/>
        </p:blipFill>
        <p:spPr>
          <a:xfrm>
            <a:off x="224818" y="515477"/>
            <a:ext cx="2353800" cy="921000"/>
          </a:xfrm>
          <a:prstGeom prst="rect">
            <a:avLst/>
          </a:prstGeom>
          <a:noFill/>
          <a:ln>
            <a:noFill/>
          </a:ln>
        </p:spPr>
      </p:pic>
      <p:cxnSp>
        <p:nvCxnSpPr>
          <p:cNvPr id="3257" name="Shape 3257"/>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258" name="Shape 3258"/>
          <p:cNvSpPr txBox="1">
            <a:spLocks noGrp="1"/>
          </p:cNvSpPr>
          <p:nvPr>
            <p:ph type="title"/>
          </p:nvPr>
        </p:nvSpPr>
        <p:spPr>
          <a:xfrm>
            <a:off x="668791" y="1737009"/>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59" name="Shape 3259"/>
          <p:cNvSpPr txBox="1"/>
          <p:nvPr/>
        </p:nvSpPr>
        <p:spPr>
          <a:xfrm>
            <a:off x="6402853" y="4782060"/>
            <a:ext cx="2656800" cy="2844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3260" name="Shape 326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Main point">
    <p:spTree>
      <p:nvGrpSpPr>
        <p:cNvPr id="1" name="Shape 1505"/>
        <p:cNvGrpSpPr/>
        <p:nvPr/>
      </p:nvGrpSpPr>
      <p:grpSpPr>
        <a:xfrm>
          <a:off x="0" y="0"/>
          <a:ext cx="0" cy="0"/>
          <a:chOff x="0" y="0"/>
          <a:chExt cx="0" cy="0"/>
        </a:xfrm>
      </p:grpSpPr>
      <p:sp>
        <p:nvSpPr>
          <p:cNvPr id="1506" name="Shape 1506"/>
          <p:cNvSpPr txBox="1">
            <a:spLocks noGrp="1"/>
          </p:cNvSpPr>
          <p:nvPr>
            <p:ph type="title"/>
          </p:nvPr>
        </p:nvSpPr>
        <p:spPr>
          <a:xfrm>
            <a:off x="490250" y="450149"/>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07" name="Shape 1507"/>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cSld name="Blank">
    <p:spTree>
      <p:nvGrpSpPr>
        <p:cNvPr id="1" name="Shape 3261"/>
        <p:cNvGrpSpPr/>
        <p:nvPr/>
      </p:nvGrpSpPr>
      <p:grpSpPr>
        <a:xfrm>
          <a:off x="0" y="0"/>
          <a:ext cx="0" cy="0"/>
          <a:chOff x="0" y="0"/>
          <a:chExt cx="0" cy="0"/>
        </a:xfrm>
      </p:grpSpPr>
      <p:pic>
        <p:nvPicPr>
          <p:cNvPr id="3262" name="Shape 3262" descr="Shape 126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263" name="Shape 3263"/>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cSld name="Body">
    <p:spTree>
      <p:nvGrpSpPr>
        <p:cNvPr id="1" name="Shape 3264"/>
        <p:cNvGrpSpPr/>
        <p:nvPr/>
      </p:nvGrpSpPr>
      <p:grpSpPr>
        <a:xfrm>
          <a:off x="0" y="0"/>
          <a:ext cx="0" cy="0"/>
          <a:chOff x="0" y="0"/>
          <a:chExt cx="0" cy="0"/>
        </a:xfrm>
      </p:grpSpPr>
      <p:pic>
        <p:nvPicPr>
          <p:cNvPr id="3265" name="Shape 3265" descr="Shape 1268"/>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266" name="Shape 3266"/>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67" name="Shape 326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3268"/>
        <p:cNvGrpSpPr/>
        <p:nvPr/>
      </p:nvGrpSpPr>
      <p:grpSpPr>
        <a:xfrm>
          <a:off x="0" y="0"/>
          <a:ext cx="0" cy="0"/>
          <a:chOff x="0" y="0"/>
          <a:chExt cx="0" cy="0"/>
        </a:xfrm>
      </p:grpSpPr>
      <p:sp>
        <p:nvSpPr>
          <p:cNvPr id="3269" name="Shape 3269"/>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270" name="Shape 3270"/>
          <p:cNvCxnSpPr/>
          <p:nvPr/>
        </p:nvCxnSpPr>
        <p:spPr>
          <a:xfrm>
            <a:off x="4202555" y="2323833"/>
            <a:ext cx="738900" cy="0"/>
          </a:xfrm>
          <a:prstGeom prst="straightConnector1">
            <a:avLst/>
          </a:prstGeom>
          <a:noFill/>
          <a:ln w="38100" cap="flat" cmpd="sng">
            <a:solidFill>
              <a:srgbClr val="FFFFFF"/>
            </a:solidFill>
            <a:prstDash val="solid"/>
            <a:round/>
            <a:headEnd type="none" w="med" len="med"/>
            <a:tailEnd type="none" w="med" len="med"/>
          </a:ln>
        </p:spPr>
      </p:cxnSp>
      <p:pic>
        <p:nvPicPr>
          <p:cNvPr id="3271" name="Shape 3271" descr="Shape 1274"/>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272" name="Shape 327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cSld name="Body">
    <p:spTree>
      <p:nvGrpSpPr>
        <p:cNvPr id="1" name="Shape 3273"/>
        <p:cNvGrpSpPr/>
        <p:nvPr/>
      </p:nvGrpSpPr>
      <p:grpSpPr>
        <a:xfrm>
          <a:off x="0" y="0"/>
          <a:ext cx="0" cy="0"/>
          <a:chOff x="0" y="0"/>
          <a:chExt cx="0" cy="0"/>
        </a:xfrm>
      </p:grpSpPr>
      <p:pic>
        <p:nvPicPr>
          <p:cNvPr id="3274" name="Shape 3274" descr="Shape 1277"/>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275" name="Shape 3275"/>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76" name="Shape 327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cSld name="16_Blank">
    <p:spTree>
      <p:nvGrpSpPr>
        <p:cNvPr id="1" name="Shape 3277"/>
        <p:cNvGrpSpPr/>
        <p:nvPr/>
      </p:nvGrpSpPr>
      <p:grpSpPr>
        <a:xfrm>
          <a:off x="0" y="0"/>
          <a:ext cx="0" cy="0"/>
          <a:chOff x="0" y="0"/>
          <a:chExt cx="0" cy="0"/>
        </a:xfrm>
      </p:grpSpPr>
      <p:pic>
        <p:nvPicPr>
          <p:cNvPr id="3278" name="Shape 3278" descr="Shape 1281"/>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279" name="Shape 3279"/>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3280" name="Shape 328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281"/>
        <p:cNvGrpSpPr/>
        <p:nvPr/>
      </p:nvGrpSpPr>
      <p:grpSpPr>
        <a:xfrm>
          <a:off x="0" y="0"/>
          <a:ext cx="0" cy="0"/>
          <a:chOff x="0" y="0"/>
          <a:chExt cx="0" cy="0"/>
        </a:xfrm>
      </p:grpSpPr>
      <p:sp>
        <p:nvSpPr>
          <p:cNvPr id="3282" name="Shape 3282"/>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83" name="Shape 3283"/>
          <p:cNvSpPr txBox="1">
            <a:spLocks noGrp="1"/>
          </p:cNvSpPr>
          <p:nvPr>
            <p:ph type="body" idx="1"/>
          </p:nvPr>
        </p:nvSpPr>
        <p:spPr>
          <a:xfrm>
            <a:off x="311696"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84" name="Shape 3284"/>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3285"/>
        <p:cNvGrpSpPr/>
        <p:nvPr/>
      </p:nvGrpSpPr>
      <p:grpSpPr>
        <a:xfrm>
          <a:off x="0" y="0"/>
          <a:ext cx="0" cy="0"/>
          <a:chOff x="0" y="0"/>
          <a:chExt cx="0" cy="0"/>
        </a:xfrm>
      </p:grpSpPr>
      <p:sp>
        <p:nvSpPr>
          <p:cNvPr id="3286" name="Shape 3286"/>
          <p:cNvSpPr txBox="1">
            <a:spLocks noGrp="1"/>
          </p:cNvSpPr>
          <p:nvPr>
            <p:ph type="title"/>
          </p:nvPr>
        </p:nvSpPr>
        <p:spPr>
          <a:xfrm>
            <a:off x="311696"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87" name="Shape 328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3288"/>
        <p:cNvGrpSpPr/>
        <p:nvPr/>
      </p:nvGrpSpPr>
      <p:grpSpPr>
        <a:xfrm>
          <a:off x="0" y="0"/>
          <a:ext cx="0" cy="0"/>
          <a:chOff x="0" y="0"/>
          <a:chExt cx="0" cy="0"/>
        </a:xfrm>
      </p:grpSpPr>
      <p:sp>
        <p:nvSpPr>
          <p:cNvPr id="3289" name="Shape 3289"/>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90" name="Shape 3290"/>
          <p:cNvSpPr txBox="1">
            <a:spLocks noGrp="1"/>
          </p:cNvSpPr>
          <p:nvPr>
            <p:ph type="body" idx="1"/>
          </p:nvPr>
        </p:nvSpPr>
        <p:spPr>
          <a:xfrm>
            <a:off x="311696" y="1152475"/>
            <a:ext cx="8520600" cy="3416400"/>
          </a:xfrm>
          <a:prstGeom prst="rect">
            <a:avLst/>
          </a:prstGeom>
          <a:noFill/>
          <a:ln>
            <a:noFill/>
          </a:ln>
        </p:spPr>
        <p:txBody>
          <a:bodyPr lIns="91425" tIns="91425" rIns="91425" bIns="91425" anchor="t" anchorCtr="0"/>
          <a:lstStyle>
            <a:lvl1pPr marL="11430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91" name="Shape 329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3292"/>
        <p:cNvGrpSpPr/>
        <p:nvPr/>
      </p:nvGrpSpPr>
      <p:grpSpPr>
        <a:xfrm>
          <a:off x="0" y="0"/>
          <a:ext cx="0" cy="0"/>
          <a:chOff x="0" y="0"/>
          <a:chExt cx="0" cy="0"/>
        </a:xfrm>
      </p:grpSpPr>
      <p:sp>
        <p:nvSpPr>
          <p:cNvPr id="3293" name="Shape 3293"/>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94" name="Shape 3294"/>
          <p:cNvSpPr txBox="1">
            <a:spLocks noGrp="1"/>
          </p:cNvSpPr>
          <p:nvPr>
            <p:ph type="body" idx="1"/>
          </p:nvPr>
        </p:nvSpPr>
        <p:spPr>
          <a:xfrm>
            <a:off x="311696" y="1152475"/>
            <a:ext cx="3999900" cy="3416400"/>
          </a:xfrm>
          <a:prstGeom prst="rect">
            <a:avLst/>
          </a:prstGeom>
          <a:noFill/>
          <a:ln>
            <a:noFill/>
          </a:ln>
        </p:spPr>
        <p:txBody>
          <a:bodyPr lIns="91425" tIns="91425" rIns="91425" bIns="91425" anchor="t" anchorCtr="0"/>
          <a:lstStyle>
            <a:lvl1pPr marL="88900" marR="0" lvl="0"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88900" marR="0" lvl="1"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88900" marR="0" lvl="2"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88900" marR="0" lvl="3"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88900" marR="0" lvl="4"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95" name="Shape 3295"/>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96" name="Shape 3296"/>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cSld name="Title only">
    <p:spTree>
      <p:nvGrpSpPr>
        <p:cNvPr id="1" name="Shape 3297"/>
        <p:cNvGrpSpPr/>
        <p:nvPr/>
      </p:nvGrpSpPr>
      <p:grpSpPr>
        <a:xfrm>
          <a:off x="0" y="0"/>
          <a:ext cx="0" cy="0"/>
          <a:chOff x="0" y="0"/>
          <a:chExt cx="0" cy="0"/>
        </a:xfrm>
      </p:grpSpPr>
      <p:sp>
        <p:nvSpPr>
          <p:cNvPr id="3298" name="Shape 3298"/>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99" name="Shape 329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508"/>
        <p:cNvGrpSpPr/>
        <p:nvPr/>
      </p:nvGrpSpPr>
      <p:grpSpPr>
        <a:xfrm>
          <a:off x="0" y="0"/>
          <a:ext cx="0" cy="0"/>
          <a:chOff x="0" y="0"/>
          <a:chExt cx="0" cy="0"/>
        </a:xfrm>
      </p:grpSpPr>
      <p:sp>
        <p:nvSpPr>
          <p:cNvPr id="1509" name="Shape 1509"/>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10" name="Shape 1510"/>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11" name="Shape 1511"/>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512" name="Shape 1512"/>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513" name="Shape 1513"/>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300"/>
        <p:cNvGrpSpPr/>
        <p:nvPr/>
      </p:nvGrpSpPr>
      <p:grpSpPr>
        <a:xfrm>
          <a:off x="0" y="0"/>
          <a:ext cx="0" cy="0"/>
          <a:chOff x="0" y="0"/>
          <a:chExt cx="0" cy="0"/>
        </a:xfrm>
      </p:grpSpPr>
      <p:sp>
        <p:nvSpPr>
          <p:cNvPr id="3301" name="Shape 3301"/>
          <p:cNvSpPr txBox="1">
            <a:spLocks noGrp="1"/>
          </p:cNvSpPr>
          <p:nvPr>
            <p:ph type="title"/>
          </p:nvPr>
        </p:nvSpPr>
        <p:spPr>
          <a:xfrm>
            <a:off x="311696"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02" name="Shape 3302"/>
          <p:cNvSpPr txBox="1">
            <a:spLocks noGrp="1"/>
          </p:cNvSpPr>
          <p:nvPr>
            <p:ph type="body" idx="1"/>
          </p:nvPr>
        </p:nvSpPr>
        <p:spPr>
          <a:xfrm>
            <a:off x="311696" y="1389598"/>
            <a:ext cx="2808000" cy="3179400"/>
          </a:xfrm>
          <a:prstGeom prst="rect">
            <a:avLst/>
          </a:prstGeom>
          <a:noFill/>
          <a:ln>
            <a:noFill/>
          </a:ln>
        </p:spPr>
        <p:txBody>
          <a:bodyPr lIns="91425" tIns="91425" rIns="91425" bIns="91425" anchor="t" anchorCtr="0"/>
          <a:lstStyle>
            <a:lvl1pPr marL="76200" marR="0" lvl="0"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76200" marR="0" lvl="1"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76200" marR="0" lvl="2"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76200" marR="0" lvl="3"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76200" marR="0" lvl="4"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303" name="Shape 3303"/>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p:cSld name="Main point">
    <p:spTree>
      <p:nvGrpSpPr>
        <p:cNvPr id="1" name="Shape 3304"/>
        <p:cNvGrpSpPr/>
        <p:nvPr/>
      </p:nvGrpSpPr>
      <p:grpSpPr>
        <a:xfrm>
          <a:off x="0" y="0"/>
          <a:ext cx="0" cy="0"/>
          <a:chOff x="0" y="0"/>
          <a:chExt cx="0" cy="0"/>
        </a:xfrm>
      </p:grpSpPr>
      <p:sp>
        <p:nvSpPr>
          <p:cNvPr id="3305" name="Shape 3305"/>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06" name="Shape 3306"/>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307"/>
        <p:cNvGrpSpPr/>
        <p:nvPr/>
      </p:nvGrpSpPr>
      <p:grpSpPr>
        <a:xfrm>
          <a:off x="0" y="0"/>
          <a:ext cx="0" cy="0"/>
          <a:chOff x="0" y="0"/>
          <a:chExt cx="0" cy="0"/>
        </a:xfrm>
      </p:grpSpPr>
      <p:sp>
        <p:nvSpPr>
          <p:cNvPr id="3308" name="Shape 3308"/>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309" name="Shape 3309"/>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10" name="Shape 3310"/>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311" name="Shape 3311"/>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312" name="Shape 3312"/>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p:cSld name="Caption">
    <p:spTree>
      <p:nvGrpSpPr>
        <p:cNvPr id="1" name="Shape 3313"/>
        <p:cNvGrpSpPr/>
        <p:nvPr/>
      </p:nvGrpSpPr>
      <p:grpSpPr>
        <a:xfrm>
          <a:off x="0" y="0"/>
          <a:ext cx="0" cy="0"/>
          <a:chOff x="0" y="0"/>
          <a:chExt cx="0" cy="0"/>
        </a:xfrm>
      </p:grpSpPr>
      <p:sp>
        <p:nvSpPr>
          <p:cNvPr id="3314" name="Shape 3314"/>
          <p:cNvSpPr txBox="1">
            <a:spLocks noGrp="1"/>
          </p:cNvSpPr>
          <p:nvPr>
            <p:ph type="body" idx="1"/>
          </p:nvPr>
        </p:nvSpPr>
        <p:spPr>
          <a:xfrm>
            <a:off x="311696"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114300" marR="0" lvl="1"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315" name="Shape 331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p:cSld name="Big number">
    <p:spTree>
      <p:nvGrpSpPr>
        <p:cNvPr id="1" name="Shape 3316"/>
        <p:cNvGrpSpPr/>
        <p:nvPr/>
      </p:nvGrpSpPr>
      <p:grpSpPr>
        <a:xfrm>
          <a:off x="0" y="0"/>
          <a:ext cx="0" cy="0"/>
          <a:chOff x="0" y="0"/>
          <a:chExt cx="0" cy="0"/>
        </a:xfrm>
      </p:grpSpPr>
      <p:sp>
        <p:nvSpPr>
          <p:cNvPr id="3317" name="Shape 3317"/>
          <p:cNvSpPr txBox="1">
            <a:spLocks noGrp="1"/>
          </p:cNvSpPr>
          <p:nvPr>
            <p:ph type="title"/>
          </p:nvPr>
        </p:nvSpPr>
        <p:spPr>
          <a:xfrm>
            <a:off x="311696"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18" name="Shape 3318"/>
          <p:cNvSpPr txBox="1">
            <a:spLocks noGrp="1"/>
          </p:cNvSpPr>
          <p:nvPr>
            <p:ph type="body" idx="1"/>
          </p:nvPr>
        </p:nvSpPr>
        <p:spPr>
          <a:xfrm>
            <a:off x="311696" y="3152225"/>
            <a:ext cx="8520600" cy="1300800"/>
          </a:xfrm>
          <a:prstGeom prst="rect">
            <a:avLst/>
          </a:prstGeom>
          <a:noFill/>
          <a:ln>
            <a:noFill/>
          </a:ln>
        </p:spPr>
        <p:txBody>
          <a:bodyPr lIns="91425" tIns="91425" rIns="91425" bIns="91425" anchor="t" anchorCtr="0"/>
          <a:lstStyle>
            <a:lvl1pPr marL="114300" marR="0" lvl="0"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319" name="Shape 331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p:cSld name="Blank">
    <p:spTree>
      <p:nvGrpSpPr>
        <p:cNvPr id="1" name="Shape 3320"/>
        <p:cNvGrpSpPr/>
        <p:nvPr/>
      </p:nvGrpSpPr>
      <p:grpSpPr>
        <a:xfrm>
          <a:off x="0" y="0"/>
          <a:ext cx="0" cy="0"/>
          <a:chOff x="0" y="0"/>
          <a:chExt cx="0" cy="0"/>
        </a:xfrm>
      </p:grpSpPr>
      <p:sp>
        <p:nvSpPr>
          <p:cNvPr id="3321" name="Shape 332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p:cSld name="Intro">
    <p:spTree>
      <p:nvGrpSpPr>
        <p:cNvPr id="1" name="Shape 3322"/>
        <p:cNvGrpSpPr/>
        <p:nvPr/>
      </p:nvGrpSpPr>
      <p:grpSpPr>
        <a:xfrm>
          <a:off x="0" y="0"/>
          <a:ext cx="0" cy="0"/>
          <a:chOff x="0" y="0"/>
          <a:chExt cx="0" cy="0"/>
        </a:xfrm>
      </p:grpSpPr>
      <p:sp>
        <p:nvSpPr>
          <p:cNvPr id="3323" name="Shape 3323"/>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324" name="Shape 3324" descr="Shape 1327"/>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3325" name="Shape 3325"/>
          <p:cNvCxnSpPr/>
          <p:nvPr/>
        </p:nvCxnSpPr>
        <p:spPr>
          <a:xfrm>
            <a:off x="301139" y="2126467"/>
            <a:ext cx="738900" cy="0"/>
          </a:xfrm>
          <a:prstGeom prst="straightConnector1">
            <a:avLst/>
          </a:prstGeom>
          <a:noFill/>
          <a:ln w="38100" cap="flat" cmpd="sng">
            <a:solidFill>
              <a:srgbClr val="00253E"/>
            </a:solidFill>
            <a:prstDash val="solid"/>
            <a:round/>
            <a:headEnd type="none" w="med" len="med"/>
            <a:tailEnd type="none" w="med" len="med"/>
          </a:ln>
        </p:spPr>
      </p:cxnSp>
      <p:sp>
        <p:nvSpPr>
          <p:cNvPr id="3326" name="Shape 3326"/>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327" name="Shape 3327"/>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328" name="Shape 332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3329"/>
        <p:cNvGrpSpPr/>
        <p:nvPr/>
      </p:nvGrpSpPr>
      <p:grpSpPr>
        <a:xfrm>
          <a:off x="0" y="0"/>
          <a:ext cx="0" cy="0"/>
          <a:chOff x="0" y="0"/>
          <a:chExt cx="0" cy="0"/>
        </a:xfrm>
      </p:grpSpPr>
      <p:pic>
        <p:nvPicPr>
          <p:cNvPr id="3330" name="Shape 3330" descr="Shape 133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331" name="Shape 3331"/>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332" name="Shape 3332"/>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333" name="Shape 3333"/>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34" name="Shape 333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cSld name="Body w/ Image">
    <p:spTree>
      <p:nvGrpSpPr>
        <p:cNvPr id="1" name="Shape 3335"/>
        <p:cNvGrpSpPr/>
        <p:nvPr/>
      </p:nvGrpSpPr>
      <p:grpSpPr>
        <a:xfrm>
          <a:off x="0" y="0"/>
          <a:ext cx="0" cy="0"/>
          <a:chOff x="0" y="0"/>
          <a:chExt cx="0" cy="0"/>
        </a:xfrm>
      </p:grpSpPr>
      <p:sp>
        <p:nvSpPr>
          <p:cNvPr id="3336" name="Shape 3336"/>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337" name="Shape 3337"/>
          <p:cNvSpPr txBox="1"/>
          <p:nvPr/>
        </p:nvSpPr>
        <p:spPr>
          <a:xfrm>
            <a:off x="6096000" y="2114150"/>
            <a:ext cx="3048000" cy="3453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p>
        </p:txBody>
      </p:sp>
      <p:pic>
        <p:nvPicPr>
          <p:cNvPr id="3338" name="Shape 3338" descr="Shape 1341"/>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339" name="Shape 3339"/>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340" name="Shape 3340"/>
          <p:cNvSpPr txBox="1">
            <a:spLocks noGrp="1"/>
          </p:cNvSpPr>
          <p:nvPr>
            <p:ph type="title"/>
          </p:nvPr>
        </p:nvSpPr>
        <p:spPr>
          <a:xfrm>
            <a:off x="253550" y="151269"/>
            <a:ext cx="58425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41" name="Shape 334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cSld name="Blank">
    <p:spTree>
      <p:nvGrpSpPr>
        <p:cNvPr id="1" name="Shape 3342"/>
        <p:cNvGrpSpPr/>
        <p:nvPr/>
      </p:nvGrpSpPr>
      <p:grpSpPr>
        <a:xfrm>
          <a:off x="0" y="0"/>
          <a:ext cx="0" cy="0"/>
          <a:chOff x="0" y="0"/>
          <a:chExt cx="0" cy="0"/>
        </a:xfrm>
      </p:grpSpPr>
      <p:sp>
        <p:nvSpPr>
          <p:cNvPr id="3343" name="Shape 334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Caption">
    <p:spTree>
      <p:nvGrpSpPr>
        <p:cNvPr id="1" name="Shape 1514"/>
        <p:cNvGrpSpPr/>
        <p:nvPr/>
      </p:nvGrpSpPr>
      <p:grpSpPr>
        <a:xfrm>
          <a:off x="0" y="0"/>
          <a:ext cx="0" cy="0"/>
          <a:chOff x="0" y="0"/>
          <a:chExt cx="0" cy="0"/>
        </a:xfrm>
      </p:grpSpPr>
      <p:sp>
        <p:nvSpPr>
          <p:cNvPr id="1515" name="Shape 1515"/>
          <p:cNvSpPr txBox="1">
            <a:spLocks noGrp="1"/>
          </p:cNvSpPr>
          <p:nvPr>
            <p:ph type="body" idx="1"/>
          </p:nvPr>
        </p:nvSpPr>
        <p:spPr>
          <a:xfrm>
            <a:off x="311698"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516" name="Shape 1516"/>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3344"/>
        <p:cNvGrpSpPr/>
        <p:nvPr/>
      </p:nvGrpSpPr>
      <p:grpSpPr>
        <a:xfrm>
          <a:off x="0" y="0"/>
          <a:ext cx="0" cy="0"/>
          <a:chOff x="0" y="0"/>
          <a:chExt cx="0" cy="0"/>
        </a:xfrm>
      </p:grpSpPr>
      <p:pic>
        <p:nvPicPr>
          <p:cNvPr id="3345" name="Shape 3345" descr="Shape 1348"/>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346" name="Shape 3346"/>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47" name="Shape 334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p:cSld name="Statement">
    <p:spTree>
      <p:nvGrpSpPr>
        <p:cNvPr id="1" name="Shape 3348"/>
        <p:cNvGrpSpPr/>
        <p:nvPr/>
      </p:nvGrpSpPr>
      <p:grpSpPr>
        <a:xfrm>
          <a:off x="0" y="0"/>
          <a:ext cx="0" cy="0"/>
          <a:chOff x="0" y="0"/>
          <a:chExt cx="0" cy="0"/>
        </a:xfrm>
      </p:grpSpPr>
      <p:sp>
        <p:nvSpPr>
          <p:cNvPr id="3349" name="Shape 3349"/>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3350" name="Shape 3350"/>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3351" name="Shape 3351" descr="Shape 1354"/>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352" name="Shape 335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p:cSld name="16_Blank">
    <p:spTree>
      <p:nvGrpSpPr>
        <p:cNvPr id="1" name="Shape 3353"/>
        <p:cNvGrpSpPr/>
        <p:nvPr/>
      </p:nvGrpSpPr>
      <p:grpSpPr>
        <a:xfrm>
          <a:off x="0" y="0"/>
          <a:ext cx="0" cy="0"/>
          <a:chOff x="0" y="0"/>
          <a:chExt cx="0" cy="0"/>
        </a:xfrm>
      </p:grpSpPr>
      <p:pic>
        <p:nvPicPr>
          <p:cNvPr id="3354" name="Shape 3354" descr="Shape 135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355" name="Shape 3355"/>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3356" name="Shape 335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p:cSld name="16_Blank">
    <p:spTree>
      <p:nvGrpSpPr>
        <p:cNvPr id="1" name="Shape 3357"/>
        <p:cNvGrpSpPr/>
        <p:nvPr/>
      </p:nvGrpSpPr>
      <p:grpSpPr>
        <a:xfrm>
          <a:off x="0" y="0"/>
          <a:ext cx="0" cy="0"/>
          <a:chOff x="0" y="0"/>
          <a:chExt cx="0" cy="0"/>
        </a:xfrm>
      </p:grpSpPr>
      <p:pic>
        <p:nvPicPr>
          <p:cNvPr id="3358" name="Shape 3358" descr="Shape 1361"/>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359" name="Shape 3359"/>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3360" name="Shape 336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3361"/>
        <p:cNvGrpSpPr/>
        <p:nvPr/>
      </p:nvGrpSpPr>
      <p:grpSpPr>
        <a:xfrm>
          <a:off x="0" y="0"/>
          <a:ext cx="0" cy="0"/>
          <a:chOff x="0" y="0"/>
          <a:chExt cx="0" cy="0"/>
        </a:xfrm>
      </p:grpSpPr>
      <p:pic>
        <p:nvPicPr>
          <p:cNvPr id="3362" name="Shape 3362" descr="Shape 1365"/>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3363" name="Shape 3363"/>
          <p:cNvSpPr/>
          <p:nvPr/>
        </p:nvSpPr>
        <p:spPr>
          <a:xfrm>
            <a:off x="0" y="-25"/>
            <a:ext cx="9144000" cy="5143500"/>
          </a:xfrm>
          <a:prstGeom prst="rect">
            <a:avLst/>
          </a:prstGeom>
          <a:gradFill>
            <a:gsLst>
              <a:gs pos="0">
                <a:srgbClr val="1AB9A5"/>
              </a:gs>
              <a:gs pos="10000">
                <a:srgbClr val="1AB9A5"/>
              </a:gs>
              <a:gs pos="100000">
                <a:srgbClr val="1AB9A5">
                  <a:alpha val="72941"/>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3364" name="Shape 3364" descr="Shape 1367"/>
          <p:cNvPicPr preferRelativeResize="0"/>
          <p:nvPr/>
        </p:nvPicPr>
        <p:blipFill rotWithShape="1">
          <a:blip r:embed="rId3">
            <a:alphaModFix/>
          </a:blip>
          <a:srcRect/>
          <a:stretch/>
        </p:blipFill>
        <p:spPr>
          <a:xfrm>
            <a:off x="224817" y="515477"/>
            <a:ext cx="2353800" cy="921000"/>
          </a:xfrm>
          <a:prstGeom prst="rect">
            <a:avLst/>
          </a:prstGeom>
          <a:noFill/>
          <a:ln>
            <a:noFill/>
          </a:ln>
        </p:spPr>
      </p:pic>
      <p:cxnSp>
        <p:nvCxnSpPr>
          <p:cNvPr id="3365" name="Shape 3365"/>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366" name="Shape 3366"/>
          <p:cNvSpPr txBox="1">
            <a:spLocks noGrp="1"/>
          </p:cNvSpPr>
          <p:nvPr>
            <p:ph type="title"/>
          </p:nvPr>
        </p:nvSpPr>
        <p:spPr>
          <a:xfrm>
            <a:off x="668791" y="1737008"/>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67" name="Shape 3367"/>
          <p:cNvSpPr txBox="1"/>
          <p:nvPr/>
        </p:nvSpPr>
        <p:spPr>
          <a:xfrm>
            <a:off x="6402851" y="4782060"/>
            <a:ext cx="2656800" cy="2844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3368" name="Shape 336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p:cSld name="Blank">
    <p:spTree>
      <p:nvGrpSpPr>
        <p:cNvPr id="1" name="Shape 3369"/>
        <p:cNvGrpSpPr/>
        <p:nvPr/>
      </p:nvGrpSpPr>
      <p:grpSpPr>
        <a:xfrm>
          <a:off x="0" y="0"/>
          <a:ext cx="0" cy="0"/>
          <a:chOff x="0" y="0"/>
          <a:chExt cx="0" cy="0"/>
        </a:xfrm>
      </p:grpSpPr>
      <p:pic>
        <p:nvPicPr>
          <p:cNvPr id="3370" name="Shape 3370" descr="Shape 137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371" name="Shape 3371"/>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p:cSld name="Side-by-Side">
    <p:spTree>
      <p:nvGrpSpPr>
        <p:cNvPr id="1" name="Shape 3372"/>
        <p:cNvGrpSpPr/>
        <p:nvPr/>
      </p:nvGrpSpPr>
      <p:grpSpPr>
        <a:xfrm>
          <a:off x="0" y="0"/>
          <a:ext cx="0" cy="0"/>
          <a:chOff x="0" y="0"/>
          <a:chExt cx="0" cy="0"/>
        </a:xfrm>
      </p:grpSpPr>
      <p:pic>
        <p:nvPicPr>
          <p:cNvPr id="3373" name="Shape 3373" descr="Shape 1376"/>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374" name="Shape 3374"/>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375" name="Shape 3375"/>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376" name="Shape 3376"/>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77" name="Shape 337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3378"/>
        <p:cNvGrpSpPr/>
        <p:nvPr/>
      </p:nvGrpSpPr>
      <p:grpSpPr>
        <a:xfrm>
          <a:off x="0" y="0"/>
          <a:ext cx="0" cy="0"/>
          <a:chOff x="0" y="0"/>
          <a:chExt cx="0" cy="0"/>
        </a:xfrm>
      </p:grpSpPr>
      <p:sp>
        <p:nvSpPr>
          <p:cNvPr id="3379" name="Shape 3379"/>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380" name="Shape 3380"/>
          <p:cNvCxnSpPr/>
          <p:nvPr/>
        </p:nvCxnSpPr>
        <p:spPr>
          <a:xfrm>
            <a:off x="4202555" y="2323832"/>
            <a:ext cx="738900" cy="0"/>
          </a:xfrm>
          <a:prstGeom prst="straightConnector1">
            <a:avLst/>
          </a:prstGeom>
          <a:noFill/>
          <a:ln w="38100" cap="flat" cmpd="sng">
            <a:solidFill>
              <a:srgbClr val="FFFFFF"/>
            </a:solidFill>
            <a:prstDash val="solid"/>
            <a:round/>
            <a:headEnd type="none" w="med" len="med"/>
            <a:tailEnd type="none" w="med" len="med"/>
          </a:ln>
        </p:spPr>
      </p:cxnSp>
      <p:pic>
        <p:nvPicPr>
          <p:cNvPr id="3381" name="Shape 3381" descr="Shape 1384"/>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382" name="Shape 338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p:cSld name="Statement">
    <p:spTree>
      <p:nvGrpSpPr>
        <p:cNvPr id="1" name="Shape 3383"/>
        <p:cNvGrpSpPr/>
        <p:nvPr/>
      </p:nvGrpSpPr>
      <p:grpSpPr>
        <a:xfrm>
          <a:off x="0" y="0"/>
          <a:ext cx="0" cy="0"/>
          <a:chOff x="0" y="0"/>
          <a:chExt cx="0" cy="0"/>
        </a:xfrm>
      </p:grpSpPr>
      <p:sp>
        <p:nvSpPr>
          <p:cNvPr id="3384" name="Shape 3384"/>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33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3385" name="Shape 3385"/>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3386" name="Shape 3386" descr="Shape 1389"/>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387" name="Shape 338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p:cSld name="16_Blank">
    <p:spTree>
      <p:nvGrpSpPr>
        <p:cNvPr id="1" name="Shape 3388"/>
        <p:cNvGrpSpPr/>
        <p:nvPr/>
      </p:nvGrpSpPr>
      <p:grpSpPr>
        <a:xfrm>
          <a:off x="0" y="0"/>
          <a:ext cx="0" cy="0"/>
          <a:chOff x="0" y="0"/>
          <a:chExt cx="0" cy="0"/>
        </a:xfrm>
      </p:grpSpPr>
      <p:pic>
        <p:nvPicPr>
          <p:cNvPr id="3389" name="Shape 3389" descr="Shape 1392"/>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390" name="Shape 3390"/>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3391" name="Shape 339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ig number">
    <p:spTree>
      <p:nvGrpSpPr>
        <p:cNvPr id="1" name="Shape 1517"/>
        <p:cNvGrpSpPr/>
        <p:nvPr/>
      </p:nvGrpSpPr>
      <p:grpSpPr>
        <a:xfrm>
          <a:off x="0" y="0"/>
          <a:ext cx="0" cy="0"/>
          <a:chOff x="0" y="0"/>
          <a:chExt cx="0" cy="0"/>
        </a:xfrm>
      </p:grpSpPr>
      <p:sp>
        <p:nvSpPr>
          <p:cNvPr id="1518" name="Shape 1518"/>
          <p:cNvSpPr txBox="1">
            <a:spLocks noGrp="1"/>
          </p:cNvSpPr>
          <p:nvPr>
            <p:ph type="title"/>
          </p:nvPr>
        </p:nvSpPr>
        <p:spPr>
          <a:xfrm>
            <a:off x="311698"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19" name="Shape 1519"/>
          <p:cNvSpPr txBox="1">
            <a:spLocks noGrp="1"/>
          </p:cNvSpPr>
          <p:nvPr>
            <p:ph type="body" idx="1"/>
          </p:nvPr>
        </p:nvSpPr>
        <p:spPr>
          <a:xfrm>
            <a:off x="311698" y="3152225"/>
            <a:ext cx="8520600" cy="1300800"/>
          </a:xfrm>
          <a:prstGeom prst="rect">
            <a:avLst/>
          </a:prstGeom>
          <a:noFill/>
          <a:ln>
            <a:noFill/>
          </a:ln>
        </p:spPr>
        <p:txBody>
          <a:bodyPr lIns="91425" tIns="91425" rIns="91425" bIns="91425" anchor="t" anchorCtr="0"/>
          <a:lstStyle>
            <a:lvl1pPr marL="0" marR="0" lvl="0"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520" name="Shape 1520"/>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cSld name="Title slide">
    <p:spTree>
      <p:nvGrpSpPr>
        <p:cNvPr id="1" name="Shape 3392"/>
        <p:cNvGrpSpPr/>
        <p:nvPr/>
      </p:nvGrpSpPr>
      <p:grpSpPr>
        <a:xfrm>
          <a:off x="0" y="0"/>
          <a:ext cx="0" cy="0"/>
          <a:chOff x="0" y="0"/>
          <a:chExt cx="0" cy="0"/>
        </a:xfrm>
      </p:grpSpPr>
      <p:sp>
        <p:nvSpPr>
          <p:cNvPr id="3393" name="Shape 3393"/>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94" name="Shape 3394"/>
          <p:cNvSpPr txBox="1">
            <a:spLocks noGrp="1"/>
          </p:cNvSpPr>
          <p:nvPr>
            <p:ph type="body" idx="1"/>
          </p:nvPr>
        </p:nvSpPr>
        <p:spPr>
          <a:xfrm>
            <a:off x="311694"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395" name="Shape 3395"/>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3396"/>
        <p:cNvGrpSpPr/>
        <p:nvPr/>
      </p:nvGrpSpPr>
      <p:grpSpPr>
        <a:xfrm>
          <a:off x="0" y="0"/>
          <a:ext cx="0" cy="0"/>
          <a:chOff x="0" y="0"/>
          <a:chExt cx="0" cy="0"/>
        </a:xfrm>
      </p:grpSpPr>
      <p:sp>
        <p:nvSpPr>
          <p:cNvPr id="3397" name="Shape 3397"/>
          <p:cNvSpPr txBox="1">
            <a:spLocks noGrp="1"/>
          </p:cNvSpPr>
          <p:nvPr>
            <p:ph type="title"/>
          </p:nvPr>
        </p:nvSpPr>
        <p:spPr>
          <a:xfrm>
            <a:off x="311694"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98" name="Shape 339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3399"/>
        <p:cNvGrpSpPr/>
        <p:nvPr/>
      </p:nvGrpSpPr>
      <p:grpSpPr>
        <a:xfrm>
          <a:off x="0" y="0"/>
          <a:ext cx="0" cy="0"/>
          <a:chOff x="0" y="0"/>
          <a:chExt cx="0" cy="0"/>
        </a:xfrm>
      </p:grpSpPr>
      <p:sp>
        <p:nvSpPr>
          <p:cNvPr id="3400" name="Shape 3400"/>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01" name="Shape 3401"/>
          <p:cNvSpPr txBox="1">
            <a:spLocks noGrp="1"/>
          </p:cNvSpPr>
          <p:nvPr>
            <p:ph type="body" idx="1"/>
          </p:nvPr>
        </p:nvSpPr>
        <p:spPr>
          <a:xfrm>
            <a:off x="311694"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02" name="Shape 3402"/>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3403"/>
        <p:cNvGrpSpPr/>
        <p:nvPr/>
      </p:nvGrpSpPr>
      <p:grpSpPr>
        <a:xfrm>
          <a:off x="0" y="0"/>
          <a:ext cx="0" cy="0"/>
          <a:chOff x="0" y="0"/>
          <a:chExt cx="0" cy="0"/>
        </a:xfrm>
      </p:grpSpPr>
      <p:sp>
        <p:nvSpPr>
          <p:cNvPr id="3404" name="Shape 3404"/>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05" name="Shape 3405"/>
          <p:cNvSpPr txBox="1">
            <a:spLocks noGrp="1"/>
          </p:cNvSpPr>
          <p:nvPr>
            <p:ph type="body" idx="1"/>
          </p:nvPr>
        </p:nvSpPr>
        <p:spPr>
          <a:xfrm>
            <a:off x="311694"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06" name="Shape 3406"/>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07" name="Shape 340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408"/>
        <p:cNvGrpSpPr/>
        <p:nvPr/>
      </p:nvGrpSpPr>
      <p:grpSpPr>
        <a:xfrm>
          <a:off x="0" y="0"/>
          <a:ext cx="0" cy="0"/>
          <a:chOff x="0" y="0"/>
          <a:chExt cx="0" cy="0"/>
        </a:xfrm>
      </p:grpSpPr>
      <p:sp>
        <p:nvSpPr>
          <p:cNvPr id="3409" name="Shape 3409"/>
          <p:cNvSpPr txBox="1">
            <a:spLocks noGrp="1"/>
          </p:cNvSpPr>
          <p:nvPr>
            <p:ph type="title"/>
          </p:nvPr>
        </p:nvSpPr>
        <p:spPr>
          <a:xfrm>
            <a:off x="311694"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10" name="Shape 3410"/>
          <p:cNvSpPr txBox="1">
            <a:spLocks noGrp="1"/>
          </p:cNvSpPr>
          <p:nvPr>
            <p:ph type="body" idx="1"/>
          </p:nvPr>
        </p:nvSpPr>
        <p:spPr>
          <a:xfrm>
            <a:off x="311694"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11" name="Shape 341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p:cSld name="Main point">
    <p:spTree>
      <p:nvGrpSpPr>
        <p:cNvPr id="1" name="Shape 3412"/>
        <p:cNvGrpSpPr/>
        <p:nvPr/>
      </p:nvGrpSpPr>
      <p:grpSpPr>
        <a:xfrm>
          <a:off x="0" y="0"/>
          <a:ext cx="0" cy="0"/>
          <a:chOff x="0" y="0"/>
          <a:chExt cx="0" cy="0"/>
        </a:xfrm>
      </p:grpSpPr>
      <p:sp>
        <p:nvSpPr>
          <p:cNvPr id="3413" name="Shape 3413"/>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14" name="Shape 341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415"/>
        <p:cNvGrpSpPr/>
        <p:nvPr/>
      </p:nvGrpSpPr>
      <p:grpSpPr>
        <a:xfrm>
          <a:off x="0" y="0"/>
          <a:ext cx="0" cy="0"/>
          <a:chOff x="0" y="0"/>
          <a:chExt cx="0" cy="0"/>
        </a:xfrm>
      </p:grpSpPr>
      <p:sp>
        <p:nvSpPr>
          <p:cNvPr id="3416" name="Shape 3416"/>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417" name="Shape 3417"/>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18" name="Shape 3418"/>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19" name="Shape 3419"/>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20" name="Shape 342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p:cSld name="Caption">
    <p:spTree>
      <p:nvGrpSpPr>
        <p:cNvPr id="1" name="Shape 3421"/>
        <p:cNvGrpSpPr/>
        <p:nvPr/>
      </p:nvGrpSpPr>
      <p:grpSpPr>
        <a:xfrm>
          <a:off x="0" y="0"/>
          <a:ext cx="0" cy="0"/>
          <a:chOff x="0" y="0"/>
          <a:chExt cx="0" cy="0"/>
        </a:xfrm>
      </p:grpSpPr>
      <p:sp>
        <p:nvSpPr>
          <p:cNvPr id="3422" name="Shape 3422"/>
          <p:cNvSpPr txBox="1">
            <a:spLocks noGrp="1"/>
          </p:cNvSpPr>
          <p:nvPr>
            <p:ph type="body" idx="1"/>
          </p:nvPr>
        </p:nvSpPr>
        <p:spPr>
          <a:xfrm>
            <a:off x="311694"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23" name="Shape 342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p:cSld name="Big number">
    <p:spTree>
      <p:nvGrpSpPr>
        <p:cNvPr id="1" name="Shape 3424"/>
        <p:cNvGrpSpPr/>
        <p:nvPr/>
      </p:nvGrpSpPr>
      <p:grpSpPr>
        <a:xfrm>
          <a:off x="0" y="0"/>
          <a:ext cx="0" cy="0"/>
          <a:chOff x="0" y="0"/>
          <a:chExt cx="0" cy="0"/>
        </a:xfrm>
      </p:grpSpPr>
      <p:sp>
        <p:nvSpPr>
          <p:cNvPr id="3425" name="Shape 3425"/>
          <p:cNvSpPr txBox="1">
            <a:spLocks noGrp="1"/>
          </p:cNvSpPr>
          <p:nvPr>
            <p:ph type="title"/>
          </p:nvPr>
        </p:nvSpPr>
        <p:spPr>
          <a:xfrm>
            <a:off x="311694"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26" name="Shape 3426"/>
          <p:cNvSpPr txBox="1">
            <a:spLocks noGrp="1"/>
          </p:cNvSpPr>
          <p:nvPr>
            <p:ph type="body" idx="1"/>
          </p:nvPr>
        </p:nvSpPr>
        <p:spPr>
          <a:xfrm>
            <a:off x="311694"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27" name="Shape 342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p:cSld name="Blank">
    <p:spTree>
      <p:nvGrpSpPr>
        <p:cNvPr id="1" name="Shape 3428"/>
        <p:cNvGrpSpPr/>
        <p:nvPr/>
      </p:nvGrpSpPr>
      <p:grpSpPr>
        <a:xfrm>
          <a:off x="0" y="0"/>
          <a:ext cx="0" cy="0"/>
          <a:chOff x="0" y="0"/>
          <a:chExt cx="0" cy="0"/>
        </a:xfrm>
      </p:grpSpPr>
      <p:sp>
        <p:nvSpPr>
          <p:cNvPr id="3429" name="Shape 3429"/>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Blank">
    <p:spTree>
      <p:nvGrpSpPr>
        <p:cNvPr id="1" name="Shape 1521"/>
        <p:cNvGrpSpPr/>
        <p:nvPr/>
      </p:nvGrpSpPr>
      <p:grpSpPr>
        <a:xfrm>
          <a:off x="0" y="0"/>
          <a:ext cx="0" cy="0"/>
          <a:chOff x="0" y="0"/>
          <a:chExt cx="0" cy="0"/>
        </a:xfrm>
      </p:grpSpPr>
      <p:sp>
        <p:nvSpPr>
          <p:cNvPr id="1522" name="Shape 1522"/>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p:cSld name="Intro">
    <p:spTree>
      <p:nvGrpSpPr>
        <p:cNvPr id="1" name="Shape 3430"/>
        <p:cNvGrpSpPr/>
        <p:nvPr/>
      </p:nvGrpSpPr>
      <p:grpSpPr>
        <a:xfrm>
          <a:off x="0" y="0"/>
          <a:ext cx="0" cy="0"/>
          <a:chOff x="0" y="0"/>
          <a:chExt cx="0" cy="0"/>
        </a:xfrm>
      </p:grpSpPr>
      <p:sp>
        <p:nvSpPr>
          <p:cNvPr id="3431" name="Shape 3431"/>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432" name="Shape 3432" descr="Shape 1435"/>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3433" name="Shape 3433"/>
          <p:cNvCxnSpPr/>
          <p:nvPr/>
        </p:nvCxnSpPr>
        <p:spPr>
          <a:xfrm>
            <a:off x="301137" y="2126466"/>
            <a:ext cx="738900" cy="0"/>
          </a:xfrm>
          <a:prstGeom prst="straightConnector1">
            <a:avLst/>
          </a:prstGeom>
          <a:noFill/>
          <a:ln w="38100" cap="flat" cmpd="sng">
            <a:solidFill>
              <a:srgbClr val="00253E"/>
            </a:solidFill>
            <a:prstDash val="solid"/>
            <a:round/>
            <a:headEnd type="none" w="med" len="med"/>
            <a:tailEnd type="none" w="med" len="med"/>
          </a:ln>
        </p:spPr>
      </p:cxnSp>
      <p:sp>
        <p:nvSpPr>
          <p:cNvPr id="3434" name="Shape 3434"/>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435" name="Shape 3435"/>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436" name="Shape 343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3437"/>
        <p:cNvGrpSpPr/>
        <p:nvPr/>
      </p:nvGrpSpPr>
      <p:grpSpPr>
        <a:xfrm>
          <a:off x="0" y="0"/>
          <a:ext cx="0" cy="0"/>
          <a:chOff x="0" y="0"/>
          <a:chExt cx="0" cy="0"/>
        </a:xfrm>
      </p:grpSpPr>
      <p:pic>
        <p:nvPicPr>
          <p:cNvPr id="3438" name="Shape 3438" descr="Shape 1441"/>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439" name="Shape 3439"/>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440" name="Shape 3440"/>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441" name="Shape 3441"/>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42" name="Shape 344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p:cSld name="Body w/ Image">
    <p:spTree>
      <p:nvGrpSpPr>
        <p:cNvPr id="1" name="Shape 3443"/>
        <p:cNvGrpSpPr/>
        <p:nvPr/>
      </p:nvGrpSpPr>
      <p:grpSpPr>
        <a:xfrm>
          <a:off x="0" y="0"/>
          <a:ext cx="0" cy="0"/>
          <a:chOff x="0" y="0"/>
          <a:chExt cx="0" cy="0"/>
        </a:xfrm>
      </p:grpSpPr>
      <p:sp>
        <p:nvSpPr>
          <p:cNvPr id="3444" name="Shape 3444"/>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445" name="Shape 3445"/>
          <p:cNvSpPr txBox="1"/>
          <p:nvPr/>
        </p:nvSpPr>
        <p:spPr>
          <a:xfrm>
            <a:off x="6096000" y="2114150"/>
            <a:ext cx="3048000" cy="3453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p>
        </p:txBody>
      </p:sp>
      <p:pic>
        <p:nvPicPr>
          <p:cNvPr id="3446" name="Shape 3446" descr="Shape 1449"/>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447" name="Shape 3447"/>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448" name="Shape 3448"/>
          <p:cNvSpPr txBox="1">
            <a:spLocks noGrp="1"/>
          </p:cNvSpPr>
          <p:nvPr>
            <p:ph type="title"/>
          </p:nvPr>
        </p:nvSpPr>
        <p:spPr>
          <a:xfrm>
            <a:off x="253550" y="151268"/>
            <a:ext cx="58425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49" name="Shape 344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p:cSld name="Blank">
    <p:spTree>
      <p:nvGrpSpPr>
        <p:cNvPr id="1" name="Shape 3450"/>
        <p:cNvGrpSpPr/>
        <p:nvPr/>
      </p:nvGrpSpPr>
      <p:grpSpPr>
        <a:xfrm>
          <a:off x="0" y="0"/>
          <a:ext cx="0" cy="0"/>
          <a:chOff x="0" y="0"/>
          <a:chExt cx="0" cy="0"/>
        </a:xfrm>
      </p:grpSpPr>
      <p:sp>
        <p:nvSpPr>
          <p:cNvPr id="3451" name="Shape 345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3452"/>
        <p:cNvGrpSpPr/>
        <p:nvPr/>
      </p:nvGrpSpPr>
      <p:grpSpPr>
        <a:xfrm>
          <a:off x="0" y="0"/>
          <a:ext cx="0" cy="0"/>
          <a:chOff x="0" y="0"/>
          <a:chExt cx="0" cy="0"/>
        </a:xfrm>
      </p:grpSpPr>
      <p:pic>
        <p:nvPicPr>
          <p:cNvPr id="3453" name="Shape 3453" descr="Shape 145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454" name="Shape 3454"/>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55" name="Shape 345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p:cSld name="Title Only">
    <p:spTree>
      <p:nvGrpSpPr>
        <p:cNvPr id="1" name="Shape 3456"/>
        <p:cNvGrpSpPr/>
        <p:nvPr/>
      </p:nvGrpSpPr>
      <p:grpSpPr>
        <a:xfrm>
          <a:off x="0" y="0"/>
          <a:ext cx="0" cy="0"/>
          <a:chOff x="0" y="0"/>
          <a:chExt cx="0" cy="0"/>
        </a:xfrm>
      </p:grpSpPr>
      <p:sp>
        <p:nvSpPr>
          <p:cNvPr id="3457" name="Shape 3457"/>
          <p:cNvSpPr/>
          <p:nvPr/>
        </p:nvSpPr>
        <p:spPr>
          <a:xfrm>
            <a:off x="0" y="4629148"/>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3458" name="Shape 3458"/>
          <p:cNvSpPr txBox="1">
            <a:spLocks noGrp="1"/>
          </p:cNvSpPr>
          <p:nvPr>
            <p:ph type="title"/>
          </p:nvPr>
        </p:nvSpPr>
        <p:spPr>
          <a:xfrm>
            <a:off x="366710" y="325435"/>
            <a:ext cx="8410500" cy="554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venir"/>
              <a:buNone/>
              <a:defRPr sz="3200" b="0" i="0" u="none" strike="noStrike" cap="none">
                <a:solidFill>
                  <a:srgbClr val="008881"/>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59" name="Shape 3459"/>
          <p:cNvSpPr txBox="1"/>
          <p:nvPr/>
        </p:nvSpPr>
        <p:spPr>
          <a:xfrm>
            <a:off x="366712" y="5043846"/>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Copyright 2014 Pivotal. All rights reserved.</a:t>
            </a:r>
          </a:p>
        </p:txBody>
      </p:sp>
      <p:pic>
        <p:nvPicPr>
          <p:cNvPr id="3460" name="Shape 3460" descr="Shape 1463"/>
          <p:cNvPicPr preferRelativeResize="0"/>
          <p:nvPr/>
        </p:nvPicPr>
        <p:blipFill rotWithShape="1">
          <a:blip r:embed="rId2">
            <a:alphaModFix/>
          </a:blip>
          <a:srcRect/>
          <a:stretch/>
        </p:blipFill>
        <p:spPr>
          <a:xfrm>
            <a:off x="7937764" y="4709392"/>
            <a:ext cx="965100" cy="228600"/>
          </a:xfrm>
          <a:prstGeom prst="rect">
            <a:avLst/>
          </a:prstGeom>
          <a:noFill/>
          <a:ln>
            <a:noFill/>
          </a:ln>
        </p:spPr>
      </p:pic>
      <p:sp>
        <p:nvSpPr>
          <p:cNvPr id="3461" name="Shape 3461"/>
          <p:cNvSpPr txBox="1">
            <a:spLocks noGrp="1"/>
          </p:cNvSpPr>
          <p:nvPr>
            <p:ph type="sldNum" idx="12"/>
          </p:nvPr>
        </p:nvSpPr>
        <p:spPr>
          <a:xfrm>
            <a:off x="8959846" y="5021491"/>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3462"/>
        <p:cNvGrpSpPr/>
        <p:nvPr/>
      </p:nvGrpSpPr>
      <p:grpSpPr>
        <a:xfrm>
          <a:off x="0" y="0"/>
          <a:ext cx="0" cy="0"/>
          <a:chOff x="0" y="0"/>
          <a:chExt cx="0" cy="0"/>
        </a:xfrm>
      </p:grpSpPr>
      <p:pic>
        <p:nvPicPr>
          <p:cNvPr id="3463" name="Shape 3463" descr="Shape 1466"/>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3464" name="Shape 3464"/>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3465" name="Shape 3465" descr="Shape 1468"/>
          <p:cNvPicPr preferRelativeResize="0"/>
          <p:nvPr/>
        </p:nvPicPr>
        <p:blipFill rotWithShape="1">
          <a:blip r:embed="rId3">
            <a:alphaModFix/>
          </a:blip>
          <a:srcRect/>
          <a:stretch/>
        </p:blipFill>
        <p:spPr>
          <a:xfrm>
            <a:off x="224818" y="515477"/>
            <a:ext cx="2353800" cy="921000"/>
          </a:xfrm>
          <a:prstGeom prst="rect">
            <a:avLst/>
          </a:prstGeom>
          <a:noFill/>
          <a:ln>
            <a:noFill/>
          </a:ln>
        </p:spPr>
      </p:pic>
      <p:cxnSp>
        <p:nvCxnSpPr>
          <p:cNvPr id="3466" name="Shape 3466"/>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467" name="Shape 3467"/>
          <p:cNvSpPr txBox="1">
            <a:spLocks noGrp="1"/>
          </p:cNvSpPr>
          <p:nvPr>
            <p:ph type="title"/>
          </p:nvPr>
        </p:nvSpPr>
        <p:spPr>
          <a:xfrm>
            <a:off x="668791" y="1737009"/>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68" name="Shape 3468"/>
          <p:cNvSpPr txBox="1"/>
          <p:nvPr/>
        </p:nvSpPr>
        <p:spPr>
          <a:xfrm>
            <a:off x="6402853" y="4782060"/>
            <a:ext cx="2656800" cy="2688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p>
        </p:txBody>
      </p:sp>
      <p:sp>
        <p:nvSpPr>
          <p:cNvPr id="3469" name="Shape 346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p:cSld name="Blank">
    <p:spTree>
      <p:nvGrpSpPr>
        <p:cNvPr id="1" name="Shape 3470"/>
        <p:cNvGrpSpPr/>
        <p:nvPr/>
      </p:nvGrpSpPr>
      <p:grpSpPr>
        <a:xfrm>
          <a:off x="0" y="0"/>
          <a:ext cx="0" cy="0"/>
          <a:chOff x="0" y="0"/>
          <a:chExt cx="0" cy="0"/>
        </a:xfrm>
      </p:grpSpPr>
      <p:pic>
        <p:nvPicPr>
          <p:cNvPr id="3471" name="Shape 3471" descr="Shape 1474"/>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472" name="Shape 3472"/>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p:cSld name="Title only">
    <p:spTree>
      <p:nvGrpSpPr>
        <p:cNvPr id="1" name="Shape 3473"/>
        <p:cNvGrpSpPr/>
        <p:nvPr/>
      </p:nvGrpSpPr>
      <p:grpSpPr>
        <a:xfrm>
          <a:off x="0" y="0"/>
          <a:ext cx="0" cy="0"/>
          <a:chOff x="0" y="0"/>
          <a:chExt cx="0" cy="0"/>
        </a:xfrm>
      </p:grpSpPr>
      <p:sp>
        <p:nvSpPr>
          <p:cNvPr id="3474" name="Shape 3474"/>
          <p:cNvSpPr txBox="1">
            <a:spLocks noGrp="1"/>
          </p:cNvSpPr>
          <p:nvPr>
            <p:ph type="title"/>
          </p:nvPr>
        </p:nvSpPr>
        <p:spPr>
          <a:xfrm>
            <a:off x="311693"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75" name="Shape 3475"/>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cSld name="Side-by-Side">
    <p:spTree>
      <p:nvGrpSpPr>
        <p:cNvPr id="1" name="Shape 3476"/>
        <p:cNvGrpSpPr/>
        <p:nvPr/>
      </p:nvGrpSpPr>
      <p:grpSpPr>
        <a:xfrm>
          <a:off x="0" y="0"/>
          <a:ext cx="0" cy="0"/>
          <a:chOff x="0" y="0"/>
          <a:chExt cx="0" cy="0"/>
        </a:xfrm>
      </p:grpSpPr>
      <p:pic>
        <p:nvPicPr>
          <p:cNvPr id="3477" name="Shape 3477" descr="Shape 148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478" name="Shape 3478"/>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479" name="Shape 3479"/>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480" name="Shape 3480"/>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81" name="Shape 348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Intro">
    <p:spTree>
      <p:nvGrpSpPr>
        <p:cNvPr id="1" name="Shape 1523"/>
        <p:cNvGrpSpPr/>
        <p:nvPr/>
      </p:nvGrpSpPr>
      <p:grpSpPr>
        <a:xfrm>
          <a:off x="0" y="0"/>
          <a:ext cx="0" cy="0"/>
          <a:chOff x="0" y="0"/>
          <a:chExt cx="0" cy="0"/>
        </a:xfrm>
      </p:grpSpPr>
      <p:sp>
        <p:nvSpPr>
          <p:cNvPr id="1524" name="Shape 1524"/>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525" name="Shape 1525" descr="Shape 69"/>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cxnSp>
        <p:nvCxnSpPr>
          <p:cNvPr id="1526" name="Shape 1526"/>
          <p:cNvCxnSpPr/>
          <p:nvPr/>
        </p:nvCxnSpPr>
        <p:spPr>
          <a:xfrm>
            <a:off x="301143" y="2126469"/>
            <a:ext cx="738900" cy="0"/>
          </a:xfrm>
          <a:prstGeom prst="straightConnector1">
            <a:avLst/>
          </a:prstGeom>
          <a:noFill/>
          <a:ln w="38100" cap="flat" cmpd="sng">
            <a:solidFill>
              <a:srgbClr val="00253E"/>
            </a:solidFill>
            <a:prstDash val="solid"/>
            <a:round/>
            <a:headEnd type="none" w="med" len="med"/>
            <a:tailEnd type="none" w="med" len="med"/>
          </a:ln>
        </p:spPr>
      </p:cxnSp>
      <p:sp>
        <p:nvSpPr>
          <p:cNvPr id="1527" name="Shape 1527"/>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528" name="Shape 1528"/>
          <p:cNvCxnSpPr/>
          <p:nvPr/>
        </p:nvCxnSpPr>
        <p:spPr>
          <a:xfrm>
            <a:off x="3040955"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529" name="Shape 1529"/>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p:cSld name="Blank">
    <p:spTree>
      <p:nvGrpSpPr>
        <p:cNvPr id="1" name="Shape 3482"/>
        <p:cNvGrpSpPr/>
        <p:nvPr/>
      </p:nvGrpSpPr>
      <p:grpSpPr>
        <a:xfrm>
          <a:off x="0" y="0"/>
          <a:ext cx="0" cy="0"/>
          <a:chOff x="0" y="0"/>
          <a:chExt cx="0" cy="0"/>
        </a:xfrm>
      </p:grpSpPr>
      <p:pic>
        <p:nvPicPr>
          <p:cNvPr id="3483" name="Shape 3483" descr="Shape 148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484" name="Shape 3484"/>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p:cSld name="Side-by-Side">
    <p:spTree>
      <p:nvGrpSpPr>
        <p:cNvPr id="1" name="Shape 3485"/>
        <p:cNvGrpSpPr/>
        <p:nvPr/>
      </p:nvGrpSpPr>
      <p:grpSpPr>
        <a:xfrm>
          <a:off x="0" y="0"/>
          <a:ext cx="0" cy="0"/>
          <a:chOff x="0" y="0"/>
          <a:chExt cx="0" cy="0"/>
        </a:xfrm>
      </p:grpSpPr>
      <p:pic>
        <p:nvPicPr>
          <p:cNvPr id="3486" name="Shape 3486" descr="Shape 1489"/>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487" name="Shape 3487"/>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488" name="Shape 3488"/>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489" name="Shape 3489"/>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90" name="Shape 349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p:cSld name="Body">
    <p:spTree>
      <p:nvGrpSpPr>
        <p:cNvPr id="1" name="Shape 3491"/>
        <p:cNvGrpSpPr/>
        <p:nvPr/>
      </p:nvGrpSpPr>
      <p:grpSpPr>
        <a:xfrm>
          <a:off x="0" y="0"/>
          <a:ext cx="0" cy="0"/>
          <a:chOff x="0" y="0"/>
          <a:chExt cx="0" cy="0"/>
        </a:xfrm>
      </p:grpSpPr>
      <p:pic>
        <p:nvPicPr>
          <p:cNvPr id="3492" name="Shape 3492" descr="Shape 1495"/>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493" name="Shape 3493"/>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94" name="Shape 349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p:cSld name="Title slide">
    <p:spTree>
      <p:nvGrpSpPr>
        <p:cNvPr id="1" name="Shape 3495"/>
        <p:cNvGrpSpPr/>
        <p:nvPr/>
      </p:nvGrpSpPr>
      <p:grpSpPr>
        <a:xfrm>
          <a:off x="0" y="0"/>
          <a:ext cx="0" cy="0"/>
          <a:chOff x="0" y="0"/>
          <a:chExt cx="0" cy="0"/>
        </a:xfrm>
      </p:grpSpPr>
      <p:sp>
        <p:nvSpPr>
          <p:cNvPr id="3496" name="Shape 3496"/>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97" name="Shape 3497"/>
          <p:cNvSpPr txBox="1">
            <a:spLocks noGrp="1"/>
          </p:cNvSpPr>
          <p:nvPr>
            <p:ph type="body" idx="1"/>
          </p:nvPr>
        </p:nvSpPr>
        <p:spPr>
          <a:xfrm>
            <a:off x="311696"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98" name="Shape 349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3499"/>
        <p:cNvGrpSpPr/>
        <p:nvPr/>
      </p:nvGrpSpPr>
      <p:grpSpPr>
        <a:xfrm>
          <a:off x="0" y="0"/>
          <a:ext cx="0" cy="0"/>
          <a:chOff x="0" y="0"/>
          <a:chExt cx="0" cy="0"/>
        </a:xfrm>
      </p:grpSpPr>
      <p:sp>
        <p:nvSpPr>
          <p:cNvPr id="3500" name="Shape 3500"/>
          <p:cNvSpPr txBox="1">
            <a:spLocks noGrp="1"/>
          </p:cNvSpPr>
          <p:nvPr>
            <p:ph type="title"/>
          </p:nvPr>
        </p:nvSpPr>
        <p:spPr>
          <a:xfrm>
            <a:off x="311696"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01" name="Shape 350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3502"/>
        <p:cNvGrpSpPr/>
        <p:nvPr/>
      </p:nvGrpSpPr>
      <p:grpSpPr>
        <a:xfrm>
          <a:off x="0" y="0"/>
          <a:ext cx="0" cy="0"/>
          <a:chOff x="0" y="0"/>
          <a:chExt cx="0" cy="0"/>
        </a:xfrm>
      </p:grpSpPr>
      <p:sp>
        <p:nvSpPr>
          <p:cNvPr id="3503" name="Shape 3503"/>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04" name="Shape 3504"/>
          <p:cNvSpPr txBox="1">
            <a:spLocks noGrp="1"/>
          </p:cNvSpPr>
          <p:nvPr>
            <p:ph type="body" idx="1"/>
          </p:nvPr>
        </p:nvSpPr>
        <p:spPr>
          <a:xfrm>
            <a:off x="311696" y="1152475"/>
            <a:ext cx="8520600" cy="3416400"/>
          </a:xfrm>
          <a:prstGeom prst="rect">
            <a:avLst/>
          </a:prstGeom>
          <a:noFill/>
          <a:ln>
            <a:noFill/>
          </a:ln>
        </p:spPr>
        <p:txBody>
          <a:bodyPr lIns="91425" tIns="91425" rIns="91425" bIns="91425" anchor="t" anchorCtr="0"/>
          <a:lstStyle>
            <a:lvl1pPr marL="11430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505" name="Shape 350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3506"/>
        <p:cNvGrpSpPr/>
        <p:nvPr/>
      </p:nvGrpSpPr>
      <p:grpSpPr>
        <a:xfrm>
          <a:off x="0" y="0"/>
          <a:ext cx="0" cy="0"/>
          <a:chOff x="0" y="0"/>
          <a:chExt cx="0" cy="0"/>
        </a:xfrm>
      </p:grpSpPr>
      <p:sp>
        <p:nvSpPr>
          <p:cNvPr id="3507" name="Shape 3507"/>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08" name="Shape 3508"/>
          <p:cNvSpPr txBox="1">
            <a:spLocks noGrp="1"/>
          </p:cNvSpPr>
          <p:nvPr>
            <p:ph type="body" idx="1"/>
          </p:nvPr>
        </p:nvSpPr>
        <p:spPr>
          <a:xfrm>
            <a:off x="311696" y="1152475"/>
            <a:ext cx="3999900" cy="3416400"/>
          </a:xfrm>
          <a:prstGeom prst="rect">
            <a:avLst/>
          </a:prstGeom>
          <a:noFill/>
          <a:ln>
            <a:noFill/>
          </a:ln>
        </p:spPr>
        <p:txBody>
          <a:bodyPr lIns="91425" tIns="91425" rIns="91425" bIns="91425" anchor="t" anchorCtr="0"/>
          <a:lstStyle>
            <a:lvl1pPr marL="88900" marR="0" lvl="0"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88900" marR="0" lvl="1"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88900" marR="0" lvl="2"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88900" marR="0" lvl="3"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88900" marR="0" lvl="4"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509" name="Shape 3509"/>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510" name="Shape 351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p:cSld name="Title only">
    <p:spTree>
      <p:nvGrpSpPr>
        <p:cNvPr id="1" name="Shape 3511"/>
        <p:cNvGrpSpPr/>
        <p:nvPr/>
      </p:nvGrpSpPr>
      <p:grpSpPr>
        <a:xfrm>
          <a:off x="0" y="0"/>
          <a:ext cx="0" cy="0"/>
          <a:chOff x="0" y="0"/>
          <a:chExt cx="0" cy="0"/>
        </a:xfrm>
      </p:grpSpPr>
      <p:sp>
        <p:nvSpPr>
          <p:cNvPr id="3512" name="Shape 3512"/>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13" name="Shape 3513"/>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514"/>
        <p:cNvGrpSpPr/>
        <p:nvPr/>
      </p:nvGrpSpPr>
      <p:grpSpPr>
        <a:xfrm>
          <a:off x="0" y="0"/>
          <a:ext cx="0" cy="0"/>
          <a:chOff x="0" y="0"/>
          <a:chExt cx="0" cy="0"/>
        </a:xfrm>
      </p:grpSpPr>
      <p:sp>
        <p:nvSpPr>
          <p:cNvPr id="3515" name="Shape 3515"/>
          <p:cNvSpPr txBox="1">
            <a:spLocks noGrp="1"/>
          </p:cNvSpPr>
          <p:nvPr>
            <p:ph type="title"/>
          </p:nvPr>
        </p:nvSpPr>
        <p:spPr>
          <a:xfrm>
            <a:off x="311696"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16" name="Shape 3516"/>
          <p:cNvSpPr txBox="1">
            <a:spLocks noGrp="1"/>
          </p:cNvSpPr>
          <p:nvPr>
            <p:ph type="body" idx="1"/>
          </p:nvPr>
        </p:nvSpPr>
        <p:spPr>
          <a:xfrm>
            <a:off x="311696" y="1389598"/>
            <a:ext cx="2808000" cy="3179400"/>
          </a:xfrm>
          <a:prstGeom prst="rect">
            <a:avLst/>
          </a:prstGeom>
          <a:noFill/>
          <a:ln>
            <a:noFill/>
          </a:ln>
        </p:spPr>
        <p:txBody>
          <a:bodyPr lIns="91425" tIns="91425" rIns="91425" bIns="91425" anchor="t" anchorCtr="0"/>
          <a:lstStyle>
            <a:lvl1pPr marL="76200" marR="0" lvl="0"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76200" marR="0" lvl="1"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76200" marR="0" lvl="2"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76200" marR="0" lvl="3"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76200" marR="0" lvl="4"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517" name="Shape 351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p:cSld name="Main point">
    <p:spTree>
      <p:nvGrpSpPr>
        <p:cNvPr id="1" name="Shape 3518"/>
        <p:cNvGrpSpPr/>
        <p:nvPr/>
      </p:nvGrpSpPr>
      <p:grpSpPr>
        <a:xfrm>
          <a:off x="0" y="0"/>
          <a:ext cx="0" cy="0"/>
          <a:chOff x="0" y="0"/>
          <a:chExt cx="0" cy="0"/>
        </a:xfrm>
      </p:grpSpPr>
      <p:sp>
        <p:nvSpPr>
          <p:cNvPr id="3519" name="Shape 3519"/>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20" name="Shape 352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1530"/>
        <p:cNvGrpSpPr/>
        <p:nvPr/>
      </p:nvGrpSpPr>
      <p:grpSpPr>
        <a:xfrm>
          <a:off x="0" y="0"/>
          <a:ext cx="0" cy="0"/>
          <a:chOff x="0" y="0"/>
          <a:chExt cx="0" cy="0"/>
        </a:xfrm>
      </p:grpSpPr>
      <p:pic>
        <p:nvPicPr>
          <p:cNvPr id="1531" name="Shape 1531" descr="Shape 75"/>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1532" name="Shape 1532"/>
          <p:cNvCxnSpPr/>
          <p:nvPr/>
        </p:nvCxnSpPr>
        <p:spPr>
          <a:xfrm rot="10800000">
            <a:off x="6097269"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533" name="Shape 1533"/>
          <p:cNvCxnSpPr/>
          <p:nvPr/>
        </p:nvCxnSpPr>
        <p:spPr>
          <a:xfrm>
            <a:off x="6096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534" name="Shape 1534"/>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35" name="Shape 153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21"/>
        <p:cNvGrpSpPr/>
        <p:nvPr/>
      </p:nvGrpSpPr>
      <p:grpSpPr>
        <a:xfrm>
          <a:off x="0" y="0"/>
          <a:ext cx="0" cy="0"/>
          <a:chOff x="0" y="0"/>
          <a:chExt cx="0" cy="0"/>
        </a:xfrm>
      </p:grpSpPr>
      <p:sp>
        <p:nvSpPr>
          <p:cNvPr id="3522" name="Shape 3522"/>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23" name="Shape 3523"/>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24" name="Shape 3524"/>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525" name="Shape 3525"/>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526" name="Shape 3526"/>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p:cSld name="Caption">
    <p:spTree>
      <p:nvGrpSpPr>
        <p:cNvPr id="1" name="Shape 3527"/>
        <p:cNvGrpSpPr/>
        <p:nvPr/>
      </p:nvGrpSpPr>
      <p:grpSpPr>
        <a:xfrm>
          <a:off x="0" y="0"/>
          <a:ext cx="0" cy="0"/>
          <a:chOff x="0" y="0"/>
          <a:chExt cx="0" cy="0"/>
        </a:xfrm>
      </p:grpSpPr>
      <p:sp>
        <p:nvSpPr>
          <p:cNvPr id="3528" name="Shape 3528"/>
          <p:cNvSpPr txBox="1">
            <a:spLocks noGrp="1"/>
          </p:cNvSpPr>
          <p:nvPr>
            <p:ph type="body" idx="1"/>
          </p:nvPr>
        </p:nvSpPr>
        <p:spPr>
          <a:xfrm>
            <a:off x="311696"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114300" marR="0" lvl="1"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529" name="Shape 352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p:cSld name="Big number">
    <p:spTree>
      <p:nvGrpSpPr>
        <p:cNvPr id="1" name="Shape 3530"/>
        <p:cNvGrpSpPr/>
        <p:nvPr/>
      </p:nvGrpSpPr>
      <p:grpSpPr>
        <a:xfrm>
          <a:off x="0" y="0"/>
          <a:ext cx="0" cy="0"/>
          <a:chOff x="0" y="0"/>
          <a:chExt cx="0" cy="0"/>
        </a:xfrm>
      </p:grpSpPr>
      <p:sp>
        <p:nvSpPr>
          <p:cNvPr id="3531" name="Shape 3531"/>
          <p:cNvSpPr txBox="1">
            <a:spLocks noGrp="1"/>
          </p:cNvSpPr>
          <p:nvPr>
            <p:ph type="title"/>
          </p:nvPr>
        </p:nvSpPr>
        <p:spPr>
          <a:xfrm>
            <a:off x="311696"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32" name="Shape 3532"/>
          <p:cNvSpPr txBox="1">
            <a:spLocks noGrp="1"/>
          </p:cNvSpPr>
          <p:nvPr>
            <p:ph type="body" idx="1"/>
          </p:nvPr>
        </p:nvSpPr>
        <p:spPr>
          <a:xfrm>
            <a:off x="311696" y="3152225"/>
            <a:ext cx="8520600" cy="1300800"/>
          </a:xfrm>
          <a:prstGeom prst="rect">
            <a:avLst/>
          </a:prstGeom>
          <a:noFill/>
          <a:ln>
            <a:noFill/>
          </a:ln>
        </p:spPr>
        <p:txBody>
          <a:bodyPr lIns="91425" tIns="91425" rIns="91425" bIns="91425" anchor="t" anchorCtr="0"/>
          <a:lstStyle>
            <a:lvl1pPr marL="114300" marR="0" lvl="0"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533" name="Shape 3533"/>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p:cSld name="Blank">
    <p:spTree>
      <p:nvGrpSpPr>
        <p:cNvPr id="1" name="Shape 3534"/>
        <p:cNvGrpSpPr/>
        <p:nvPr/>
      </p:nvGrpSpPr>
      <p:grpSpPr>
        <a:xfrm>
          <a:off x="0" y="0"/>
          <a:ext cx="0" cy="0"/>
          <a:chOff x="0" y="0"/>
          <a:chExt cx="0" cy="0"/>
        </a:xfrm>
      </p:grpSpPr>
      <p:sp>
        <p:nvSpPr>
          <p:cNvPr id="3535" name="Shape 353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3536"/>
        <p:cNvGrpSpPr/>
        <p:nvPr/>
      </p:nvGrpSpPr>
      <p:grpSpPr>
        <a:xfrm>
          <a:off x="0" y="0"/>
          <a:ext cx="0" cy="0"/>
          <a:chOff x="0" y="0"/>
          <a:chExt cx="0" cy="0"/>
        </a:xfrm>
      </p:grpSpPr>
      <p:sp>
        <p:nvSpPr>
          <p:cNvPr id="3537" name="Shape 3537"/>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538" name="Shape 3538"/>
          <p:cNvCxnSpPr/>
          <p:nvPr/>
        </p:nvCxnSpPr>
        <p:spPr>
          <a:xfrm>
            <a:off x="4202555" y="2323833"/>
            <a:ext cx="738900" cy="0"/>
          </a:xfrm>
          <a:prstGeom prst="straightConnector1">
            <a:avLst/>
          </a:prstGeom>
          <a:noFill/>
          <a:ln w="38100" cap="flat" cmpd="sng">
            <a:solidFill>
              <a:srgbClr val="FFFFFF"/>
            </a:solidFill>
            <a:prstDash val="solid"/>
            <a:round/>
            <a:headEnd type="none" w="med" len="med"/>
            <a:tailEnd type="none" w="med" len="med"/>
          </a:ln>
        </p:spPr>
      </p:cxnSp>
      <p:pic>
        <p:nvPicPr>
          <p:cNvPr id="3539" name="Shape 3539" descr="Shape 1542"/>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540" name="Shape 354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p:cSld name="Intro">
    <p:spTree>
      <p:nvGrpSpPr>
        <p:cNvPr id="1" name="Shape 3541"/>
        <p:cNvGrpSpPr/>
        <p:nvPr/>
      </p:nvGrpSpPr>
      <p:grpSpPr>
        <a:xfrm>
          <a:off x="0" y="0"/>
          <a:ext cx="0" cy="0"/>
          <a:chOff x="0" y="0"/>
          <a:chExt cx="0" cy="0"/>
        </a:xfrm>
      </p:grpSpPr>
      <p:sp>
        <p:nvSpPr>
          <p:cNvPr id="3542" name="Shape 3542"/>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543" name="Shape 3543" descr="Shape 154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3544" name="Shape 3544"/>
          <p:cNvCxnSpPr/>
          <p:nvPr/>
        </p:nvCxnSpPr>
        <p:spPr>
          <a:xfrm>
            <a:off x="301139" y="2126467"/>
            <a:ext cx="738900" cy="0"/>
          </a:xfrm>
          <a:prstGeom prst="straightConnector1">
            <a:avLst/>
          </a:prstGeom>
          <a:noFill/>
          <a:ln w="38100" cap="flat" cmpd="sng">
            <a:solidFill>
              <a:srgbClr val="00253E"/>
            </a:solidFill>
            <a:prstDash val="solid"/>
            <a:round/>
            <a:headEnd type="none" w="med" len="med"/>
            <a:tailEnd type="none" w="med" len="med"/>
          </a:ln>
        </p:spPr>
      </p:cxnSp>
      <p:sp>
        <p:nvSpPr>
          <p:cNvPr id="3545" name="Shape 3545"/>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546" name="Shape 3546"/>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547" name="Shape 354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3548"/>
        <p:cNvGrpSpPr/>
        <p:nvPr/>
      </p:nvGrpSpPr>
      <p:grpSpPr>
        <a:xfrm>
          <a:off x="0" y="0"/>
          <a:ext cx="0" cy="0"/>
          <a:chOff x="0" y="0"/>
          <a:chExt cx="0" cy="0"/>
        </a:xfrm>
      </p:grpSpPr>
      <p:pic>
        <p:nvPicPr>
          <p:cNvPr id="3549" name="Shape 3549" descr="Shape 1552"/>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550" name="Shape 3550"/>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551" name="Shape 3551"/>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552" name="Shape 3552"/>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53" name="Shape 355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cSld name="Body w/ Image">
    <p:spTree>
      <p:nvGrpSpPr>
        <p:cNvPr id="1" name="Shape 3554"/>
        <p:cNvGrpSpPr/>
        <p:nvPr/>
      </p:nvGrpSpPr>
      <p:grpSpPr>
        <a:xfrm>
          <a:off x="0" y="0"/>
          <a:ext cx="0" cy="0"/>
          <a:chOff x="0" y="0"/>
          <a:chExt cx="0" cy="0"/>
        </a:xfrm>
      </p:grpSpPr>
      <p:sp>
        <p:nvSpPr>
          <p:cNvPr id="3555" name="Shape 3555"/>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56" name="Shape 3556"/>
          <p:cNvSpPr txBox="1"/>
          <p:nvPr/>
        </p:nvSpPr>
        <p:spPr>
          <a:xfrm>
            <a:off x="6096000" y="2114150"/>
            <a:ext cx="3048000" cy="3507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Arial"/>
              <a:buNone/>
            </a:pPr>
            <a:r>
              <a:rPr lang="en" sz="1800" b="1" i="0" u="none" strike="noStrike" cap="none">
                <a:solidFill>
                  <a:srgbClr val="999999"/>
                </a:solidFill>
                <a:latin typeface="Arial"/>
                <a:ea typeface="Arial"/>
                <a:cs typeface="Arial"/>
                <a:sym typeface="Arial"/>
              </a:rPr>
              <a:t>Cover with Image</a:t>
            </a:r>
          </a:p>
        </p:txBody>
      </p:sp>
      <p:pic>
        <p:nvPicPr>
          <p:cNvPr id="3557" name="Shape 3557" descr="Shape 156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558" name="Shape 3558"/>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559" name="Shape 3559"/>
          <p:cNvSpPr txBox="1">
            <a:spLocks noGrp="1"/>
          </p:cNvSpPr>
          <p:nvPr>
            <p:ph type="title"/>
          </p:nvPr>
        </p:nvSpPr>
        <p:spPr>
          <a:xfrm>
            <a:off x="253550" y="151269"/>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60" name="Shape 356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p:cSld name="Blank">
    <p:spTree>
      <p:nvGrpSpPr>
        <p:cNvPr id="1" name="Shape 3561"/>
        <p:cNvGrpSpPr/>
        <p:nvPr/>
      </p:nvGrpSpPr>
      <p:grpSpPr>
        <a:xfrm>
          <a:off x="0" y="0"/>
          <a:ext cx="0" cy="0"/>
          <a:chOff x="0" y="0"/>
          <a:chExt cx="0" cy="0"/>
        </a:xfrm>
      </p:grpSpPr>
      <p:sp>
        <p:nvSpPr>
          <p:cNvPr id="3562" name="Shape 356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3563"/>
        <p:cNvGrpSpPr/>
        <p:nvPr/>
      </p:nvGrpSpPr>
      <p:grpSpPr>
        <a:xfrm>
          <a:off x="0" y="0"/>
          <a:ext cx="0" cy="0"/>
          <a:chOff x="0" y="0"/>
          <a:chExt cx="0" cy="0"/>
        </a:xfrm>
      </p:grpSpPr>
      <p:pic>
        <p:nvPicPr>
          <p:cNvPr id="3564" name="Shape 3564" descr="Shape 1567"/>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565" name="Shape 3565"/>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66" name="Shape 356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Body w/ Image">
    <p:spTree>
      <p:nvGrpSpPr>
        <p:cNvPr id="1" name="Shape 1536"/>
        <p:cNvGrpSpPr/>
        <p:nvPr/>
      </p:nvGrpSpPr>
      <p:grpSpPr>
        <a:xfrm>
          <a:off x="0" y="0"/>
          <a:ext cx="0" cy="0"/>
          <a:chOff x="0" y="0"/>
          <a:chExt cx="0" cy="0"/>
        </a:xfrm>
      </p:grpSpPr>
      <p:sp>
        <p:nvSpPr>
          <p:cNvPr id="1537" name="Shape 1537"/>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38" name="Shape 1538"/>
          <p:cNvSpPr txBox="1"/>
          <p:nvPr/>
        </p:nvSpPr>
        <p:spPr>
          <a:xfrm>
            <a:off x="6096000" y="2114150"/>
            <a:ext cx="3048000" cy="3453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p>
        </p:txBody>
      </p:sp>
      <p:pic>
        <p:nvPicPr>
          <p:cNvPr id="1539" name="Shape 1539" descr="Shape 82"/>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1540" name="Shape 1540"/>
          <p:cNvCxnSpPr/>
          <p:nvPr/>
        </p:nvCxnSpPr>
        <p:spPr>
          <a:xfrm>
            <a:off x="6088032"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541" name="Shape 1541"/>
          <p:cNvSpPr txBox="1">
            <a:spLocks noGrp="1"/>
          </p:cNvSpPr>
          <p:nvPr>
            <p:ph type="title"/>
          </p:nvPr>
        </p:nvSpPr>
        <p:spPr>
          <a:xfrm>
            <a:off x="253550" y="151273"/>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42" name="Shape 1542"/>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p:cSld name="Statement">
    <p:spTree>
      <p:nvGrpSpPr>
        <p:cNvPr id="1" name="Shape 3567"/>
        <p:cNvGrpSpPr/>
        <p:nvPr/>
      </p:nvGrpSpPr>
      <p:grpSpPr>
        <a:xfrm>
          <a:off x="0" y="0"/>
          <a:ext cx="0" cy="0"/>
          <a:chOff x="0" y="0"/>
          <a:chExt cx="0" cy="0"/>
        </a:xfrm>
      </p:grpSpPr>
      <p:sp>
        <p:nvSpPr>
          <p:cNvPr id="3568" name="Shape 3568"/>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3569" name="Shape 3569"/>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3570" name="Shape 3570" descr="Shape 1573"/>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571" name="Shape 357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p:cSld name="16_Blank">
    <p:spTree>
      <p:nvGrpSpPr>
        <p:cNvPr id="1" name="Shape 3572"/>
        <p:cNvGrpSpPr/>
        <p:nvPr/>
      </p:nvGrpSpPr>
      <p:grpSpPr>
        <a:xfrm>
          <a:off x="0" y="0"/>
          <a:ext cx="0" cy="0"/>
          <a:chOff x="0" y="0"/>
          <a:chExt cx="0" cy="0"/>
        </a:xfrm>
      </p:grpSpPr>
      <p:pic>
        <p:nvPicPr>
          <p:cNvPr id="3573" name="Shape 3573" descr="Shape 157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574" name="Shape 3574"/>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3575" name="Shape 357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p:cSld name="16_Blank">
    <p:spTree>
      <p:nvGrpSpPr>
        <p:cNvPr id="1" name="Shape 3576"/>
        <p:cNvGrpSpPr/>
        <p:nvPr/>
      </p:nvGrpSpPr>
      <p:grpSpPr>
        <a:xfrm>
          <a:off x="0" y="0"/>
          <a:ext cx="0" cy="0"/>
          <a:chOff x="0" y="0"/>
          <a:chExt cx="0" cy="0"/>
        </a:xfrm>
      </p:grpSpPr>
      <p:pic>
        <p:nvPicPr>
          <p:cNvPr id="3577" name="Shape 3577" descr="Shape 158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578" name="Shape 3578"/>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3579" name="Shape 357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p:cSld name="Blank">
    <p:spTree>
      <p:nvGrpSpPr>
        <p:cNvPr id="1" name="Shape 3580"/>
        <p:cNvGrpSpPr/>
        <p:nvPr/>
      </p:nvGrpSpPr>
      <p:grpSpPr>
        <a:xfrm>
          <a:off x="0" y="0"/>
          <a:ext cx="0" cy="0"/>
          <a:chOff x="0" y="0"/>
          <a:chExt cx="0" cy="0"/>
        </a:xfrm>
      </p:grpSpPr>
      <p:pic>
        <p:nvPicPr>
          <p:cNvPr id="3581" name="Shape 3581" descr="Shape 1584"/>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582" name="Shape 3582"/>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p:cSld name="16_Blank">
    <p:spTree>
      <p:nvGrpSpPr>
        <p:cNvPr id="1" name="Shape 3583"/>
        <p:cNvGrpSpPr/>
        <p:nvPr/>
      </p:nvGrpSpPr>
      <p:grpSpPr>
        <a:xfrm>
          <a:off x="0" y="0"/>
          <a:ext cx="0" cy="0"/>
          <a:chOff x="0" y="0"/>
          <a:chExt cx="0" cy="0"/>
        </a:xfrm>
      </p:grpSpPr>
      <p:pic>
        <p:nvPicPr>
          <p:cNvPr id="3584" name="Shape 3584" descr="Shape 158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585" name="Shape 3585"/>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3586" name="Shape 358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3587"/>
        <p:cNvGrpSpPr/>
        <p:nvPr/>
      </p:nvGrpSpPr>
      <p:grpSpPr>
        <a:xfrm>
          <a:off x="0" y="0"/>
          <a:ext cx="0" cy="0"/>
          <a:chOff x="0" y="0"/>
          <a:chExt cx="0" cy="0"/>
        </a:xfrm>
      </p:grpSpPr>
      <p:pic>
        <p:nvPicPr>
          <p:cNvPr id="3588" name="Shape 3588" descr="Shape 1591"/>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3589" name="Shape 3589"/>
          <p:cNvSpPr/>
          <p:nvPr/>
        </p:nvSpPr>
        <p:spPr>
          <a:xfrm>
            <a:off x="0" y="-25"/>
            <a:ext cx="9144000" cy="5143500"/>
          </a:xfrm>
          <a:prstGeom prst="rect">
            <a:avLst/>
          </a:prstGeom>
          <a:gradFill>
            <a:gsLst>
              <a:gs pos="0">
                <a:srgbClr val="1AB9A5"/>
              </a:gs>
              <a:gs pos="10000">
                <a:srgbClr val="1AB9A5"/>
              </a:gs>
              <a:gs pos="100000">
                <a:srgbClr val="1AB9A5">
                  <a:alpha val="72941"/>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3590" name="Shape 3590" descr="Shape 1593"/>
          <p:cNvPicPr preferRelativeResize="0"/>
          <p:nvPr/>
        </p:nvPicPr>
        <p:blipFill rotWithShape="1">
          <a:blip r:embed="rId3">
            <a:alphaModFix/>
          </a:blip>
          <a:srcRect/>
          <a:stretch/>
        </p:blipFill>
        <p:spPr>
          <a:xfrm>
            <a:off x="224817" y="515477"/>
            <a:ext cx="2353800" cy="921000"/>
          </a:xfrm>
          <a:prstGeom prst="rect">
            <a:avLst/>
          </a:prstGeom>
          <a:noFill/>
          <a:ln>
            <a:noFill/>
          </a:ln>
        </p:spPr>
      </p:pic>
      <p:cxnSp>
        <p:nvCxnSpPr>
          <p:cNvPr id="3591" name="Shape 3591"/>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592" name="Shape 3592"/>
          <p:cNvSpPr txBox="1">
            <a:spLocks noGrp="1"/>
          </p:cNvSpPr>
          <p:nvPr>
            <p:ph type="title"/>
          </p:nvPr>
        </p:nvSpPr>
        <p:spPr>
          <a:xfrm>
            <a:off x="668791" y="1737008"/>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93" name="Shape 3593"/>
          <p:cNvSpPr txBox="1"/>
          <p:nvPr/>
        </p:nvSpPr>
        <p:spPr>
          <a:xfrm>
            <a:off x="6402851" y="4782060"/>
            <a:ext cx="2656800" cy="2688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p>
        </p:txBody>
      </p:sp>
      <p:sp>
        <p:nvSpPr>
          <p:cNvPr id="3594" name="Shape 359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cSld name="Blank">
    <p:spTree>
      <p:nvGrpSpPr>
        <p:cNvPr id="1" name="Shape 3595"/>
        <p:cNvGrpSpPr/>
        <p:nvPr/>
      </p:nvGrpSpPr>
      <p:grpSpPr>
        <a:xfrm>
          <a:off x="0" y="0"/>
          <a:ext cx="0" cy="0"/>
          <a:chOff x="0" y="0"/>
          <a:chExt cx="0" cy="0"/>
        </a:xfrm>
      </p:grpSpPr>
      <p:pic>
        <p:nvPicPr>
          <p:cNvPr id="3596" name="Shape 3596" descr="Shape 159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597" name="Shape 3597"/>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cSld name="Title only">
    <p:spTree>
      <p:nvGrpSpPr>
        <p:cNvPr id="1" name="Shape 3598"/>
        <p:cNvGrpSpPr/>
        <p:nvPr/>
      </p:nvGrpSpPr>
      <p:grpSpPr>
        <a:xfrm>
          <a:off x="0" y="0"/>
          <a:ext cx="0" cy="0"/>
          <a:chOff x="0" y="0"/>
          <a:chExt cx="0" cy="0"/>
        </a:xfrm>
      </p:grpSpPr>
      <p:sp>
        <p:nvSpPr>
          <p:cNvPr id="3599" name="Shape 3599"/>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00" name="Shape 360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p:cSld name="Body">
    <p:spTree>
      <p:nvGrpSpPr>
        <p:cNvPr id="1" name="Shape 3601"/>
        <p:cNvGrpSpPr/>
        <p:nvPr/>
      </p:nvGrpSpPr>
      <p:grpSpPr>
        <a:xfrm>
          <a:off x="0" y="0"/>
          <a:ext cx="0" cy="0"/>
          <a:chOff x="0" y="0"/>
          <a:chExt cx="0" cy="0"/>
        </a:xfrm>
      </p:grpSpPr>
      <p:pic>
        <p:nvPicPr>
          <p:cNvPr id="3602" name="Shape 3602" descr="Shape 1605"/>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603" name="Shape 3603"/>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04" name="Shape 360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p:cSld name="Side-by-Side">
    <p:spTree>
      <p:nvGrpSpPr>
        <p:cNvPr id="1" name="Shape 3605"/>
        <p:cNvGrpSpPr/>
        <p:nvPr/>
      </p:nvGrpSpPr>
      <p:grpSpPr>
        <a:xfrm>
          <a:off x="0" y="0"/>
          <a:ext cx="0" cy="0"/>
          <a:chOff x="0" y="0"/>
          <a:chExt cx="0" cy="0"/>
        </a:xfrm>
      </p:grpSpPr>
      <p:pic>
        <p:nvPicPr>
          <p:cNvPr id="3606" name="Shape 3606" descr="Shape 1609"/>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607" name="Shape 3607"/>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608" name="Shape 3608"/>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609" name="Shape 3609"/>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10" name="Shape 361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Blank">
    <p:spTree>
      <p:nvGrpSpPr>
        <p:cNvPr id="1" name="Shape 1543"/>
        <p:cNvGrpSpPr/>
        <p:nvPr/>
      </p:nvGrpSpPr>
      <p:grpSpPr>
        <a:xfrm>
          <a:off x="0" y="0"/>
          <a:ext cx="0" cy="0"/>
          <a:chOff x="0" y="0"/>
          <a:chExt cx="0" cy="0"/>
        </a:xfrm>
      </p:grpSpPr>
      <p:sp>
        <p:nvSpPr>
          <p:cNvPr id="1544" name="Shape 1544"/>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3611"/>
        <p:cNvGrpSpPr/>
        <p:nvPr/>
      </p:nvGrpSpPr>
      <p:grpSpPr>
        <a:xfrm>
          <a:off x="0" y="0"/>
          <a:ext cx="0" cy="0"/>
          <a:chOff x="0" y="0"/>
          <a:chExt cx="0" cy="0"/>
        </a:xfrm>
      </p:grpSpPr>
      <p:sp>
        <p:nvSpPr>
          <p:cNvPr id="3612" name="Shape 3612"/>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613" name="Shape 3613"/>
          <p:cNvCxnSpPr/>
          <p:nvPr/>
        </p:nvCxnSpPr>
        <p:spPr>
          <a:xfrm>
            <a:off x="4202555" y="2323832"/>
            <a:ext cx="738900" cy="0"/>
          </a:xfrm>
          <a:prstGeom prst="straightConnector1">
            <a:avLst/>
          </a:prstGeom>
          <a:noFill/>
          <a:ln w="38100" cap="flat" cmpd="sng">
            <a:solidFill>
              <a:srgbClr val="FFFFFF"/>
            </a:solidFill>
            <a:prstDash val="solid"/>
            <a:round/>
            <a:headEnd type="none" w="med" len="med"/>
            <a:tailEnd type="none" w="med" len="med"/>
          </a:ln>
        </p:spPr>
      </p:cxnSp>
      <p:pic>
        <p:nvPicPr>
          <p:cNvPr id="3614" name="Shape 3614" descr="Shape 1617"/>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615" name="Shape 361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p:cSld name="Statement">
    <p:spTree>
      <p:nvGrpSpPr>
        <p:cNvPr id="1" name="Shape 3616"/>
        <p:cNvGrpSpPr/>
        <p:nvPr/>
      </p:nvGrpSpPr>
      <p:grpSpPr>
        <a:xfrm>
          <a:off x="0" y="0"/>
          <a:ext cx="0" cy="0"/>
          <a:chOff x="0" y="0"/>
          <a:chExt cx="0" cy="0"/>
        </a:xfrm>
      </p:grpSpPr>
      <p:sp>
        <p:nvSpPr>
          <p:cNvPr id="3617" name="Shape 3617"/>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33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3618" name="Shape 3618"/>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3619" name="Shape 3619" descr="Shape 1622"/>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620" name="Shape 362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p:cSld name="16_Blank">
    <p:spTree>
      <p:nvGrpSpPr>
        <p:cNvPr id="1" name="Shape 3621"/>
        <p:cNvGrpSpPr/>
        <p:nvPr/>
      </p:nvGrpSpPr>
      <p:grpSpPr>
        <a:xfrm>
          <a:off x="0" y="0"/>
          <a:ext cx="0" cy="0"/>
          <a:chOff x="0" y="0"/>
          <a:chExt cx="0" cy="0"/>
        </a:xfrm>
      </p:grpSpPr>
      <p:pic>
        <p:nvPicPr>
          <p:cNvPr id="3622" name="Shape 3622" descr="Shape 162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623" name="Shape 3623"/>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3624" name="Shape 362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p:cSld name="Title slide">
    <p:spTree>
      <p:nvGrpSpPr>
        <p:cNvPr id="1" name="Shape 3625"/>
        <p:cNvGrpSpPr/>
        <p:nvPr/>
      </p:nvGrpSpPr>
      <p:grpSpPr>
        <a:xfrm>
          <a:off x="0" y="0"/>
          <a:ext cx="0" cy="0"/>
          <a:chOff x="0" y="0"/>
          <a:chExt cx="0" cy="0"/>
        </a:xfrm>
      </p:grpSpPr>
      <p:sp>
        <p:nvSpPr>
          <p:cNvPr id="3626" name="Shape 3626"/>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27" name="Shape 3627"/>
          <p:cNvSpPr txBox="1">
            <a:spLocks noGrp="1"/>
          </p:cNvSpPr>
          <p:nvPr>
            <p:ph type="body" idx="1"/>
          </p:nvPr>
        </p:nvSpPr>
        <p:spPr>
          <a:xfrm>
            <a:off x="311694"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28" name="Shape 362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3629"/>
        <p:cNvGrpSpPr/>
        <p:nvPr/>
      </p:nvGrpSpPr>
      <p:grpSpPr>
        <a:xfrm>
          <a:off x="0" y="0"/>
          <a:ext cx="0" cy="0"/>
          <a:chOff x="0" y="0"/>
          <a:chExt cx="0" cy="0"/>
        </a:xfrm>
      </p:grpSpPr>
      <p:sp>
        <p:nvSpPr>
          <p:cNvPr id="3630" name="Shape 3630"/>
          <p:cNvSpPr txBox="1">
            <a:spLocks noGrp="1"/>
          </p:cNvSpPr>
          <p:nvPr>
            <p:ph type="title"/>
          </p:nvPr>
        </p:nvSpPr>
        <p:spPr>
          <a:xfrm>
            <a:off x="311694"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31" name="Shape 363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3632"/>
        <p:cNvGrpSpPr/>
        <p:nvPr/>
      </p:nvGrpSpPr>
      <p:grpSpPr>
        <a:xfrm>
          <a:off x="0" y="0"/>
          <a:ext cx="0" cy="0"/>
          <a:chOff x="0" y="0"/>
          <a:chExt cx="0" cy="0"/>
        </a:xfrm>
      </p:grpSpPr>
      <p:sp>
        <p:nvSpPr>
          <p:cNvPr id="3633" name="Shape 3633"/>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34" name="Shape 3634"/>
          <p:cNvSpPr txBox="1">
            <a:spLocks noGrp="1"/>
          </p:cNvSpPr>
          <p:nvPr>
            <p:ph type="body" idx="1"/>
          </p:nvPr>
        </p:nvSpPr>
        <p:spPr>
          <a:xfrm>
            <a:off x="311694"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35" name="Shape 3635"/>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3636"/>
        <p:cNvGrpSpPr/>
        <p:nvPr/>
      </p:nvGrpSpPr>
      <p:grpSpPr>
        <a:xfrm>
          <a:off x="0" y="0"/>
          <a:ext cx="0" cy="0"/>
          <a:chOff x="0" y="0"/>
          <a:chExt cx="0" cy="0"/>
        </a:xfrm>
      </p:grpSpPr>
      <p:sp>
        <p:nvSpPr>
          <p:cNvPr id="3637" name="Shape 3637"/>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38" name="Shape 3638"/>
          <p:cNvSpPr txBox="1">
            <a:spLocks noGrp="1"/>
          </p:cNvSpPr>
          <p:nvPr>
            <p:ph type="body" idx="1"/>
          </p:nvPr>
        </p:nvSpPr>
        <p:spPr>
          <a:xfrm>
            <a:off x="311694"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39" name="Shape 3639"/>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40" name="Shape 364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41"/>
        <p:cNvGrpSpPr/>
        <p:nvPr/>
      </p:nvGrpSpPr>
      <p:grpSpPr>
        <a:xfrm>
          <a:off x="0" y="0"/>
          <a:ext cx="0" cy="0"/>
          <a:chOff x="0" y="0"/>
          <a:chExt cx="0" cy="0"/>
        </a:xfrm>
      </p:grpSpPr>
      <p:sp>
        <p:nvSpPr>
          <p:cNvPr id="3642" name="Shape 3642"/>
          <p:cNvSpPr txBox="1">
            <a:spLocks noGrp="1"/>
          </p:cNvSpPr>
          <p:nvPr>
            <p:ph type="title"/>
          </p:nvPr>
        </p:nvSpPr>
        <p:spPr>
          <a:xfrm>
            <a:off x="311694"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43" name="Shape 3643"/>
          <p:cNvSpPr txBox="1">
            <a:spLocks noGrp="1"/>
          </p:cNvSpPr>
          <p:nvPr>
            <p:ph type="body" idx="1"/>
          </p:nvPr>
        </p:nvSpPr>
        <p:spPr>
          <a:xfrm>
            <a:off x="311694"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44" name="Shape 364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p:cSld name="Main point">
    <p:spTree>
      <p:nvGrpSpPr>
        <p:cNvPr id="1" name="Shape 3645"/>
        <p:cNvGrpSpPr/>
        <p:nvPr/>
      </p:nvGrpSpPr>
      <p:grpSpPr>
        <a:xfrm>
          <a:off x="0" y="0"/>
          <a:ext cx="0" cy="0"/>
          <a:chOff x="0" y="0"/>
          <a:chExt cx="0" cy="0"/>
        </a:xfrm>
      </p:grpSpPr>
      <p:sp>
        <p:nvSpPr>
          <p:cNvPr id="3646" name="Shape 3646"/>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47" name="Shape 364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648"/>
        <p:cNvGrpSpPr/>
        <p:nvPr/>
      </p:nvGrpSpPr>
      <p:grpSpPr>
        <a:xfrm>
          <a:off x="0" y="0"/>
          <a:ext cx="0" cy="0"/>
          <a:chOff x="0" y="0"/>
          <a:chExt cx="0" cy="0"/>
        </a:xfrm>
      </p:grpSpPr>
      <p:sp>
        <p:nvSpPr>
          <p:cNvPr id="3649" name="Shape 3649"/>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650" name="Shape 3650"/>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51" name="Shape 3651"/>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52" name="Shape 3652"/>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53" name="Shape 365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3 1 1">
    <p:bg>
      <p:bgPr>
        <a:solidFill>
          <a:schemeClr val="lt2"/>
        </a:solidFill>
        <a:effectLst/>
      </p:bgPr>
    </p:bg>
    <p:spTree>
      <p:nvGrpSpPr>
        <p:cNvPr id="1" name="Shape 1339"/>
        <p:cNvGrpSpPr/>
        <p:nvPr/>
      </p:nvGrpSpPr>
      <p:grpSpPr>
        <a:xfrm>
          <a:off x="0" y="0"/>
          <a:ext cx="0" cy="0"/>
          <a:chOff x="0" y="0"/>
          <a:chExt cx="0" cy="0"/>
        </a:xfrm>
      </p:grpSpPr>
      <p:pic>
        <p:nvPicPr>
          <p:cNvPr id="1340" name="Shape 1340"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1341" name="Shape 1341"/>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sp>
        <p:nvSpPr>
          <p:cNvPr id="1342" name="Shape 1342"/>
          <p:cNvSpPr txBox="1"/>
          <p:nvPr/>
        </p:nvSpPr>
        <p:spPr>
          <a:xfrm>
            <a:off x="6402858" y="4782060"/>
            <a:ext cx="2656799" cy="195600"/>
          </a:xfrm>
          <a:prstGeom prst="rect">
            <a:avLst/>
          </a:prstGeom>
          <a:noFill/>
          <a:ln>
            <a:noFill/>
          </a:ln>
        </p:spPr>
        <p:txBody>
          <a:bodyPr lIns="91425" tIns="91425" rIns="91425" bIns="91425" anchor="t" anchorCtr="0">
            <a:noAutofit/>
          </a:bodyPr>
          <a:lstStyle/>
          <a:p>
            <a:pPr lvl="0" algn="r" rtl="0">
              <a:spcBef>
                <a:spcPts val="0"/>
              </a:spcBef>
              <a:buNone/>
            </a:pPr>
            <a:r>
              <a:rPr lang="en" sz="700">
                <a:solidFill>
                  <a:schemeClr val="accent1"/>
                </a:solidFill>
                <a:latin typeface="Proxima Nova"/>
                <a:ea typeface="Proxima Nova"/>
                <a:cs typeface="Proxima Nova"/>
                <a:sym typeface="Proxima Nova"/>
              </a:rPr>
              <a:t>© Copyright 2017 Pivotal Software, Inc. All rights Reserved.</a:t>
            </a:r>
          </a:p>
          <a:p>
            <a:pPr lvl="0" rtl="0">
              <a:spcBef>
                <a:spcPts val="0"/>
              </a:spcBef>
              <a:buNone/>
            </a:pPr>
            <a:endParaRPr sz="700">
              <a:solidFill>
                <a:schemeClr val="accent1"/>
              </a:solidFill>
              <a:latin typeface="Proxima Nova"/>
              <a:ea typeface="Proxima Nova"/>
              <a:cs typeface="Proxima Nova"/>
              <a:sym typeface="Proxima Nova"/>
            </a:endParaRPr>
          </a:p>
        </p:txBody>
      </p:sp>
      <p:sp>
        <p:nvSpPr>
          <p:cNvPr id="1343" name="Shape 1343"/>
          <p:cNvSpPr txBox="1">
            <a:spLocks noGrp="1"/>
          </p:cNvSpPr>
          <p:nvPr>
            <p:ph type="title"/>
          </p:nvPr>
        </p:nvSpPr>
        <p:spPr>
          <a:xfrm>
            <a:off x="668800" y="2538500"/>
            <a:ext cx="7796700" cy="1529400"/>
          </a:xfrm>
          <a:prstGeom prst="rect">
            <a:avLst/>
          </a:prstGeom>
          <a:noFill/>
          <a:ln>
            <a:noFill/>
          </a:ln>
        </p:spPr>
        <p:txBody>
          <a:bodyPr lIns="91425" tIns="91425" rIns="91425" bIns="91425" anchor="t" anchorCtr="0"/>
          <a:lstStyle>
            <a:lvl1pPr lvl="0" algn="ctr" rtl="0">
              <a:spcBef>
                <a:spcPts val="0"/>
              </a:spcBef>
              <a:buNone/>
              <a:defRPr sz="2500">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44" name="Shape 1344"/>
          <p:cNvCxnSpPr/>
          <p:nvPr/>
        </p:nvCxnSpPr>
        <p:spPr>
          <a:xfrm>
            <a:off x="4202556" y="2323836"/>
            <a:ext cx="738900" cy="0"/>
          </a:xfrm>
          <a:prstGeom prst="straightConnector1">
            <a:avLst/>
          </a:prstGeom>
          <a:noFill/>
          <a:ln w="38100" cap="flat" cmpd="sng">
            <a:solidFill>
              <a:srgbClr val="FFFFFF"/>
            </a:solidFill>
            <a:prstDash val="solid"/>
            <a:round/>
            <a:headEnd type="none" w="med" len="med"/>
            <a:tailEnd type="none" w="med" len="med"/>
          </a:ln>
        </p:spPr>
      </p:cxnSp>
      <p:grpSp>
        <p:nvGrpSpPr>
          <p:cNvPr id="1345" name="Shape 1345"/>
          <p:cNvGrpSpPr/>
          <p:nvPr/>
        </p:nvGrpSpPr>
        <p:grpSpPr>
          <a:xfrm>
            <a:off x="3681215" y="1510641"/>
            <a:ext cx="1866239" cy="437130"/>
            <a:chOff x="1841475" y="2392725"/>
            <a:chExt cx="3928925" cy="920275"/>
          </a:xfrm>
        </p:grpSpPr>
        <p:sp>
          <p:nvSpPr>
            <p:cNvPr id="1346" name="Shape 1346"/>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47" name="Shape 134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48" name="Shape 134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49" name="Shape 134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50" name="Shape 135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51" name="Shape 1351"/>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52" name="Shape 1352"/>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53" name="Shape 135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1545"/>
        <p:cNvGrpSpPr/>
        <p:nvPr/>
      </p:nvGrpSpPr>
      <p:grpSpPr>
        <a:xfrm>
          <a:off x="0" y="0"/>
          <a:ext cx="0" cy="0"/>
          <a:chOff x="0" y="0"/>
          <a:chExt cx="0" cy="0"/>
        </a:xfrm>
      </p:grpSpPr>
      <p:pic>
        <p:nvPicPr>
          <p:cNvPr id="1546" name="Shape 1546" descr="Shape 87"/>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1547" name="Shape 1547"/>
          <p:cNvSpPr txBox="1">
            <a:spLocks noGrp="1"/>
          </p:cNvSpPr>
          <p:nvPr>
            <p:ph type="title"/>
          </p:nvPr>
        </p:nvSpPr>
        <p:spPr>
          <a:xfrm>
            <a:off x="668800" y="925123"/>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48" name="Shape 1548"/>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p:cSld name="Caption">
    <p:spTree>
      <p:nvGrpSpPr>
        <p:cNvPr id="1" name="Shape 3654"/>
        <p:cNvGrpSpPr/>
        <p:nvPr/>
      </p:nvGrpSpPr>
      <p:grpSpPr>
        <a:xfrm>
          <a:off x="0" y="0"/>
          <a:ext cx="0" cy="0"/>
          <a:chOff x="0" y="0"/>
          <a:chExt cx="0" cy="0"/>
        </a:xfrm>
      </p:grpSpPr>
      <p:sp>
        <p:nvSpPr>
          <p:cNvPr id="3655" name="Shape 3655"/>
          <p:cNvSpPr txBox="1">
            <a:spLocks noGrp="1"/>
          </p:cNvSpPr>
          <p:nvPr>
            <p:ph type="body" idx="1"/>
          </p:nvPr>
        </p:nvSpPr>
        <p:spPr>
          <a:xfrm>
            <a:off x="311694"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56" name="Shape 365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p:cSld name="Big number">
    <p:spTree>
      <p:nvGrpSpPr>
        <p:cNvPr id="1" name="Shape 3657"/>
        <p:cNvGrpSpPr/>
        <p:nvPr/>
      </p:nvGrpSpPr>
      <p:grpSpPr>
        <a:xfrm>
          <a:off x="0" y="0"/>
          <a:ext cx="0" cy="0"/>
          <a:chOff x="0" y="0"/>
          <a:chExt cx="0" cy="0"/>
        </a:xfrm>
      </p:grpSpPr>
      <p:sp>
        <p:nvSpPr>
          <p:cNvPr id="3658" name="Shape 3658"/>
          <p:cNvSpPr txBox="1">
            <a:spLocks noGrp="1"/>
          </p:cNvSpPr>
          <p:nvPr>
            <p:ph type="title"/>
          </p:nvPr>
        </p:nvSpPr>
        <p:spPr>
          <a:xfrm>
            <a:off x="311694"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59" name="Shape 3659"/>
          <p:cNvSpPr txBox="1">
            <a:spLocks noGrp="1"/>
          </p:cNvSpPr>
          <p:nvPr>
            <p:ph type="body" idx="1"/>
          </p:nvPr>
        </p:nvSpPr>
        <p:spPr>
          <a:xfrm>
            <a:off x="311694"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60" name="Shape 366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p:cSld name="Blank">
    <p:spTree>
      <p:nvGrpSpPr>
        <p:cNvPr id="1" name="Shape 3661"/>
        <p:cNvGrpSpPr/>
        <p:nvPr/>
      </p:nvGrpSpPr>
      <p:grpSpPr>
        <a:xfrm>
          <a:off x="0" y="0"/>
          <a:ext cx="0" cy="0"/>
          <a:chOff x="0" y="0"/>
          <a:chExt cx="0" cy="0"/>
        </a:xfrm>
      </p:grpSpPr>
      <p:sp>
        <p:nvSpPr>
          <p:cNvPr id="3662" name="Shape 3662"/>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p:cSld name="Intro">
    <p:spTree>
      <p:nvGrpSpPr>
        <p:cNvPr id="1" name="Shape 3663"/>
        <p:cNvGrpSpPr/>
        <p:nvPr/>
      </p:nvGrpSpPr>
      <p:grpSpPr>
        <a:xfrm>
          <a:off x="0" y="0"/>
          <a:ext cx="0" cy="0"/>
          <a:chOff x="0" y="0"/>
          <a:chExt cx="0" cy="0"/>
        </a:xfrm>
      </p:grpSpPr>
      <p:sp>
        <p:nvSpPr>
          <p:cNvPr id="3664" name="Shape 3664"/>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665" name="Shape 3665" descr="Shape 1668"/>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3666" name="Shape 3666"/>
          <p:cNvCxnSpPr/>
          <p:nvPr/>
        </p:nvCxnSpPr>
        <p:spPr>
          <a:xfrm>
            <a:off x="301137" y="2126466"/>
            <a:ext cx="738900" cy="0"/>
          </a:xfrm>
          <a:prstGeom prst="straightConnector1">
            <a:avLst/>
          </a:prstGeom>
          <a:noFill/>
          <a:ln w="38100" cap="flat" cmpd="sng">
            <a:solidFill>
              <a:srgbClr val="00253E"/>
            </a:solidFill>
            <a:prstDash val="solid"/>
            <a:round/>
            <a:headEnd type="none" w="med" len="med"/>
            <a:tailEnd type="none" w="med" len="med"/>
          </a:ln>
        </p:spPr>
      </p:cxnSp>
      <p:sp>
        <p:nvSpPr>
          <p:cNvPr id="3667" name="Shape 3667"/>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668" name="Shape 3668"/>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669" name="Shape 366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3670"/>
        <p:cNvGrpSpPr/>
        <p:nvPr/>
      </p:nvGrpSpPr>
      <p:grpSpPr>
        <a:xfrm>
          <a:off x="0" y="0"/>
          <a:ext cx="0" cy="0"/>
          <a:chOff x="0" y="0"/>
          <a:chExt cx="0" cy="0"/>
        </a:xfrm>
      </p:grpSpPr>
      <p:pic>
        <p:nvPicPr>
          <p:cNvPr id="3671" name="Shape 3671" descr="Shape 1674"/>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672" name="Shape 3672"/>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673" name="Shape 3673"/>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674" name="Shape 3674"/>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75" name="Shape 367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p:cSld name="Body w/ Image">
    <p:spTree>
      <p:nvGrpSpPr>
        <p:cNvPr id="1" name="Shape 3676"/>
        <p:cNvGrpSpPr/>
        <p:nvPr/>
      </p:nvGrpSpPr>
      <p:grpSpPr>
        <a:xfrm>
          <a:off x="0" y="0"/>
          <a:ext cx="0" cy="0"/>
          <a:chOff x="0" y="0"/>
          <a:chExt cx="0" cy="0"/>
        </a:xfrm>
      </p:grpSpPr>
      <p:sp>
        <p:nvSpPr>
          <p:cNvPr id="3677" name="Shape 3677"/>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678" name="Shape 3678"/>
          <p:cNvSpPr txBox="1"/>
          <p:nvPr/>
        </p:nvSpPr>
        <p:spPr>
          <a:xfrm>
            <a:off x="6096000" y="2114150"/>
            <a:ext cx="3048000" cy="3507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Arial"/>
              <a:buNone/>
            </a:pPr>
            <a:r>
              <a:rPr lang="en" sz="1800" b="1" i="0" u="none" strike="noStrike" cap="none">
                <a:solidFill>
                  <a:srgbClr val="999999"/>
                </a:solidFill>
                <a:latin typeface="Arial"/>
                <a:ea typeface="Arial"/>
                <a:cs typeface="Arial"/>
                <a:sym typeface="Arial"/>
              </a:rPr>
              <a:t>Cover with Image</a:t>
            </a:r>
          </a:p>
        </p:txBody>
      </p:sp>
      <p:pic>
        <p:nvPicPr>
          <p:cNvPr id="3679" name="Shape 3679" descr="Shape 1682"/>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680" name="Shape 3680"/>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681" name="Shape 3681"/>
          <p:cNvSpPr txBox="1">
            <a:spLocks noGrp="1"/>
          </p:cNvSpPr>
          <p:nvPr>
            <p:ph type="title"/>
          </p:nvPr>
        </p:nvSpPr>
        <p:spPr>
          <a:xfrm>
            <a:off x="253550" y="151268"/>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82" name="Shape 368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p:cSld name="Blank">
    <p:spTree>
      <p:nvGrpSpPr>
        <p:cNvPr id="1" name="Shape 3683"/>
        <p:cNvGrpSpPr/>
        <p:nvPr/>
      </p:nvGrpSpPr>
      <p:grpSpPr>
        <a:xfrm>
          <a:off x="0" y="0"/>
          <a:ext cx="0" cy="0"/>
          <a:chOff x="0" y="0"/>
          <a:chExt cx="0" cy="0"/>
        </a:xfrm>
      </p:grpSpPr>
      <p:sp>
        <p:nvSpPr>
          <p:cNvPr id="3684" name="Shape 368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3685"/>
        <p:cNvGrpSpPr/>
        <p:nvPr/>
      </p:nvGrpSpPr>
      <p:grpSpPr>
        <a:xfrm>
          <a:off x="0" y="0"/>
          <a:ext cx="0" cy="0"/>
          <a:chOff x="0" y="0"/>
          <a:chExt cx="0" cy="0"/>
        </a:xfrm>
      </p:grpSpPr>
      <p:pic>
        <p:nvPicPr>
          <p:cNvPr id="3686" name="Shape 3686" descr="Shape 1689"/>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687" name="Shape 3687"/>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88" name="Shape 368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3689"/>
        <p:cNvGrpSpPr/>
        <p:nvPr/>
      </p:nvGrpSpPr>
      <p:grpSpPr>
        <a:xfrm>
          <a:off x="0" y="0"/>
          <a:ext cx="0" cy="0"/>
          <a:chOff x="0" y="0"/>
          <a:chExt cx="0" cy="0"/>
        </a:xfrm>
      </p:grpSpPr>
      <p:pic>
        <p:nvPicPr>
          <p:cNvPr id="3690" name="Shape 3690" descr="Shape 1693"/>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3691" name="Shape 3691"/>
          <p:cNvSpPr/>
          <p:nvPr/>
        </p:nvSpPr>
        <p:spPr>
          <a:xfrm>
            <a:off x="0" y="-25"/>
            <a:ext cx="9144000" cy="5143500"/>
          </a:xfrm>
          <a:prstGeom prst="rect">
            <a:avLst/>
          </a:prstGeom>
          <a:gradFill>
            <a:gsLst>
              <a:gs pos="0">
                <a:srgbClr val="1AB9A5"/>
              </a:gs>
              <a:gs pos="10000">
                <a:srgbClr val="1AB9A5"/>
              </a:gs>
              <a:gs pos="100000">
                <a:srgbClr val="1AB9A5">
                  <a:alpha val="72941"/>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3692" name="Shape 3692" descr="Shape 1695"/>
          <p:cNvPicPr preferRelativeResize="0"/>
          <p:nvPr/>
        </p:nvPicPr>
        <p:blipFill rotWithShape="1">
          <a:blip r:embed="rId3">
            <a:alphaModFix/>
          </a:blip>
          <a:srcRect/>
          <a:stretch/>
        </p:blipFill>
        <p:spPr>
          <a:xfrm>
            <a:off x="224817" y="515477"/>
            <a:ext cx="2353800" cy="921000"/>
          </a:xfrm>
          <a:prstGeom prst="rect">
            <a:avLst/>
          </a:prstGeom>
          <a:noFill/>
          <a:ln>
            <a:noFill/>
          </a:ln>
        </p:spPr>
      </p:pic>
      <p:cxnSp>
        <p:nvCxnSpPr>
          <p:cNvPr id="3693" name="Shape 3693"/>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694" name="Shape 3694"/>
          <p:cNvSpPr txBox="1">
            <a:spLocks noGrp="1"/>
          </p:cNvSpPr>
          <p:nvPr>
            <p:ph type="title"/>
          </p:nvPr>
        </p:nvSpPr>
        <p:spPr>
          <a:xfrm>
            <a:off x="668791" y="1737008"/>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95" name="Shape 3695"/>
          <p:cNvSpPr txBox="1"/>
          <p:nvPr/>
        </p:nvSpPr>
        <p:spPr>
          <a:xfrm>
            <a:off x="6402851" y="4782060"/>
            <a:ext cx="2656800" cy="2688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p>
        </p:txBody>
      </p:sp>
      <p:sp>
        <p:nvSpPr>
          <p:cNvPr id="3696" name="Shape 369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p:cSld name="Blank">
    <p:spTree>
      <p:nvGrpSpPr>
        <p:cNvPr id="1" name="Shape 3697"/>
        <p:cNvGrpSpPr/>
        <p:nvPr/>
      </p:nvGrpSpPr>
      <p:grpSpPr>
        <a:xfrm>
          <a:off x="0" y="0"/>
          <a:ext cx="0" cy="0"/>
          <a:chOff x="0" y="0"/>
          <a:chExt cx="0" cy="0"/>
        </a:xfrm>
      </p:grpSpPr>
      <p:pic>
        <p:nvPicPr>
          <p:cNvPr id="3698" name="Shape 3698" descr="Shape 1701"/>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699" name="Shape 3699"/>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Statement">
    <p:spTree>
      <p:nvGrpSpPr>
        <p:cNvPr id="1" name="Shape 1549"/>
        <p:cNvGrpSpPr/>
        <p:nvPr/>
      </p:nvGrpSpPr>
      <p:grpSpPr>
        <a:xfrm>
          <a:off x="0" y="0"/>
          <a:ext cx="0" cy="0"/>
          <a:chOff x="0" y="0"/>
          <a:chExt cx="0" cy="0"/>
        </a:xfrm>
      </p:grpSpPr>
      <p:sp>
        <p:nvSpPr>
          <p:cNvPr id="1550" name="Shape 1550"/>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51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1551" name="Shape 1551"/>
          <p:cNvSpPr txBox="1">
            <a:spLocks noGrp="1"/>
          </p:cNvSpPr>
          <p:nvPr>
            <p:ph type="title"/>
          </p:nvPr>
        </p:nvSpPr>
        <p:spPr>
          <a:xfrm>
            <a:off x="668800" y="925123"/>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1552" name="Shape 1552" descr="Shape 97"/>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1553" name="Shape 1553"/>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p:cSld name="Blank">
    <p:spTree>
      <p:nvGrpSpPr>
        <p:cNvPr id="1" name="Shape 3700"/>
        <p:cNvGrpSpPr/>
        <p:nvPr/>
      </p:nvGrpSpPr>
      <p:grpSpPr>
        <a:xfrm>
          <a:off x="0" y="0"/>
          <a:ext cx="0" cy="0"/>
          <a:chOff x="0" y="0"/>
          <a:chExt cx="0" cy="0"/>
        </a:xfrm>
      </p:grpSpPr>
      <p:pic>
        <p:nvPicPr>
          <p:cNvPr id="3701" name="Shape 3701" descr="Shape 1704"/>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702" name="Shape 3702"/>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p:cSld name="Body">
    <p:spTree>
      <p:nvGrpSpPr>
        <p:cNvPr id="1" name="Shape 3703"/>
        <p:cNvGrpSpPr/>
        <p:nvPr/>
      </p:nvGrpSpPr>
      <p:grpSpPr>
        <a:xfrm>
          <a:off x="0" y="0"/>
          <a:ext cx="0" cy="0"/>
          <a:chOff x="0" y="0"/>
          <a:chExt cx="0" cy="0"/>
        </a:xfrm>
      </p:grpSpPr>
      <p:pic>
        <p:nvPicPr>
          <p:cNvPr id="3704" name="Shape 3704" descr="Shape 1707"/>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705" name="Shape 3705"/>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06" name="Shape 370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3707"/>
        <p:cNvGrpSpPr/>
        <p:nvPr/>
      </p:nvGrpSpPr>
      <p:grpSpPr>
        <a:xfrm>
          <a:off x="0" y="0"/>
          <a:ext cx="0" cy="0"/>
          <a:chOff x="0" y="0"/>
          <a:chExt cx="0" cy="0"/>
        </a:xfrm>
      </p:grpSpPr>
      <p:sp>
        <p:nvSpPr>
          <p:cNvPr id="3708" name="Shape 3708"/>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709" name="Shape 3709"/>
          <p:cNvCxnSpPr/>
          <p:nvPr/>
        </p:nvCxnSpPr>
        <p:spPr>
          <a:xfrm>
            <a:off x="4202555" y="2323832"/>
            <a:ext cx="738900" cy="0"/>
          </a:xfrm>
          <a:prstGeom prst="straightConnector1">
            <a:avLst/>
          </a:prstGeom>
          <a:noFill/>
          <a:ln w="38100" cap="flat" cmpd="sng">
            <a:solidFill>
              <a:srgbClr val="FFFFFF"/>
            </a:solidFill>
            <a:prstDash val="solid"/>
            <a:round/>
            <a:headEnd type="none" w="med" len="med"/>
            <a:tailEnd type="none" w="med" len="med"/>
          </a:ln>
        </p:spPr>
      </p:cxnSp>
      <p:pic>
        <p:nvPicPr>
          <p:cNvPr id="3710" name="Shape 3710" descr="Shape 1713"/>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711" name="Shape 371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p:cSld name="Body">
    <p:spTree>
      <p:nvGrpSpPr>
        <p:cNvPr id="1" name="Shape 3712"/>
        <p:cNvGrpSpPr/>
        <p:nvPr/>
      </p:nvGrpSpPr>
      <p:grpSpPr>
        <a:xfrm>
          <a:off x="0" y="0"/>
          <a:ext cx="0" cy="0"/>
          <a:chOff x="0" y="0"/>
          <a:chExt cx="0" cy="0"/>
        </a:xfrm>
      </p:grpSpPr>
      <p:pic>
        <p:nvPicPr>
          <p:cNvPr id="3713" name="Shape 3713" descr="Shape 1716"/>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714" name="Shape 3714"/>
          <p:cNvSpPr txBox="1">
            <a:spLocks noGrp="1"/>
          </p:cNvSpPr>
          <p:nvPr>
            <p:ph type="title"/>
          </p:nvPr>
        </p:nvSpPr>
        <p:spPr>
          <a:xfrm>
            <a:off x="253550" y="151267"/>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15" name="Shape 371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p:cSld name="16_Blank">
    <p:spTree>
      <p:nvGrpSpPr>
        <p:cNvPr id="1" name="Shape 3716"/>
        <p:cNvGrpSpPr/>
        <p:nvPr/>
      </p:nvGrpSpPr>
      <p:grpSpPr>
        <a:xfrm>
          <a:off x="0" y="0"/>
          <a:ext cx="0" cy="0"/>
          <a:chOff x="0" y="0"/>
          <a:chExt cx="0" cy="0"/>
        </a:xfrm>
      </p:grpSpPr>
      <p:pic>
        <p:nvPicPr>
          <p:cNvPr id="3717" name="Shape 3717" descr="Shape 172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718" name="Shape 3718"/>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3719" name="Shape 371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720"/>
        <p:cNvGrpSpPr/>
        <p:nvPr/>
      </p:nvGrpSpPr>
      <p:grpSpPr>
        <a:xfrm>
          <a:off x="0" y="0"/>
          <a:ext cx="0" cy="0"/>
          <a:chOff x="0" y="0"/>
          <a:chExt cx="0" cy="0"/>
        </a:xfrm>
      </p:grpSpPr>
      <p:sp>
        <p:nvSpPr>
          <p:cNvPr id="3721" name="Shape 3721"/>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22" name="Shape 3722"/>
          <p:cNvSpPr txBox="1">
            <a:spLocks noGrp="1"/>
          </p:cNvSpPr>
          <p:nvPr>
            <p:ph type="body" idx="1"/>
          </p:nvPr>
        </p:nvSpPr>
        <p:spPr>
          <a:xfrm>
            <a:off x="311694"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23" name="Shape 372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6.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3724"/>
        <p:cNvGrpSpPr/>
        <p:nvPr/>
      </p:nvGrpSpPr>
      <p:grpSpPr>
        <a:xfrm>
          <a:off x="0" y="0"/>
          <a:ext cx="0" cy="0"/>
          <a:chOff x="0" y="0"/>
          <a:chExt cx="0" cy="0"/>
        </a:xfrm>
      </p:grpSpPr>
      <p:sp>
        <p:nvSpPr>
          <p:cNvPr id="3725" name="Shape 3725"/>
          <p:cNvSpPr txBox="1">
            <a:spLocks noGrp="1"/>
          </p:cNvSpPr>
          <p:nvPr>
            <p:ph type="title"/>
          </p:nvPr>
        </p:nvSpPr>
        <p:spPr>
          <a:xfrm>
            <a:off x="311694"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26" name="Shape 372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7.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3727"/>
        <p:cNvGrpSpPr/>
        <p:nvPr/>
      </p:nvGrpSpPr>
      <p:grpSpPr>
        <a:xfrm>
          <a:off x="0" y="0"/>
          <a:ext cx="0" cy="0"/>
          <a:chOff x="0" y="0"/>
          <a:chExt cx="0" cy="0"/>
        </a:xfrm>
      </p:grpSpPr>
      <p:sp>
        <p:nvSpPr>
          <p:cNvPr id="3728" name="Shape 3728"/>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29" name="Shape 3729"/>
          <p:cNvSpPr txBox="1">
            <a:spLocks noGrp="1"/>
          </p:cNvSpPr>
          <p:nvPr>
            <p:ph type="body" idx="1"/>
          </p:nvPr>
        </p:nvSpPr>
        <p:spPr>
          <a:xfrm>
            <a:off x="311694" y="1152475"/>
            <a:ext cx="8520600" cy="3416400"/>
          </a:xfrm>
          <a:prstGeom prst="rect">
            <a:avLst/>
          </a:prstGeom>
          <a:noFill/>
          <a:ln>
            <a:noFill/>
          </a:ln>
        </p:spPr>
        <p:txBody>
          <a:bodyPr lIns="91425" tIns="91425" rIns="91425" bIns="91425" anchor="t" anchorCtr="0"/>
          <a:lstStyle>
            <a:lvl1pPr marL="228600" marR="0" lvl="0"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228600" marR="0" lvl="1"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228600" marR="0" lvl="2"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228600" marR="0" lvl="3"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228600" marR="0" lvl="4"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30" name="Shape 373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3731"/>
        <p:cNvGrpSpPr/>
        <p:nvPr/>
      </p:nvGrpSpPr>
      <p:grpSpPr>
        <a:xfrm>
          <a:off x="0" y="0"/>
          <a:ext cx="0" cy="0"/>
          <a:chOff x="0" y="0"/>
          <a:chExt cx="0" cy="0"/>
        </a:xfrm>
      </p:grpSpPr>
      <p:sp>
        <p:nvSpPr>
          <p:cNvPr id="3732" name="Shape 3732"/>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33" name="Shape 3733"/>
          <p:cNvSpPr txBox="1">
            <a:spLocks noGrp="1"/>
          </p:cNvSpPr>
          <p:nvPr>
            <p:ph type="body" idx="1"/>
          </p:nvPr>
        </p:nvSpPr>
        <p:spPr>
          <a:xfrm>
            <a:off x="311694" y="1152475"/>
            <a:ext cx="3999900" cy="3416400"/>
          </a:xfrm>
          <a:prstGeom prst="rect">
            <a:avLst/>
          </a:prstGeom>
          <a:noFill/>
          <a:ln>
            <a:noFill/>
          </a:ln>
        </p:spPr>
        <p:txBody>
          <a:bodyPr lIns="91425" tIns="91425" rIns="91425" bIns="91425" anchor="t" anchorCtr="0"/>
          <a:lstStyle>
            <a:lvl1pPr marL="177800" marR="0" lvl="0"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177800" marR="0" lvl="1"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177800" marR="0" lvl="2"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177800" marR="0" lvl="3"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177800" marR="0" lvl="4"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34" name="Shape 3734"/>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35" name="Shape 3735"/>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p:cSld name="Title only">
    <p:spTree>
      <p:nvGrpSpPr>
        <p:cNvPr id="1" name="Shape 3736"/>
        <p:cNvGrpSpPr/>
        <p:nvPr/>
      </p:nvGrpSpPr>
      <p:grpSpPr>
        <a:xfrm>
          <a:off x="0" y="0"/>
          <a:ext cx="0" cy="0"/>
          <a:chOff x="0" y="0"/>
          <a:chExt cx="0" cy="0"/>
        </a:xfrm>
      </p:grpSpPr>
      <p:sp>
        <p:nvSpPr>
          <p:cNvPr id="3737" name="Shape 3737"/>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38" name="Shape 373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6_Blank">
    <p:spTree>
      <p:nvGrpSpPr>
        <p:cNvPr id="1" name="Shape 1554"/>
        <p:cNvGrpSpPr/>
        <p:nvPr/>
      </p:nvGrpSpPr>
      <p:grpSpPr>
        <a:xfrm>
          <a:off x="0" y="0"/>
          <a:ext cx="0" cy="0"/>
          <a:chOff x="0" y="0"/>
          <a:chExt cx="0" cy="0"/>
        </a:xfrm>
      </p:grpSpPr>
      <p:pic>
        <p:nvPicPr>
          <p:cNvPr id="1555" name="Shape 1555" descr="Shape 10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556" name="Shape 1556"/>
          <p:cNvSpPr/>
          <p:nvPr/>
        </p:nvSpPr>
        <p:spPr>
          <a:xfrm>
            <a:off x="114300" y="112013"/>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1557" name="Shape 1557"/>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739"/>
        <p:cNvGrpSpPr/>
        <p:nvPr/>
      </p:nvGrpSpPr>
      <p:grpSpPr>
        <a:xfrm>
          <a:off x="0" y="0"/>
          <a:ext cx="0" cy="0"/>
          <a:chOff x="0" y="0"/>
          <a:chExt cx="0" cy="0"/>
        </a:xfrm>
      </p:grpSpPr>
      <p:sp>
        <p:nvSpPr>
          <p:cNvPr id="3740" name="Shape 3740"/>
          <p:cNvSpPr txBox="1">
            <a:spLocks noGrp="1"/>
          </p:cNvSpPr>
          <p:nvPr>
            <p:ph type="title"/>
          </p:nvPr>
        </p:nvSpPr>
        <p:spPr>
          <a:xfrm>
            <a:off x="311694"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41" name="Shape 3741"/>
          <p:cNvSpPr txBox="1">
            <a:spLocks noGrp="1"/>
          </p:cNvSpPr>
          <p:nvPr>
            <p:ph type="body" idx="1"/>
          </p:nvPr>
        </p:nvSpPr>
        <p:spPr>
          <a:xfrm>
            <a:off x="311694" y="1389598"/>
            <a:ext cx="2808000" cy="3179400"/>
          </a:xfrm>
          <a:prstGeom prst="rect">
            <a:avLst/>
          </a:prstGeom>
          <a:noFill/>
          <a:ln>
            <a:noFill/>
          </a:ln>
        </p:spPr>
        <p:txBody>
          <a:bodyPr lIns="91425" tIns="91425" rIns="91425" bIns="91425" anchor="t" anchorCtr="0"/>
          <a:lstStyle>
            <a:lvl1pPr marL="152400" marR="0" lvl="0"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152400" marR="0" lvl="1"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152400" marR="0" lvl="2"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152400" marR="0" lvl="3"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152400" marR="0" lvl="4"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42" name="Shape 3742"/>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1.xml><?xml version="1.0" encoding="utf-8"?>
<p:sldLayout xmlns:a="http://schemas.openxmlformats.org/drawingml/2006/main" xmlns:r="http://schemas.openxmlformats.org/officeDocument/2006/relationships" xmlns:p="http://schemas.openxmlformats.org/presentationml/2006/main">
  <p:cSld name="Main point">
    <p:spTree>
      <p:nvGrpSpPr>
        <p:cNvPr id="1" name="Shape 3743"/>
        <p:cNvGrpSpPr/>
        <p:nvPr/>
      </p:nvGrpSpPr>
      <p:grpSpPr>
        <a:xfrm>
          <a:off x="0" y="0"/>
          <a:ext cx="0" cy="0"/>
          <a:chOff x="0" y="0"/>
          <a:chExt cx="0" cy="0"/>
        </a:xfrm>
      </p:grpSpPr>
      <p:sp>
        <p:nvSpPr>
          <p:cNvPr id="3744" name="Shape 3744"/>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45" name="Shape 3745"/>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2.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746"/>
        <p:cNvGrpSpPr/>
        <p:nvPr/>
      </p:nvGrpSpPr>
      <p:grpSpPr>
        <a:xfrm>
          <a:off x="0" y="0"/>
          <a:ext cx="0" cy="0"/>
          <a:chOff x="0" y="0"/>
          <a:chExt cx="0" cy="0"/>
        </a:xfrm>
      </p:grpSpPr>
      <p:sp>
        <p:nvSpPr>
          <p:cNvPr id="3747" name="Shape 3747"/>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48" name="Shape 3748"/>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49" name="Shape 3749"/>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50" name="Shape 3750"/>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51" name="Shape 375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3.xml><?xml version="1.0" encoding="utf-8"?>
<p:sldLayout xmlns:a="http://schemas.openxmlformats.org/drawingml/2006/main" xmlns:r="http://schemas.openxmlformats.org/officeDocument/2006/relationships" xmlns:p="http://schemas.openxmlformats.org/presentationml/2006/main">
  <p:cSld name="Caption">
    <p:spTree>
      <p:nvGrpSpPr>
        <p:cNvPr id="1" name="Shape 3752"/>
        <p:cNvGrpSpPr/>
        <p:nvPr/>
      </p:nvGrpSpPr>
      <p:grpSpPr>
        <a:xfrm>
          <a:off x="0" y="0"/>
          <a:ext cx="0" cy="0"/>
          <a:chOff x="0" y="0"/>
          <a:chExt cx="0" cy="0"/>
        </a:xfrm>
      </p:grpSpPr>
      <p:sp>
        <p:nvSpPr>
          <p:cNvPr id="3753" name="Shape 3753"/>
          <p:cNvSpPr txBox="1">
            <a:spLocks noGrp="1"/>
          </p:cNvSpPr>
          <p:nvPr>
            <p:ph type="body" idx="1"/>
          </p:nvPr>
        </p:nvSpPr>
        <p:spPr>
          <a:xfrm>
            <a:off x="311694"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228600" marR="0" lvl="1"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228600" marR="0" lvl="2"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228600" marR="0" lvl="3"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228600" marR="0" lvl="4"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54" name="Shape 375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4.xml><?xml version="1.0" encoding="utf-8"?>
<p:sldLayout xmlns:a="http://schemas.openxmlformats.org/drawingml/2006/main" xmlns:r="http://schemas.openxmlformats.org/officeDocument/2006/relationships" xmlns:p="http://schemas.openxmlformats.org/presentationml/2006/main">
  <p:cSld name="Big number">
    <p:spTree>
      <p:nvGrpSpPr>
        <p:cNvPr id="1" name="Shape 3755"/>
        <p:cNvGrpSpPr/>
        <p:nvPr/>
      </p:nvGrpSpPr>
      <p:grpSpPr>
        <a:xfrm>
          <a:off x="0" y="0"/>
          <a:ext cx="0" cy="0"/>
          <a:chOff x="0" y="0"/>
          <a:chExt cx="0" cy="0"/>
        </a:xfrm>
      </p:grpSpPr>
      <p:sp>
        <p:nvSpPr>
          <p:cNvPr id="3756" name="Shape 3756"/>
          <p:cNvSpPr txBox="1">
            <a:spLocks noGrp="1"/>
          </p:cNvSpPr>
          <p:nvPr>
            <p:ph type="title"/>
          </p:nvPr>
        </p:nvSpPr>
        <p:spPr>
          <a:xfrm>
            <a:off x="311694"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57" name="Shape 3757"/>
          <p:cNvSpPr txBox="1">
            <a:spLocks noGrp="1"/>
          </p:cNvSpPr>
          <p:nvPr>
            <p:ph type="body" idx="1"/>
          </p:nvPr>
        </p:nvSpPr>
        <p:spPr>
          <a:xfrm>
            <a:off x="311694" y="3152225"/>
            <a:ext cx="8520600" cy="1300800"/>
          </a:xfrm>
          <a:prstGeom prst="rect">
            <a:avLst/>
          </a:prstGeom>
          <a:noFill/>
          <a:ln>
            <a:noFill/>
          </a:ln>
        </p:spPr>
        <p:txBody>
          <a:bodyPr lIns="91425" tIns="91425" rIns="91425" bIns="91425" anchor="t" anchorCtr="0"/>
          <a:lstStyle>
            <a:lvl1pPr marL="228600" marR="0" lvl="0"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228600" marR="0" lvl="1"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228600" marR="0" lvl="2"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228600" marR="0" lvl="3"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228600" marR="0" lvl="4"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58" name="Shape 375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5.xml><?xml version="1.0" encoding="utf-8"?>
<p:sldLayout xmlns:a="http://schemas.openxmlformats.org/drawingml/2006/main" xmlns:r="http://schemas.openxmlformats.org/officeDocument/2006/relationships" xmlns:p="http://schemas.openxmlformats.org/presentationml/2006/main">
  <p:cSld name="Blank">
    <p:spTree>
      <p:nvGrpSpPr>
        <p:cNvPr id="1" name="Shape 3759"/>
        <p:cNvGrpSpPr/>
        <p:nvPr/>
      </p:nvGrpSpPr>
      <p:grpSpPr>
        <a:xfrm>
          <a:off x="0" y="0"/>
          <a:ext cx="0" cy="0"/>
          <a:chOff x="0" y="0"/>
          <a:chExt cx="0" cy="0"/>
        </a:xfrm>
      </p:grpSpPr>
      <p:sp>
        <p:nvSpPr>
          <p:cNvPr id="3760" name="Shape 376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p:cSld name="Intro">
    <p:spTree>
      <p:nvGrpSpPr>
        <p:cNvPr id="1" name="Shape 3761"/>
        <p:cNvGrpSpPr/>
        <p:nvPr/>
      </p:nvGrpSpPr>
      <p:grpSpPr>
        <a:xfrm>
          <a:off x="0" y="0"/>
          <a:ext cx="0" cy="0"/>
          <a:chOff x="0" y="0"/>
          <a:chExt cx="0" cy="0"/>
        </a:xfrm>
      </p:grpSpPr>
      <p:sp>
        <p:nvSpPr>
          <p:cNvPr id="3762" name="Shape 3762"/>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763" name="Shape 3763" descr="Shape 176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3764" name="Shape 3764"/>
          <p:cNvCxnSpPr/>
          <p:nvPr/>
        </p:nvCxnSpPr>
        <p:spPr>
          <a:xfrm>
            <a:off x="301137" y="2126466"/>
            <a:ext cx="738900" cy="0"/>
          </a:xfrm>
          <a:prstGeom prst="straightConnector1">
            <a:avLst/>
          </a:prstGeom>
          <a:noFill/>
          <a:ln w="38100" cap="flat" cmpd="sng">
            <a:solidFill>
              <a:srgbClr val="00253E"/>
            </a:solidFill>
            <a:prstDash val="solid"/>
            <a:round/>
            <a:headEnd type="none" w="med" len="med"/>
            <a:tailEnd type="none" w="med" len="med"/>
          </a:ln>
        </p:spPr>
      </p:cxnSp>
      <p:sp>
        <p:nvSpPr>
          <p:cNvPr id="3765" name="Shape 3765"/>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766" name="Shape 3766"/>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767" name="Shape 376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3768"/>
        <p:cNvGrpSpPr/>
        <p:nvPr/>
      </p:nvGrpSpPr>
      <p:grpSpPr>
        <a:xfrm>
          <a:off x="0" y="0"/>
          <a:ext cx="0" cy="0"/>
          <a:chOff x="0" y="0"/>
          <a:chExt cx="0" cy="0"/>
        </a:xfrm>
      </p:grpSpPr>
      <p:pic>
        <p:nvPicPr>
          <p:cNvPr id="3769" name="Shape 3769" descr="Shape 1772"/>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770" name="Shape 3770"/>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771" name="Shape 3771"/>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772" name="Shape 3772"/>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73" name="Shape 377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8.xml><?xml version="1.0" encoding="utf-8"?>
<p:sldLayout xmlns:a="http://schemas.openxmlformats.org/drawingml/2006/main" xmlns:r="http://schemas.openxmlformats.org/officeDocument/2006/relationships" xmlns:p="http://schemas.openxmlformats.org/presentationml/2006/main">
  <p:cSld name="Body w/ Image">
    <p:spTree>
      <p:nvGrpSpPr>
        <p:cNvPr id="1" name="Shape 3774"/>
        <p:cNvGrpSpPr/>
        <p:nvPr/>
      </p:nvGrpSpPr>
      <p:grpSpPr>
        <a:xfrm>
          <a:off x="0" y="0"/>
          <a:ext cx="0" cy="0"/>
          <a:chOff x="0" y="0"/>
          <a:chExt cx="0" cy="0"/>
        </a:xfrm>
      </p:grpSpPr>
      <p:sp>
        <p:nvSpPr>
          <p:cNvPr id="3775" name="Shape 3775"/>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76" name="Shape 3776"/>
          <p:cNvSpPr txBox="1"/>
          <p:nvPr/>
        </p:nvSpPr>
        <p:spPr>
          <a:xfrm>
            <a:off x="6096000" y="2114150"/>
            <a:ext cx="3048000" cy="3507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Arial"/>
              <a:buNone/>
            </a:pPr>
            <a:r>
              <a:rPr lang="en" sz="1800" b="1" i="0" u="none" strike="noStrike" cap="none">
                <a:solidFill>
                  <a:srgbClr val="999999"/>
                </a:solidFill>
                <a:latin typeface="Arial"/>
                <a:ea typeface="Arial"/>
                <a:cs typeface="Arial"/>
                <a:sym typeface="Arial"/>
              </a:rPr>
              <a:t>Cover with Image</a:t>
            </a:r>
          </a:p>
        </p:txBody>
      </p:sp>
      <p:pic>
        <p:nvPicPr>
          <p:cNvPr id="3777" name="Shape 3777" descr="Shape 178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778" name="Shape 3778"/>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779" name="Shape 3779"/>
          <p:cNvSpPr txBox="1">
            <a:spLocks noGrp="1"/>
          </p:cNvSpPr>
          <p:nvPr>
            <p:ph type="title"/>
          </p:nvPr>
        </p:nvSpPr>
        <p:spPr>
          <a:xfrm>
            <a:off x="253550" y="151268"/>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80" name="Shape 378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9.xml><?xml version="1.0" encoding="utf-8"?>
<p:sldLayout xmlns:a="http://schemas.openxmlformats.org/drawingml/2006/main" xmlns:r="http://schemas.openxmlformats.org/officeDocument/2006/relationships" xmlns:p="http://schemas.openxmlformats.org/presentationml/2006/main">
  <p:cSld name="Blank">
    <p:spTree>
      <p:nvGrpSpPr>
        <p:cNvPr id="1" name="Shape 3781"/>
        <p:cNvGrpSpPr/>
        <p:nvPr/>
      </p:nvGrpSpPr>
      <p:grpSpPr>
        <a:xfrm>
          <a:off x="0" y="0"/>
          <a:ext cx="0" cy="0"/>
          <a:chOff x="0" y="0"/>
          <a:chExt cx="0" cy="0"/>
        </a:xfrm>
      </p:grpSpPr>
      <p:sp>
        <p:nvSpPr>
          <p:cNvPr id="3782" name="Shape 378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6_Blank">
    <p:spTree>
      <p:nvGrpSpPr>
        <p:cNvPr id="1" name="Shape 1558"/>
        <p:cNvGrpSpPr/>
        <p:nvPr/>
      </p:nvGrpSpPr>
      <p:grpSpPr>
        <a:xfrm>
          <a:off x="0" y="0"/>
          <a:ext cx="0" cy="0"/>
          <a:chOff x="0" y="0"/>
          <a:chExt cx="0" cy="0"/>
        </a:xfrm>
      </p:grpSpPr>
      <p:pic>
        <p:nvPicPr>
          <p:cNvPr id="1559" name="Shape 1559" descr="Shape 11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560" name="Shape 1560"/>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1561" name="Shape 156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0.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3783"/>
        <p:cNvGrpSpPr/>
        <p:nvPr/>
      </p:nvGrpSpPr>
      <p:grpSpPr>
        <a:xfrm>
          <a:off x="0" y="0"/>
          <a:ext cx="0" cy="0"/>
          <a:chOff x="0" y="0"/>
          <a:chExt cx="0" cy="0"/>
        </a:xfrm>
      </p:grpSpPr>
      <p:pic>
        <p:nvPicPr>
          <p:cNvPr id="3784" name="Shape 3784" descr="Shape 1787"/>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785" name="Shape 3785"/>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86" name="Shape 378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1.xml><?xml version="1.0" encoding="utf-8"?>
<p:sldLayout xmlns:a="http://schemas.openxmlformats.org/drawingml/2006/main" xmlns:r="http://schemas.openxmlformats.org/officeDocument/2006/relationships" xmlns:p="http://schemas.openxmlformats.org/presentationml/2006/main">
  <p:cSld name="Statement">
    <p:spTree>
      <p:nvGrpSpPr>
        <p:cNvPr id="1" name="Shape 3787"/>
        <p:cNvGrpSpPr/>
        <p:nvPr/>
      </p:nvGrpSpPr>
      <p:grpSpPr>
        <a:xfrm>
          <a:off x="0" y="0"/>
          <a:ext cx="0" cy="0"/>
          <a:chOff x="0" y="0"/>
          <a:chExt cx="0" cy="0"/>
        </a:xfrm>
      </p:grpSpPr>
      <p:sp>
        <p:nvSpPr>
          <p:cNvPr id="3788" name="Shape 3788"/>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33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3789" name="Shape 3789"/>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3790" name="Shape 3790" descr="Shape 1793"/>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791" name="Shape 379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2.xml><?xml version="1.0" encoding="utf-8"?>
<p:sldLayout xmlns:a="http://schemas.openxmlformats.org/drawingml/2006/main" xmlns:r="http://schemas.openxmlformats.org/officeDocument/2006/relationships" xmlns:p="http://schemas.openxmlformats.org/presentationml/2006/main">
  <p:cSld name="16_Blank">
    <p:spTree>
      <p:nvGrpSpPr>
        <p:cNvPr id="1" name="Shape 3792"/>
        <p:cNvGrpSpPr/>
        <p:nvPr/>
      </p:nvGrpSpPr>
      <p:grpSpPr>
        <a:xfrm>
          <a:off x="0" y="0"/>
          <a:ext cx="0" cy="0"/>
          <a:chOff x="0" y="0"/>
          <a:chExt cx="0" cy="0"/>
        </a:xfrm>
      </p:grpSpPr>
      <p:pic>
        <p:nvPicPr>
          <p:cNvPr id="3793" name="Shape 3793" descr="Shape 179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794" name="Shape 3794"/>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3795" name="Shape 379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3.xml><?xml version="1.0" encoding="utf-8"?>
<p:sldLayout xmlns:a="http://schemas.openxmlformats.org/drawingml/2006/main" xmlns:r="http://schemas.openxmlformats.org/officeDocument/2006/relationships" xmlns:p="http://schemas.openxmlformats.org/presentationml/2006/main">
  <p:cSld name="16_Blank">
    <p:spTree>
      <p:nvGrpSpPr>
        <p:cNvPr id="1" name="Shape 3796"/>
        <p:cNvGrpSpPr/>
        <p:nvPr/>
      </p:nvGrpSpPr>
      <p:grpSpPr>
        <a:xfrm>
          <a:off x="0" y="0"/>
          <a:ext cx="0" cy="0"/>
          <a:chOff x="0" y="0"/>
          <a:chExt cx="0" cy="0"/>
        </a:xfrm>
      </p:grpSpPr>
      <p:pic>
        <p:nvPicPr>
          <p:cNvPr id="3797" name="Shape 3797" descr="Shape 180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798" name="Shape 3798"/>
          <p:cNvSpPr/>
          <p:nvPr/>
        </p:nvSpPr>
        <p:spPr>
          <a:xfrm>
            <a:off x="114300" y="112007"/>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3799" name="Shape 379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4.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3800"/>
        <p:cNvGrpSpPr/>
        <p:nvPr/>
      </p:nvGrpSpPr>
      <p:grpSpPr>
        <a:xfrm>
          <a:off x="0" y="0"/>
          <a:ext cx="0" cy="0"/>
          <a:chOff x="0" y="0"/>
          <a:chExt cx="0" cy="0"/>
        </a:xfrm>
      </p:grpSpPr>
      <p:pic>
        <p:nvPicPr>
          <p:cNvPr id="3801" name="Shape 3801" descr="Shape 1804"/>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3802" name="Shape 3802"/>
          <p:cNvSpPr/>
          <p:nvPr/>
        </p:nvSpPr>
        <p:spPr>
          <a:xfrm>
            <a:off x="0" y="-25"/>
            <a:ext cx="9144000" cy="5143500"/>
          </a:xfrm>
          <a:prstGeom prst="rect">
            <a:avLst/>
          </a:prstGeom>
          <a:gradFill>
            <a:gsLst>
              <a:gs pos="0">
                <a:srgbClr val="1AB9A5"/>
              </a:gs>
              <a:gs pos="10000">
                <a:srgbClr val="1AB9A5"/>
              </a:gs>
              <a:gs pos="100000">
                <a:srgbClr val="1AB9A5">
                  <a:alpha val="72549"/>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3803" name="Shape 3803" descr="Shape 1806"/>
          <p:cNvPicPr preferRelativeResize="0"/>
          <p:nvPr/>
        </p:nvPicPr>
        <p:blipFill rotWithShape="1">
          <a:blip r:embed="rId3">
            <a:alphaModFix/>
          </a:blip>
          <a:srcRect/>
          <a:stretch/>
        </p:blipFill>
        <p:spPr>
          <a:xfrm>
            <a:off x="224815" y="515477"/>
            <a:ext cx="2353800" cy="921000"/>
          </a:xfrm>
          <a:prstGeom prst="rect">
            <a:avLst/>
          </a:prstGeom>
          <a:noFill/>
          <a:ln>
            <a:noFill/>
          </a:ln>
        </p:spPr>
      </p:pic>
      <p:cxnSp>
        <p:nvCxnSpPr>
          <p:cNvPr id="3804" name="Shape 3804"/>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805" name="Shape 3805"/>
          <p:cNvSpPr txBox="1">
            <a:spLocks noGrp="1"/>
          </p:cNvSpPr>
          <p:nvPr>
            <p:ph type="title"/>
          </p:nvPr>
        </p:nvSpPr>
        <p:spPr>
          <a:xfrm>
            <a:off x="668791" y="1737007"/>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06" name="Shape 3806"/>
          <p:cNvSpPr txBox="1"/>
          <p:nvPr/>
        </p:nvSpPr>
        <p:spPr>
          <a:xfrm>
            <a:off x="6402851" y="4782060"/>
            <a:ext cx="2656799" cy="2688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p>
        </p:txBody>
      </p:sp>
      <p:sp>
        <p:nvSpPr>
          <p:cNvPr id="3807" name="Shape 380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5.xml><?xml version="1.0" encoding="utf-8"?>
<p:sldLayout xmlns:a="http://schemas.openxmlformats.org/drawingml/2006/main" xmlns:r="http://schemas.openxmlformats.org/officeDocument/2006/relationships" xmlns:p="http://schemas.openxmlformats.org/presentationml/2006/main">
  <p:cSld name="Blank">
    <p:spTree>
      <p:nvGrpSpPr>
        <p:cNvPr id="1" name="Shape 3808"/>
        <p:cNvGrpSpPr/>
        <p:nvPr/>
      </p:nvGrpSpPr>
      <p:grpSpPr>
        <a:xfrm>
          <a:off x="0" y="0"/>
          <a:ext cx="0" cy="0"/>
          <a:chOff x="0" y="0"/>
          <a:chExt cx="0" cy="0"/>
        </a:xfrm>
      </p:grpSpPr>
      <p:pic>
        <p:nvPicPr>
          <p:cNvPr id="3809" name="Shape 3809" descr="Shape 1812"/>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810" name="Shape 3810"/>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6.xml><?xml version="1.0" encoding="utf-8"?>
<p:sldLayout xmlns:a="http://schemas.openxmlformats.org/drawingml/2006/main" xmlns:r="http://schemas.openxmlformats.org/officeDocument/2006/relationships" xmlns:p="http://schemas.openxmlformats.org/presentationml/2006/main">
  <p:cSld name="Side-by-Side">
    <p:spTree>
      <p:nvGrpSpPr>
        <p:cNvPr id="1" name="Shape 3811"/>
        <p:cNvGrpSpPr/>
        <p:nvPr/>
      </p:nvGrpSpPr>
      <p:grpSpPr>
        <a:xfrm>
          <a:off x="0" y="0"/>
          <a:ext cx="0" cy="0"/>
          <a:chOff x="0" y="0"/>
          <a:chExt cx="0" cy="0"/>
        </a:xfrm>
      </p:grpSpPr>
      <p:pic>
        <p:nvPicPr>
          <p:cNvPr id="3812" name="Shape 3812" descr="Shape 1815"/>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813" name="Shape 3813"/>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814" name="Shape 3814"/>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815" name="Shape 3815"/>
          <p:cNvSpPr txBox="1">
            <a:spLocks noGrp="1"/>
          </p:cNvSpPr>
          <p:nvPr>
            <p:ph type="title"/>
          </p:nvPr>
        </p:nvSpPr>
        <p:spPr>
          <a:xfrm>
            <a:off x="253550" y="151267"/>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16" name="Shape 381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7.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3817"/>
        <p:cNvGrpSpPr/>
        <p:nvPr/>
      </p:nvGrpSpPr>
      <p:grpSpPr>
        <a:xfrm>
          <a:off x="0" y="0"/>
          <a:ext cx="0" cy="0"/>
          <a:chOff x="0" y="0"/>
          <a:chExt cx="0" cy="0"/>
        </a:xfrm>
      </p:grpSpPr>
      <p:sp>
        <p:nvSpPr>
          <p:cNvPr id="3818" name="Shape 3818"/>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819" name="Shape 3819"/>
          <p:cNvCxnSpPr/>
          <p:nvPr/>
        </p:nvCxnSpPr>
        <p:spPr>
          <a:xfrm>
            <a:off x="4202555" y="2323831"/>
            <a:ext cx="738900" cy="0"/>
          </a:xfrm>
          <a:prstGeom prst="straightConnector1">
            <a:avLst/>
          </a:prstGeom>
          <a:noFill/>
          <a:ln w="38100" cap="flat" cmpd="sng">
            <a:solidFill>
              <a:srgbClr val="FFFFFF"/>
            </a:solidFill>
            <a:prstDash val="solid"/>
            <a:round/>
            <a:headEnd type="none" w="med" len="med"/>
            <a:tailEnd type="none" w="med" len="med"/>
          </a:ln>
        </p:spPr>
      </p:cxnSp>
      <p:pic>
        <p:nvPicPr>
          <p:cNvPr id="3820" name="Shape 3820" descr="Shape 1823"/>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821" name="Shape 382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8.xml><?xml version="1.0" encoding="utf-8"?>
<p:sldLayout xmlns:a="http://schemas.openxmlformats.org/drawingml/2006/main" xmlns:r="http://schemas.openxmlformats.org/officeDocument/2006/relationships" xmlns:p="http://schemas.openxmlformats.org/presentationml/2006/main">
  <p:cSld name="Statement">
    <p:spTree>
      <p:nvGrpSpPr>
        <p:cNvPr id="1" name="Shape 3822"/>
        <p:cNvGrpSpPr/>
        <p:nvPr/>
      </p:nvGrpSpPr>
      <p:grpSpPr>
        <a:xfrm>
          <a:off x="0" y="0"/>
          <a:ext cx="0" cy="0"/>
          <a:chOff x="0" y="0"/>
          <a:chExt cx="0" cy="0"/>
        </a:xfrm>
      </p:grpSpPr>
      <p:sp>
        <p:nvSpPr>
          <p:cNvPr id="3823" name="Shape 3823"/>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294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3824" name="Shape 3824"/>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3825" name="Shape 3825" descr="Shape 1828"/>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826" name="Shape 382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9.xml><?xml version="1.0" encoding="utf-8"?>
<p:sldLayout xmlns:a="http://schemas.openxmlformats.org/drawingml/2006/main" xmlns:r="http://schemas.openxmlformats.org/officeDocument/2006/relationships" xmlns:p="http://schemas.openxmlformats.org/presentationml/2006/main">
  <p:cSld name="16_Blank">
    <p:spTree>
      <p:nvGrpSpPr>
        <p:cNvPr id="1" name="Shape 3827"/>
        <p:cNvGrpSpPr/>
        <p:nvPr/>
      </p:nvGrpSpPr>
      <p:grpSpPr>
        <a:xfrm>
          <a:off x="0" y="0"/>
          <a:ext cx="0" cy="0"/>
          <a:chOff x="0" y="0"/>
          <a:chExt cx="0" cy="0"/>
        </a:xfrm>
      </p:grpSpPr>
      <p:pic>
        <p:nvPicPr>
          <p:cNvPr id="3828" name="Shape 3828" descr="Shape 1831"/>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829" name="Shape 3829"/>
          <p:cNvSpPr/>
          <p:nvPr/>
        </p:nvSpPr>
        <p:spPr>
          <a:xfrm>
            <a:off x="114300" y="112007"/>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3830" name="Shape 383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1562"/>
        <p:cNvGrpSpPr/>
        <p:nvPr/>
      </p:nvGrpSpPr>
      <p:grpSpPr>
        <a:xfrm>
          <a:off x="0" y="0"/>
          <a:ext cx="0" cy="0"/>
          <a:chOff x="0" y="0"/>
          <a:chExt cx="0" cy="0"/>
        </a:xfrm>
      </p:grpSpPr>
      <p:pic>
        <p:nvPicPr>
          <p:cNvPr id="1563" name="Shape 1563" descr="Shape 122"/>
          <p:cNvPicPr preferRelativeResize="0"/>
          <p:nvPr/>
        </p:nvPicPr>
        <p:blipFill rotWithShape="1">
          <a:blip r:embed="rId2">
            <a:alphaModFix/>
          </a:blip>
          <a:srcRect t="1905" r="8366" b="13799"/>
          <a:stretch/>
        </p:blipFill>
        <p:spPr>
          <a:xfrm>
            <a:off x="767535" y="-22"/>
            <a:ext cx="8376600" cy="5143500"/>
          </a:xfrm>
          <a:prstGeom prst="rect">
            <a:avLst/>
          </a:prstGeom>
          <a:noFill/>
          <a:ln>
            <a:noFill/>
          </a:ln>
        </p:spPr>
      </p:pic>
      <p:sp>
        <p:nvSpPr>
          <p:cNvPr id="1564" name="Shape 1564"/>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1565" name="Shape 1565" descr="Shape 124"/>
          <p:cNvPicPr preferRelativeResize="0"/>
          <p:nvPr/>
        </p:nvPicPr>
        <p:blipFill rotWithShape="1">
          <a:blip r:embed="rId3">
            <a:alphaModFix/>
          </a:blip>
          <a:srcRect/>
          <a:stretch/>
        </p:blipFill>
        <p:spPr>
          <a:xfrm>
            <a:off x="224819" y="515477"/>
            <a:ext cx="2353800" cy="921000"/>
          </a:xfrm>
          <a:prstGeom prst="rect">
            <a:avLst/>
          </a:prstGeom>
          <a:noFill/>
          <a:ln>
            <a:noFill/>
          </a:ln>
        </p:spPr>
      </p:pic>
      <p:cxnSp>
        <p:nvCxnSpPr>
          <p:cNvPr id="1566" name="Shape 1566"/>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1567" name="Shape 1567"/>
          <p:cNvSpPr txBox="1">
            <a:spLocks noGrp="1"/>
          </p:cNvSpPr>
          <p:nvPr>
            <p:ph type="title"/>
          </p:nvPr>
        </p:nvSpPr>
        <p:spPr>
          <a:xfrm>
            <a:off x="668791" y="1737010"/>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68" name="Shape 1568"/>
          <p:cNvSpPr txBox="1"/>
          <p:nvPr/>
        </p:nvSpPr>
        <p:spPr>
          <a:xfrm>
            <a:off x="6402855" y="4782060"/>
            <a:ext cx="2656799" cy="2844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1569" name="Shape 156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p:cSld name="Title slide">
    <p:spTree>
      <p:nvGrpSpPr>
        <p:cNvPr id="1" name="Shape 3831"/>
        <p:cNvGrpSpPr/>
        <p:nvPr/>
      </p:nvGrpSpPr>
      <p:grpSpPr>
        <a:xfrm>
          <a:off x="0" y="0"/>
          <a:ext cx="0" cy="0"/>
          <a:chOff x="0" y="0"/>
          <a:chExt cx="0" cy="0"/>
        </a:xfrm>
      </p:grpSpPr>
      <p:sp>
        <p:nvSpPr>
          <p:cNvPr id="3832" name="Shape 3832"/>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33" name="Shape 3833"/>
          <p:cNvSpPr txBox="1">
            <a:spLocks noGrp="1"/>
          </p:cNvSpPr>
          <p:nvPr>
            <p:ph type="body" idx="1"/>
          </p:nvPr>
        </p:nvSpPr>
        <p:spPr>
          <a:xfrm>
            <a:off x="311693"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34" name="Shape 383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1.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3835"/>
        <p:cNvGrpSpPr/>
        <p:nvPr/>
      </p:nvGrpSpPr>
      <p:grpSpPr>
        <a:xfrm>
          <a:off x="0" y="0"/>
          <a:ext cx="0" cy="0"/>
          <a:chOff x="0" y="0"/>
          <a:chExt cx="0" cy="0"/>
        </a:xfrm>
      </p:grpSpPr>
      <p:sp>
        <p:nvSpPr>
          <p:cNvPr id="3836" name="Shape 3836"/>
          <p:cNvSpPr txBox="1">
            <a:spLocks noGrp="1"/>
          </p:cNvSpPr>
          <p:nvPr>
            <p:ph type="title"/>
          </p:nvPr>
        </p:nvSpPr>
        <p:spPr>
          <a:xfrm>
            <a:off x="311693"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37" name="Shape 383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2.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3838"/>
        <p:cNvGrpSpPr/>
        <p:nvPr/>
      </p:nvGrpSpPr>
      <p:grpSpPr>
        <a:xfrm>
          <a:off x="0" y="0"/>
          <a:ext cx="0" cy="0"/>
          <a:chOff x="0" y="0"/>
          <a:chExt cx="0" cy="0"/>
        </a:xfrm>
      </p:grpSpPr>
      <p:sp>
        <p:nvSpPr>
          <p:cNvPr id="3839" name="Shape 3839"/>
          <p:cNvSpPr txBox="1">
            <a:spLocks noGrp="1"/>
          </p:cNvSpPr>
          <p:nvPr>
            <p:ph type="title"/>
          </p:nvPr>
        </p:nvSpPr>
        <p:spPr>
          <a:xfrm>
            <a:off x="311693"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40" name="Shape 3840"/>
          <p:cNvSpPr txBox="1">
            <a:spLocks noGrp="1"/>
          </p:cNvSpPr>
          <p:nvPr>
            <p:ph type="body" idx="1"/>
          </p:nvPr>
        </p:nvSpPr>
        <p:spPr>
          <a:xfrm>
            <a:off x="311693"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41" name="Shape 384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3.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3842"/>
        <p:cNvGrpSpPr/>
        <p:nvPr/>
      </p:nvGrpSpPr>
      <p:grpSpPr>
        <a:xfrm>
          <a:off x="0" y="0"/>
          <a:ext cx="0" cy="0"/>
          <a:chOff x="0" y="0"/>
          <a:chExt cx="0" cy="0"/>
        </a:xfrm>
      </p:grpSpPr>
      <p:sp>
        <p:nvSpPr>
          <p:cNvPr id="3843" name="Shape 3843"/>
          <p:cNvSpPr txBox="1">
            <a:spLocks noGrp="1"/>
          </p:cNvSpPr>
          <p:nvPr>
            <p:ph type="title"/>
          </p:nvPr>
        </p:nvSpPr>
        <p:spPr>
          <a:xfrm>
            <a:off x="311693"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44" name="Shape 3844"/>
          <p:cNvSpPr txBox="1">
            <a:spLocks noGrp="1"/>
          </p:cNvSpPr>
          <p:nvPr>
            <p:ph type="body" idx="1"/>
          </p:nvPr>
        </p:nvSpPr>
        <p:spPr>
          <a:xfrm>
            <a:off x="311693"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45" name="Shape 3845"/>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46" name="Shape 384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847"/>
        <p:cNvGrpSpPr/>
        <p:nvPr/>
      </p:nvGrpSpPr>
      <p:grpSpPr>
        <a:xfrm>
          <a:off x="0" y="0"/>
          <a:ext cx="0" cy="0"/>
          <a:chOff x="0" y="0"/>
          <a:chExt cx="0" cy="0"/>
        </a:xfrm>
      </p:grpSpPr>
      <p:sp>
        <p:nvSpPr>
          <p:cNvPr id="3848" name="Shape 3848"/>
          <p:cNvSpPr txBox="1">
            <a:spLocks noGrp="1"/>
          </p:cNvSpPr>
          <p:nvPr>
            <p:ph type="title"/>
          </p:nvPr>
        </p:nvSpPr>
        <p:spPr>
          <a:xfrm>
            <a:off x="311693"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49" name="Shape 3849"/>
          <p:cNvSpPr txBox="1">
            <a:spLocks noGrp="1"/>
          </p:cNvSpPr>
          <p:nvPr>
            <p:ph type="body" idx="1"/>
          </p:nvPr>
        </p:nvSpPr>
        <p:spPr>
          <a:xfrm>
            <a:off x="311693"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50" name="Shape 385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5.xml><?xml version="1.0" encoding="utf-8"?>
<p:sldLayout xmlns:a="http://schemas.openxmlformats.org/drawingml/2006/main" xmlns:r="http://schemas.openxmlformats.org/officeDocument/2006/relationships" xmlns:p="http://schemas.openxmlformats.org/presentationml/2006/main">
  <p:cSld name="Main point">
    <p:spTree>
      <p:nvGrpSpPr>
        <p:cNvPr id="1" name="Shape 3851"/>
        <p:cNvGrpSpPr/>
        <p:nvPr/>
      </p:nvGrpSpPr>
      <p:grpSpPr>
        <a:xfrm>
          <a:off x="0" y="0"/>
          <a:ext cx="0" cy="0"/>
          <a:chOff x="0" y="0"/>
          <a:chExt cx="0" cy="0"/>
        </a:xfrm>
      </p:grpSpPr>
      <p:sp>
        <p:nvSpPr>
          <p:cNvPr id="3852" name="Shape 3852"/>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53" name="Shape 385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6.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854"/>
        <p:cNvGrpSpPr/>
        <p:nvPr/>
      </p:nvGrpSpPr>
      <p:grpSpPr>
        <a:xfrm>
          <a:off x="0" y="0"/>
          <a:ext cx="0" cy="0"/>
          <a:chOff x="0" y="0"/>
          <a:chExt cx="0" cy="0"/>
        </a:xfrm>
      </p:grpSpPr>
      <p:sp>
        <p:nvSpPr>
          <p:cNvPr id="3855" name="Shape 3855"/>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856" name="Shape 3856"/>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57" name="Shape 3857"/>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58" name="Shape 3858"/>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59" name="Shape 3859"/>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7.xml><?xml version="1.0" encoding="utf-8"?>
<p:sldLayout xmlns:a="http://schemas.openxmlformats.org/drawingml/2006/main" xmlns:r="http://schemas.openxmlformats.org/officeDocument/2006/relationships" xmlns:p="http://schemas.openxmlformats.org/presentationml/2006/main">
  <p:cSld name="Caption">
    <p:spTree>
      <p:nvGrpSpPr>
        <p:cNvPr id="1" name="Shape 3860"/>
        <p:cNvGrpSpPr/>
        <p:nvPr/>
      </p:nvGrpSpPr>
      <p:grpSpPr>
        <a:xfrm>
          <a:off x="0" y="0"/>
          <a:ext cx="0" cy="0"/>
          <a:chOff x="0" y="0"/>
          <a:chExt cx="0" cy="0"/>
        </a:xfrm>
      </p:grpSpPr>
      <p:sp>
        <p:nvSpPr>
          <p:cNvPr id="3861" name="Shape 3861"/>
          <p:cNvSpPr txBox="1">
            <a:spLocks noGrp="1"/>
          </p:cNvSpPr>
          <p:nvPr>
            <p:ph type="body" idx="1"/>
          </p:nvPr>
        </p:nvSpPr>
        <p:spPr>
          <a:xfrm>
            <a:off x="311693"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62" name="Shape 3862"/>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8.xml><?xml version="1.0" encoding="utf-8"?>
<p:sldLayout xmlns:a="http://schemas.openxmlformats.org/drawingml/2006/main" xmlns:r="http://schemas.openxmlformats.org/officeDocument/2006/relationships" xmlns:p="http://schemas.openxmlformats.org/presentationml/2006/main">
  <p:cSld name="Big number">
    <p:spTree>
      <p:nvGrpSpPr>
        <p:cNvPr id="1" name="Shape 3863"/>
        <p:cNvGrpSpPr/>
        <p:nvPr/>
      </p:nvGrpSpPr>
      <p:grpSpPr>
        <a:xfrm>
          <a:off x="0" y="0"/>
          <a:ext cx="0" cy="0"/>
          <a:chOff x="0" y="0"/>
          <a:chExt cx="0" cy="0"/>
        </a:xfrm>
      </p:grpSpPr>
      <p:sp>
        <p:nvSpPr>
          <p:cNvPr id="3864" name="Shape 3864"/>
          <p:cNvSpPr txBox="1">
            <a:spLocks noGrp="1"/>
          </p:cNvSpPr>
          <p:nvPr>
            <p:ph type="title"/>
          </p:nvPr>
        </p:nvSpPr>
        <p:spPr>
          <a:xfrm>
            <a:off x="311693"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65" name="Shape 3865"/>
          <p:cNvSpPr txBox="1">
            <a:spLocks noGrp="1"/>
          </p:cNvSpPr>
          <p:nvPr>
            <p:ph type="body" idx="1"/>
          </p:nvPr>
        </p:nvSpPr>
        <p:spPr>
          <a:xfrm>
            <a:off x="311693"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66" name="Shape 386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p:cSld name="Blank">
    <p:spTree>
      <p:nvGrpSpPr>
        <p:cNvPr id="1" name="Shape 3867"/>
        <p:cNvGrpSpPr/>
        <p:nvPr/>
      </p:nvGrpSpPr>
      <p:grpSpPr>
        <a:xfrm>
          <a:off x="0" y="0"/>
          <a:ext cx="0" cy="0"/>
          <a:chOff x="0" y="0"/>
          <a:chExt cx="0" cy="0"/>
        </a:xfrm>
      </p:grpSpPr>
      <p:sp>
        <p:nvSpPr>
          <p:cNvPr id="3868" name="Shape 386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Blank">
    <p:spTree>
      <p:nvGrpSpPr>
        <p:cNvPr id="1" name="Shape 1570"/>
        <p:cNvGrpSpPr/>
        <p:nvPr/>
      </p:nvGrpSpPr>
      <p:grpSpPr>
        <a:xfrm>
          <a:off x="0" y="0"/>
          <a:ext cx="0" cy="0"/>
          <a:chOff x="0" y="0"/>
          <a:chExt cx="0" cy="0"/>
        </a:xfrm>
      </p:grpSpPr>
      <p:pic>
        <p:nvPicPr>
          <p:cNvPr id="1571" name="Shape 1571" descr="Shape 13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572" name="Shape 1572"/>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p:cSld name="Intro">
    <p:spTree>
      <p:nvGrpSpPr>
        <p:cNvPr id="1" name="Shape 3869"/>
        <p:cNvGrpSpPr/>
        <p:nvPr/>
      </p:nvGrpSpPr>
      <p:grpSpPr>
        <a:xfrm>
          <a:off x="0" y="0"/>
          <a:ext cx="0" cy="0"/>
          <a:chOff x="0" y="0"/>
          <a:chExt cx="0" cy="0"/>
        </a:xfrm>
      </p:grpSpPr>
      <p:sp>
        <p:nvSpPr>
          <p:cNvPr id="3870" name="Shape 3870"/>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871" name="Shape 3871" descr="Shape 1874"/>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3872" name="Shape 3872"/>
          <p:cNvCxnSpPr/>
          <p:nvPr/>
        </p:nvCxnSpPr>
        <p:spPr>
          <a:xfrm>
            <a:off x="301136" y="2126465"/>
            <a:ext cx="738900" cy="0"/>
          </a:xfrm>
          <a:prstGeom prst="straightConnector1">
            <a:avLst/>
          </a:prstGeom>
          <a:noFill/>
          <a:ln w="38100" cap="flat" cmpd="sng">
            <a:solidFill>
              <a:srgbClr val="00253E"/>
            </a:solidFill>
            <a:prstDash val="solid"/>
            <a:round/>
            <a:headEnd type="none" w="med" len="med"/>
            <a:tailEnd type="none" w="med" len="med"/>
          </a:ln>
        </p:spPr>
      </p:cxnSp>
      <p:sp>
        <p:nvSpPr>
          <p:cNvPr id="3873" name="Shape 3873"/>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874" name="Shape 3874"/>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875" name="Shape 387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1.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3876"/>
        <p:cNvGrpSpPr/>
        <p:nvPr/>
      </p:nvGrpSpPr>
      <p:grpSpPr>
        <a:xfrm>
          <a:off x="0" y="0"/>
          <a:ext cx="0" cy="0"/>
          <a:chOff x="0" y="0"/>
          <a:chExt cx="0" cy="0"/>
        </a:xfrm>
      </p:grpSpPr>
      <p:pic>
        <p:nvPicPr>
          <p:cNvPr id="3877" name="Shape 3877" descr="Shape 188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878" name="Shape 3878"/>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879" name="Shape 3879"/>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880" name="Shape 3880"/>
          <p:cNvSpPr txBox="1">
            <a:spLocks noGrp="1"/>
          </p:cNvSpPr>
          <p:nvPr>
            <p:ph type="title"/>
          </p:nvPr>
        </p:nvSpPr>
        <p:spPr>
          <a:xfrm>
            <a:off x="253550" y="151267"/>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81" name="Shape 388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2.xml><?xml version="1.0" encoding="utf-8"?>
<p:sldLayout xmlns:a="http://schemas.openxmlformats.org/drawingml/2006/main" xmlns:r="http://schemas.openxmlformats.org/officeDocument/2006/relationships" xmlns:p="http://schemas.openxmlformats.org/presentationml/2006/main">
  <p:cSld name="Body w/ Image">
    <p:spTree>
      <p:nvGrpSpPr>
        <p:cNvPr id="1" name="Shape 3882"/>
        <p:cNvGrpSpPr/>
        <p:nvPr/>
      </p:nvGrpSpPr>
      <p:grpSpPr>
        <a:xfrm>
          <a:off x="0" y="0"/>
          <a:ext cx="0" cy="0"/>
          <a:chOff x="0" y="0"/>
          <a:chExt cx="0" cy="0"/>
        </a:xfrm>
      </p:grpSpPr>
      <p:sp>
        <p:nvSpPr>
          <p:cNvPr id="3883" name="Shape 3883"/>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884" name="Shape 3884"/>
          <p:cNvSpPr txBox="1"/>
          <p:nvPr/>
        </p:nvSpPr>
        <p:spPr>
          <a:xfrm>
            <a:off x="6096000" y="2114150"/>
            <a:ext cx="3048000" cy="3507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Arial"/>
              <a:buNone/>
            </a:pPr>
            <a:r>
              <a:rPr lang="en" sz="1800" b="1" i="0" u="none" strike="noStrike" cap="none">
                <a:solidFill>
                  <a:srgbClr val="999999"/>
                </a:solidFill>
                <a:latin typeface="Arial"/>
                <a:ea typeface="Arial"/>
                <a:cs typeface="Arial"/>
                <a:sym typeface="Arial"/>
              </a:rPr>
              <a:t>Cover with Image</a:t>
            </a:r>
          </a:p>
        </p:txBody>
      </p:sp>
      <p:pic>
        <p:nvPicPr>
          <p:cNvPr id="3885" name="Shape 3885" descr="Shape 1888"/>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886" name="Shape 3886"/>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887" name="Shape 3887"/>
          <p:cNvSpPr txBox="1">
            <a:spLocks noGrp="1"/>
          </p:cNvSpPr>
          <p:nvPr>
            <p:ph type="title"/>
          </p:nvPr>
        </p:nvSpPr>
        <p:spPr>
          <a:xfrm>
            <a:off x="253550" y="151267"/>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88" name="Shape 388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3.xml><?xml version="1.0" encoding="utf-8"?>
<p:sldLayout xmlns:a="http://schemas.openxmlformats.org/drawingml/2006/main" xmlns:r="http://schemas.openxmlformats.org/officeDocument/2006/relationships" xmlns:p="http://schemas.openxmlformats.org/presentationml/2006/main">
  <p:cSld name="Blank">
    <p:spTree>
      <p:nvGrpSpPr>
        <p:cNvPr id="1" name="Shape 3889"/>
        <p:cNvGrpSpPr/>
        <p:nvPr/>
      </p:nvGrpSpPr>
      <p:grpSpPr>
        <a:xfrm>
          <a:off x="0" y="0"/>
          <a:ext cx="0" cy="0"/>
          <a:chOff x="0" y="0"/>
          <a:chExt cx="0" cy="0"/>
        </a:xfrm>
      </p:grpSpPr>
      <p:sp>
        <p:nvSpPr>
          <p:cNvPr id="3890" name="Shape 389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4.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3891"/>
        <p:cNvGrpSpPr/>
        <p:nvPr/>
      </p:nvGrpSpPr>
      <p:grpSpPr>
        <a:xfrm>
          <a:off x="0" y="0"/>
          <a:ext cx="0" cy="0"/>
          <a:chOff x="0" y="0"/>
          <a:chExt cx="0" cy="0"/>
        </a:xfrm>
      </p:grpSpPr>
      <p:pic>
        <p:nvPicPr>
          <p:cNvPr id="3892" name="Shape 3892" descr="Shape 1895"/>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893" name="Shape 3893"/>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94" name="Shape 389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5.xml><?xml version="1.0" encoding="utf-8"?>
<p:sldLayout xmlns:a="http://schemas.openxmlformats.org/drawingml/2006/main" xmlns:r="http://schemas.openxmlformats.org/officeDocument/2006/relationships" xmlns:p="http://schemas.openxmlformats.org/presentationml/2006/main">
  <p:cSld name="Title Only">
    <p:spTree>
      <p:nvGrpSpPr>
        <p:cNvPr id="1" name="Shape 3895"/>
        <p:cNvGrpSpPr/>
        <p:nvPr/>
      </p:nvGrpSpPr>
      <p:grpSpPr>
        <a:xfrm>
          <a:off x="0" y="0"/>
          <a:ext cx="0" cy="0"/>
          <a:chOff x="0" y="0"/>
          <a:chExt cx="0" cy="0"/>
        </a:xfrm>
      </p:grpSpPr>
      <p:sp>
        <p:nvSpPr>
          <p:cNvPr id="3896" name="Shape 3896"/>
          <p:cNvSpPr/>
          <p:nvPr/>
        </p:nvSpPr>
        <p:spPr>
          <a:xfrm>
            <a:off x="0" y="4629148"/>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3897" name="Shape 3897"/>
          <p:cNvSpPr txBox="1">
            <a:spLocks noGrp="1"/>
          </p:cNvSpPr>
          <p:nvPr>
            <p:ph type="title"/>
          </p:nvPr>
        </p:nvSpPr>
        <p:spPr>
          <a:xfrm>
            <a:off x="366710" y="325435"/>
            <a:ext cx="8410500" cy="554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98" name="Shape 3898"/>
          <p:cNvSpPr txBox="1"/>
          <p:nvPr/>
        </p:nvSpPr>
        <p:spPr>
          <a:xfrm>
            <a:off x="366712" y="5043846"/>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Copyright 2014 Pivotal. All rights reserved.</a:t>
            </a:r>
          </a:p>
        </p:txBody>
      </p:sp>
      <p:pic>
        <p:nvPicPr>
          <p:cNvPr id="3899" name="Shape 3899" descr="Shape 1902"/>
          <p:cNvPicPr preferRelativeResize="0"/>
          <p:nvPr/>
        </p:nvPicPr>
        <p:blipFill rotWithShape="1">
          <a:blip r:embed="rId2">
            <a:alphaModFix/>
          </a:blip>
          <a:srcRect/>
          <a:stretch/>
        </p:blipFill>
        <p:spPr>
          <a:xfrm>
            <a:off x="7937764" y="4709392"/>
            <a:ext cx="965100" cy="228600"/>
          </a:xfrm>
          <a:prstGeom prst="rect">
            <a:avLst/>
          </a:prstGeom>
          <a:noFill/>
          <a:ln>
            <a:noFill/>
          </a:ln>
        </p:spPr>
      </p:pic>
      <p:sp>
        <p:nvSpPr>
          <p:cNvPr id="3900" name="Shape 3900"/>
          <p:cNvSpPr txBox="1">
            <a:spLocks noGrp="1"/>
          </p:cNvSpPr>
          <p:nvPr>
            <p:ph type="sldNum" idx="12"/>
          </p:nvPr>
        </p:nvSpPr>
        <p:spPr>
          <a:xfrm>
            <a:off x="8959846" y="5021491"/>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6.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3901"/>
        <p:cNvGrpSpPr/>
        <p:nvPr/>
      </p:nvGrpSpPr>
      <p:grpSpPr>
        <a:xfrm>
          <a:off x="0" y="0"/>
          <a:ext cx="0" cy="0"/>
          <a:chOff x="0" y="0"/>
          <a:chExt cx="0" cy="0"/>
        </a:xfrm>
      </p:grpSpPr>
      <p:pic>
        <p:nvPicPr>
          <p:cNvPr id="3902" name="Shape 3902" descr="Shape 1905"/>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3903" name="Shape 3903"/>
          <p:cNvSpPr/>
          <p:nvPr/>
        </p:nvSpPr>
        <p:spPr>
          <a:xfrm>
            <a:off x="0" y="-25"/>
            <a:ext cx="9144000" cy="5143500"/>
          </a:xfrm>
          <a:prstGeom prst="rect">
            <a:avLst/>
          </a:prstGeom>
          <a:gradFill>
            <a:gsLst>
              <a:gs pos="0">
                <a:srgbClr val="1AB9A5"/>
              </a:gs>
              <a:gs pos="10000">
                <a:srgbClr val="1AB9A5"/>
              </a:gs>
              <a:gs pos="100000">
                <a:srgbClr val="1AB9A5">
                  <a:alpha val="72941"/>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3904" name="Shape 3904" descr="Shape 1907"/>
          <p:cNvPicPr preferRelativeResize="0"/>
          <p:nvPr/>
        </p:nvPicPr>
        <p:blipFill rotWithShape="1">
          <a:blip r:embed="rId3">
            <a:alphaModFix/>
          </a:blip>
          <a:srcRect/>
          <a:stretch/>
        </p:blipFill>
        <p:spPr>
          <a:xfrm>
            <a:off x="224817" y="515477"/>
            <a:ext cx="2353800" cy="921000"/>
          </a:xfrm>
          <a:prstGeom prst="rect">
            <a:avLst/>
          </a:prstGeom>
          <a:noFill/>
          <a:ln>
            <a:noFill/>
          </a:ln>
        </p:spPr>
      </p:pic>
      <p:cxnSp>
        <p:nvCxnSpPr>
          <p:cNvPr id="3905" name="Shape 3905"/>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906" name="Shape 3906"/>
          <p:cNvSpPr txBox="1">
            <a:spLocks noGrp="1"/>
          </p:cNvSpPr>
          <p:nvPr>
            <p:ph type="title"/>
          </p:nvPr>
        </p:nvSpPr>
        <p:spPr>
          <a:xfrm>
            <a:off x="668791" y="1737008"/>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07" name="Shape 3907"/>
          <p:cNvSpPr txBox="1"/>
          <p:nvPr/>
        </p:nvSpPr>
        <p:spPr>
          <a:xfrm>
            <a:off x="6402851" y="4782060"/>
            <a:ext cx="2656800" cy="2688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p>
        </p:txBody>
      </p:sp>
      <p:sp>
        <p:nvSpPr>
          <p:cNvPr id="3908" name="Shape 390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7.xml><?xml version="1.0" encoding="utf-8"?>
<p:sldLayout xmlns:a="http://schemas.openxmlformats.org/drawingml/2006/main" xmlns:r="http://schemas.openxmlformats.org/officeDocument/2006/relationships" xmlns:p="http://schemas.openxmlformats.org/presentationml/2006/main">
  <p:cSld name="Blank">
    <p:spTree>
      <p:nvGrpSpPr>
        <p:cNvPr id="1" name="Shape 3909"/>
        <p:cNvGrpSpPr/>
        <p:nvPr/>
      </p:nvGrpSpPr>
      <p:grpSpPr>
        <a:xfrm>
          <a:off x="0" y="0"/>
          <a:ext cx="0" cy="0"/>
          <a:chOff x="0" y="0"/>
          <a:chExt cx="0" cy="0"/>
        </a:xfrm>
      </p:grpSpPr>
      <p:pic>
        <p:nvPicPr>
          <p:cNvPr id="3910" name="Shape 3910" descr="Shape 191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911" name="Shape 3911"/>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8.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3912"/>
        <p:cNvGrpSpPr/>
        <p:nvPr/>
      </p:nvGrpSpPr>
      <p:grpSpPr>
        <a:xfrm>
          <a:off x="0" y="0"/>
          <a:ext cx="0" cy="0"/>
          <a:chOff x="0" y="0"/>
          <a:chExt cx="0" cy="0"/>
        </a:xfrm>
      </p:grpSpPr>
      <p:sp>
        <p:nvSpPr>
          <p:cNvPr id="3913" name="Shape 3913"/>
          <p:cNvSpPr txBox="1">
            <a:spLocks noGrp="1"/>
          </p:cNvSpPr>
          <p:nvPr>
            <p:ph type="title"/>
          </p:nvPr>
        </p:nvSpPr>
        <p:spPr>
          <a:xfrm>
            <a:off x="311693"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14" name="Shape 3914"/>
          <p:cNvSpPr txBox="1">
            <a:spLocks noGrp="1"/>
          </p:cNvSpPr>
          <p:nvPr>
            <p:ph type="body" idx="1"/>
          </p:nvPr>
        </p:nvSpPr>
        <p:spPr>
          <a:xfrm>
            <a:off x="311693"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15" name="Shape 3915"/>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16" name="Shape 391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9.xml><?xml version="1.0" encoding="utf-8"?>
<p:sldLayout xmlns:a="http://schemas.openxmlformats.org/drawingml/2006/main" xmlns:r="http://schemas.openxmlformats.org/officeDocument/2006/relationships" xmlns:p="http://schemas.openxmlformats.org/presentationml/2006/main">
  <p:cSld name="Title only">
    <p:spTree>
      <p:nvGrpSpPr>
        <p:cNvPr id="1" name="Shape 3917"/>
        <p:cNvGrpSpPr/>
        <p:nvPr/>
      </p:nvGrpSpPr>
      <p:grpSpPr>
        <a:xfrm>
          <a:off x="0" y="0"/>
          <a:ext cx="0" cy="0"/>
          <a:chOff x="0" y="0"/>
          <a:chExt cx="0" cy="0"/>
        </a:xfrm>
      </p:grpSpPr>
      <p:sp>
        <p:nvSpPr>
          <p:cNvPr id="3918" name="Shape 3918"/>
          <p:cNvSpPr txBox="1">
            <a:spLocks noGrp="1"/>
          </p:cNvSpPr>
          <p:nvPr>
            <p:ph type="title"/>
          </p:nvPr>
        </p:nvSpPr>
        <p:spPr>
          <a:xfrm>
            <a:off x="311693"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19" name="Shape 3919"/>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ide-by-Side">
    <p:spTree>
      <p:nvGrpSpPr>
        <p:cNvPr id="1" name="Shape 1573"/>
        <p:cNvGrpSpPr/>
        <p:nvPr/>
      </p:nvGrpSpPr>
      <p:grpSpPr>
        <a:xfrm>
          <a:off x="0" y="0"/>
          <a:ext cx="0" cy="0"/>
          <a:chOff x="0" y="0"/>
          <a:chExt cx="0" cy="0"/>
        </a:xfrm>
      </p:grpSpPr>
      <p:pic>
        <p:nvPicPr>
          <p:cNvPr id="1574" name="Shape 1574" descr="Shape 14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1575" name="Shape 1575"/>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576" name="Shape 1576"/>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1577" name="Shape 1577"/>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78" name="Shape 157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0.xml><?xml version="1.0" encoding="utf-8"?>
<p:sldLayout xmlns:a="http://schemas.openxmlformats.org/drawingml/2006/main" xmlns:r="http://schemas.openxmlformats.org/officeDocument/2006/relationships" xmlns:p="http://schemas.openxmlformats.org/presentationml/2006/main">
  <p:cSld name="Side-by-Side">
    <p:spTree>
      <p:nvGrpSpPr>
        <p:cNvPr id="1" name="Shape 3920"/>
        <p:cNvGrpSpPr/>
        <p:nvPr/>
      </p:nvGrpSpPr>
      <p:grpSpPr>
        <a:xfrm>
          <a:off x="0" y="0"/>
          <a:ext cx="0" cy="0"/>
          <a:chOff x="0" y="0"/>
          <a:chExt cx="0" cy="0"/>
        </a:xfrm>
      </p:grpSpPr>
      <p:pic>
        <p:nvPicPr>
          <p:cNvPr id="3921" name="Shape 3921" descr="Shape 1924"/>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922" name="Shape 3922"/>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923" name="Shape 3923"/>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924" name="Shape 3924"/>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25" name="Shape 392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1.xml><?xml version="1.0" encoding="utf-8"?>
<p:sldLayout xmlns:a="http://schemas.openxmlformats.org/drawingml/2006/main" xmlns:r="http://schemas.openxmlformats.org/officeDocument/2006/relationships" xmlns:p="http://schemas.openxmlformats.org/presentationml/2006/main">
  <p:cSld name="Body">
    <p:spTree>
      <p:nvGrpSpPr>
        <p:cNvPr id="1" name="Shape 3926"/>
        <p:cNvGrpSpPr/>
        <p:nvPr/>
      </p:nvGrpSpPr>
      <p:grpSpPr>
        <a:xfrm>
          <a:off x="0" y="0"/>
          <a:ext cx="0" cy="0"/>
          <a:chOff x="0" y="0"/>
          <a:chExt cx="0" cy="0"/>
        </a:xfrm>
      </p:grpSpPr>
      <p:pic>
        <p:nvPicPr>
          <p:cNvPr id="3927" name="Shape 3927" descr="Shape 1930"/>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928" name="Shape 3928"/>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29" name="Shape 392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2.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3930"/>
        <p:cNvGrpSpPr/>
        <p:nvPr/>
      </p:nvGrpSpPr>
      <p:grpSpPr>
        <a:xfrm>
          <a:off x="0" y="0"/>
          <a:ext cx="0" cy="0"/>
          <a:chOff x="0" y="0"/>
          <a:chExt cx="0" cy="0"/>
        </a:xfrm>
      </p:grpSpPr>
      <p:sp>
        <p:nvSpPr>
          <p:cNvPr id="3931" name="Shape 3931"/>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932" name="Shape 3932"/>
          <p:cNvCxnSpPr/>
          <p:nvPr/>
        </p:nvCxnSpPr>
        <p:spPr>
          <a:xfrm>
            <a:off x="4202555" y="2323832"/>
            <a:ext cx="738900" cy="0"/>
          </a:xfrm>
          <a:prstGeom prst="straightConnector1">
            <a:avLst/>
          </a:prstGeom>
          <a:noFill/>
          <a:ln w="38100" cap="flat" cmpd="sng">
            <a:solidFill>
              <a:srgbClr val="FFFFFF"/>
            </a:solidFill>
            <a:prstDash val="solid"/>
            <a:round/>
            <a:headEnd type="none" w="med" len="med"/>
            <a:tailEnd type="none" w="med" len="med"/>
          </a:ln>
        </p:spPr>
      </p:cxnSp>
      <p:pic>
        <p:nvPicPr>
          <p:cNvPr id="3933" name="Shape 3933" descr="Shape 193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934" name="Shape 393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3.xml><?xml version="1.0" encoding="utf-8"?>
<p:sldLayout xmlns:a="http://schemas.openxmlformats.org/drawingml/2006/main" xmlns:r="http://schemas.openxmlformats.org/officeDocument/2006/relationships" xmlns:p="http://schemas.openxmlformats.org/presentationml/2006/main">
  <p:cSld name="Body">
    <p:spTree>
      <p:nvGrpSpPr>
        <p:cNvPr id="1" name="Shape 3935"/>
        <p:cNvGrpSpPr/>
        <p:nvPr/>
      </p:nvGrpSpPr>
      <p:grpSpPr>
        <a:xfrm>
          <a:off x="0" y="0"/>
          <a:ext cx="0" cy="0"/>
          <a:chOff x="0" y="0"/>
          <a:chExt cx="0" cy="0"/>
        </a:xfrm>
      </p:grpSpPr>
      <p:pic>
        <p:nvPicPr>
          <p:cNvPr id="3936" name="Shape 3936" descr="Shape 1939"/>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937" name="Shape 3937"/>
          <p:cNvSpPr txBox="1">
            <a:spLocks noGrp="1"/>
          </p:cNvSpPr>
          <p:nvPr>
            <p:ph type="title"/>
          </p:nvPr>
        </p:nvSpPr>
        <p:spPr>
          <a:xfrm>
            <a:off x="253550" y="151267"/>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38" name="Shape 393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4.xml><?xml version="1.0" encoding="utf-8"?>
<p:sldLayout xmlns:a="http://schemas.openxmlformats.org/drawingml/2006/main" xmlns:r="http://schemas.openxmlformats.org/officeDocument/2006/relationships" xmlns:p="http://schemas.openxmlformats.org/presentationml/2006/main">
  <p:cSld name="16_Blank">
    <p:spTree>
      <p:nvGrpSpPr>
        <p:cNvPr id="1" name="Shape 3939"/>
        <p:cNvGrpSpPr/>
        <p:nvPr/>
      </p:nvGrpSpPr>
      <p:grpSpPr>
        <a:xfrm>
          <a:off x="0" y="0"/>
          <a:ext cx="0" cy="0"/>
          <a:chOff x="0" y="0"/>
          <a:chExt cx="0" cy="0"/>
        </a:xfrm>
      </p:grpSpPr>
      <p:pic>
        <p:nvPicPr>
          <p:cNvPr id="3940" name="Shape 3940" descr="Shape 194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941" name="Shape 3941"/>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3942" name="Shape 394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943"/>
        <p:cNvGrpSpPr/>
        <p:nvPr/>
      </p:nvGrpSpPr>
      <p:grpSpPr>
        <a:xfrm>
          <a:off x="0" y="0"/>
          <a:ext cx="0" cy="0"/>
          <a:chOff x="0" y="0"/>
          <a:chExt cx="0" cy="0"/>
        </a:xfrm>
      </p:grpSpPr>
      <p:sp>
        <p:nvSpPr>
          <p:cNvPr id="3944" name="Shape 3944"/>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45" name="Shape 3945"/>
          <p:cNvSpPr txBox="1">
            <a:spLocks noGrp="1"/>
          </p:cNvSpPr>
          <p:nvPr>
            <p:ph type="body" idx="1"/>
          </p:nvPr>
        </p:nvSpPr>
        <p:spPr>
          <a:xfrm>
            <a:off x="311694"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46" name="Shape 394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6.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3947"/>
        <p:cNvGrpSpPr/>
        <p:nvPr/>
      </p:nvGrpSpPr>
      <p:grpSpPr>
        <a:xfrm>
          <a:off x="0" y="0"/>
          <a:ext cx="0" cy="0"/>
          <a:chOff x="0" y="0"/>
          <a:chExt cx="0" cy="0"/>
        </a:xfrm>
      </p:grpSpPr>
      <p:sp>
        <p:nvSpPr>
          <p:cNvPr id="3948" name="Shape 3948"/>
          <p:cNvSpPr txBox="1">
            <a:spLocks noGrp="1"/>
          </p:cNvSpPr>
          <p:nvPr>
            <p:ph type="title"/>
          </p:nvPr>
        </p:nvSpPr>
        <p:spPr>
          <a:xfrm>
            <a:off x="311694"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49" name="Shape 3949"/>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7.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3950"/>
        <p:cNvGrpSpPr/>
        <p:nvPr/>
      </p:nvGrpSpPr>
      <p:grpSpPr>
        <a:xfrm>
          <a:off x="0" y="0"/>
          <a:ext cx="0" cy="0"/>
          <a:chOff x="0" y="0"/>
          <a:chExt cx="0" cy="0"/>
        </a:xfrm>
      </p:grpSpPr>
      <p:sp>
        <p:nvSpPr>
          <p:cNvPr id="3951" name="Shape 3951"/>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52" name="Shape 3952"/>
          <p:cNvSpPr txBox="1">
            <a:spLocks noGrp="1"/>
          </p:cNvSpPr>
          <p:nvPr>
            <p:ph type="body" idx="1"/>
          </p:nvPr>
        </p:nvSpPr>
        <p:spPr>
          <a:xfrm>
            <a:off x="311694" y="1152475"/>
            <a:ext cx="8520600" cy="3416400"/>
          </a:xfrm>
          <a:prstGeom prst="rect">
            <a:avLst/>
          </a:prstGeom>
          <a:noFill/>
          <a:ln>
            <a:noFill/>
          </a:ln>
        </p:spPr>
        <p:txBody>
          <a:bodyPr lIns="91425" tIns="91425" rIns="91425" bIns="91425" anchor="t" anchorCtr="0"/>
          <a:lstStyle>
            <a:lvl1pPr marL="228600" marR="0" lvl="0"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228600" marR="0" lvl="1"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228600" marR="0" lvl="2"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228600" marR="0" lvl="3"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228600" marR="0" lvl="4"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53" name="Shape 395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8.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3954"/>
        <p:cNvGrpSpPr/>
        <p:nvPr/>
      </p:nvGrpSpPr>
      <p:grpSpPr>
        <a:xfrm>
          <a:off x="0" y="0"/>
          <a:ext cx="0" cy="0"/>
          <a:chOff x="0" y="0"/>
          <a:chExt cx="0" cy="0"/>
        </a:xfrm>
      </p:grpSpPr>
      <p:sp>
        <p:nvSpPr>
          <p:cNvPr id="3955" name="Shape 3955"/>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56" name="Shape 3956"/>
          <p:cNvSpPr txBox="1">
            <a:spLocks noGrp="1"/>
          </p:cNvSpPr>
          <p:nvPr>
            <p:ph type="body" idx="1"/>
          </p:nvPr>
        </p:nvSpPr>
        <p:spPr>
          <a:xfrm>
            <a:off x="311694" y="1152475"/>
            <a:ext cx="3999900" cy="3416400"/>
          </a:xfrm>
          <a:prstGeom prst="rect">
            <a:avLst/>
          </a:prstGeom>
          <a:noFill/>
          <a:ln>
            <a:noFill/>
          </a:ln>
        </p:spPr>
        <p:txBody>
          <a:bodyPr lIns="91425" tIns="91425" rIns="91425" bIns="91425" anchor="t" anchorCtr="0"/>
          <a:lstStyle>
            <a:lvl1pPr marL="177800" marR="0" lvl="0"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177800" marR="0" lvl="1"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177800" marR="0" lvl="2"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177800" marR="0" lvl="3"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177800" marR="0" lvl="4"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57" name="Shape 3957"/>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58" name="Shape 395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9.xml><?xml version="1.0" encoding="utf-8"?>
<p:sldLayout xmlns:a="http://schemas.openxmlformats.org/drawingml/2006/main" xmlns:r="http://schemas.openxmlformats.org/officeDocument/2006/relationships" xmlns:p="http://schemas.openxmlformats.org/presentationml/2006/main">
  <p:cSld name="Title only">
    <p:spTree>
      <p:nvGrpSpPr>
        <p:cNvPr id="1" name="Shape 3959"/>
        <p:cNvGrpSpPr/>
        <p:nvPr/>
      </p:nvGrpSpPr>
      <p:grpSpPr>
        <a:xfrm>
          <a:off x="0" y="0"/>
          <a:ext cx="0" cy="0"/>
          <a:chOff x="0" y="0"/>
          <a:chExt cx="0" cy="0"/>
        </a:xfrm>
      </p:grpSpPr>
      <p:sp>
        <p:nvSpPr>
          <p:cNvPr id="3960" name="Shape 3960"/>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61" name="Shape 396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1579"/>
        <p:cNvGrpSpPr/>
        <p:nvPr/>
      </p:nvGrpSpPr>
      <p:grpSpPr>
        <a:xfrm>
          <a:off x="0" y="0"/>
          <a:ext cx="0" cy="0"/>
          <a:chOff x="0" y="0"/>
          <a:chExt cx="0" cy="0"/>
        </a:xfrm>
      </p:grpSpPr>
      <p:sp>
        <p:nvSpPr>
          <p:cNvPr id="1580" name="Shape 1580"/>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581" name="Shape 1581"/>
          <p:cNvCxnSpPr/>
          <p:nvPr/>
        </p:nvCxnSpPr>
        <p:spPr>
          <a:xfrm>
            <a:off x="4202555" y="2323834"/>
            <a:ext cx="738900" cy="0"/>
          </a:xfrm>
          <a:prstGeom prst="straightConnector1">
            <a:avLst/>
          </a:prstGeom>
          <a:noFill/>
          <a:ln w="38100" cap="flat" cmpd="sng">
            <a:solidFill>
              <a:srgbClr val="FFFFFF"/>
            </a:solidFill>
            <a:prstDash val="solid"/>
            <a:round/>
            <a:headEnd type="none" w="med" len="med"/>
            <a:tailEnd type="none" w="med" len="med"/>
          </a:ln>
        </p:spPr>
      </p:cxnSp>
      <p:pic>
        <p:nvPicPr>
          <p:cNvPr id="1582" name="Shape 1582" descr="Shape 148"/>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1583" name="Shape 1583"/>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0.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962"/>
        <p:cNvGrpSpPr/>
        <p:nvPr/>
      </p:nvGrpSpPr>
      <p:grpSpPr>
        <a:xfrm>
          <a:off x="0" y="0"/>
          <a:ext cx="0" cy="0"/>
          <a:chOff x="0" y="0"/>
          <a:chExt cx="0" cy="0"/>
        </a:xfrm>
      </p:grpSpPr>
      <p:sp>
        <p:nvSpPr>
          <p:cNvPr id="3963" name="Shape 3963"/>
          <p:cNvSpPr txBox="1">
            <a:spLocks noGrp="1"/>
          </p:cNvSpPr>
          <p:nvPr>
            <p:ph type="title"/>
          </p:nvPr>
        </p:nvSpPr>
        <p:spPr>
          <a:xfrm>
            <a:off x="311694"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64" name="Shape 3964"/>
          <p:cNvSpPr txBox="1">
            <a:spLocks noGrp="1"/>
          </p:cNvSpPr>
          <p:nvPr>
            <p:ph type="body" idx="1"/>
          </p:nvPr>
        </p:nvSpPr>
        <p:spPr>
          <a:xfrm>
            <a:off x="311694" y="1389598"/>
            <a:ext cx="2808000" cy="3179400"/>
          </a:xfrm>
          <a:prstGeom prst="rect">
            <a:avLst/>
          </a:prstGeom>
          <a:noFill/>
          <a:ln>
            <a:noFill/>
          </a:ln>
        </p:spPr>
        <p:txBody>
          <a:bodyPr lIns="91425" tIns="91425" rIns="91425" bIns="91425" anchor="t" anchorCtr="0"/>
          <a:lstStyle>
            <a:lvl1pPr marL="152400" marR="0" lvl="0"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152400" marR="0" lvl="1"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152400" marR="0" lvl="2"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152400" marR="0" lvl="3"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152400" marR="0" lvl="4"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65" name="Shape 3965"/>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1.xml><?xml version="1.0" encoding="utf-8"?>
<p:sldLayout xmlns:a="http://schemas.openxmlformats.org/drawingml/2006/main" xmlns:r="http://schemas.openxmlformats.org/officeDocument/2006/relationships" xmlns:p="http://schemas.openxmlformats.org/presentationml/2006/main">
  <p:cSld name="Main point">
    <p:spTree>
      <p:nvGrpSpPr>
        <p:cNvPr id="1" name="Shape 3966"/>
        <p:cNvGrpSpPr/>
        <p:nvPr/>
      </p:nvGrpSpPr>
      <p:grpSpPr>
        <a:xfrm>
          <a:off x="0" y="0"/>
          <a:ext cx="0" cy="0"/>
          <a:chOff x="0" y="0"/>
          <a:chExt cx="0" cy="0"/>
        </a:xfrm>
      </p:grpSpPr>
      <p:sp>
        <p:nvSpPr>
          <p:cNvPr id="3967" name="Shape 3967"/>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68" name="Shape 396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2.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69"/>
        <p:cNvGrpSpPr/>
        <p:nvPr/>
      </p:nvGrpSpPr>
      <p:grpSpPr>
        <a:xfrm>
          <a:off x="0" y="0"/>
          <a:ext cx="0" cy="0"/>
          <a:chOff x="0" y="0"/>
          <a:chExt cx="0" cy="0"/>
        </a:xfrm>
      </p:grpSpPr>
      <p:sp>
        <p:nvSpPr>
          <p:cNvPr id="3970" name="Shape 3970"/>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971" name="Shape 3971"/>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72" name="Shape 3972"/>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73" name="Shape 3973"/>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74" name="Shape 397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3.xml><?xml version="1.0" encoding="utf-8"?>
<p:sldLayout xmlns:a="http://schemas.openxmlformats.org/drawingml/2006/main" xmlns:r="http://schemas.openxmlformats.org/officeDocument/2006/relationships" xmlns:p="http://schemas.openxmlformats.org/presentationml/2006/main">
  <p:cSld name="Caption">
    <p:spTree>
      <p:nvGrpSpPr>
        <p:cNvPr id="1" name="Shape 3975"/>
        <p:cNvGrpSpPr/>
        <p:nvPr/>
      </p:nvGrpSpPr>
      <p:grpSpPr>
        <a:xfrm>
          <a:off x="0" y="0"/>
          <a:ext cx="0" cy="0"/>
          <a:chOff x="0" y="0"/>
          <a:chExt cx="0" cy="0"/>
        </a:xfrm>
      </p:grpSpPr>
      <p:sp>
        <p:nvSpPr>
          <p:cNvPr id="3976" name="Shape 3976"/>
          <p:cNvSpPr txBox="1">
            <a:spLocks noGrp="1"/>
          </p:cNvSpPr>
          <p:nvPr>
            <p:ph type="body" idx="1"/>
          </p:nvPr>
        </p:nvSpPr>
        <p:spPr>
          <a:xfrm>
            <a:off x="311694"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228600" marR="0" lvl="1"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228600" marR="0" lvl="2"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228600" marR="0" lvl="3"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228600" marR="0" lvl="4"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77" name="Shape 397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4.xml><?xml version="1.0" encoding="utf-8"?>
<p:sldLayout xmlns:a="http://schemas.openxmlformats.org/drawingml/2006/main" xmlns:r="http://schemas.openxmlformats.org/officeDocument/2006/relationships" xmlns:p="http://schemas.openxmlformats.org/presentationml/2006/main">
  <p:cSld name="Big number">
    <p:spTree>
      <p:nvGrpSpPr>
        <p:cNvPr id="1" name="Shape 3978"/>
        <p:cNvGrpSpPr/>
        <p:nvPr/>
      </p:nvGrpSpPr>
      <p:grpSpPr>
        <a:xfrm>
          <a:off x="0" y="0"/>
          <a:ext cx="0" cy="0"/>
          <a:chOff x="0" y="0"/>
          <a:chExt cx="0" cy="0"/>
        </a:xfrm>
      </p:grpSpPr>
      <p:sp>
        <p:nvSpPr>
          <p:cNvPr id="3979" name="Shape 3979"/>
          <p:cNvSpPr txBox="1">
            <a:spLocks noGrp="1"/>
          </p:cNvSpPr>
          <p:nvPr>
            <p:ph type="title"/>
          </p:nvPr>
        </p:nvSpPr>
        <p:spPr>
          <a:xfrm>
            <a:off x="311694"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80" name="Shape 3980"/>
          <p:cNvSpPr txBox="1">
            <a:spLocks noGrp="1"/>
          </p:cNvSpPr>
          <p:nvPr>
            <p:ph type="body" idx="1"/>
          </p:nvPr>
        </p:nvSpPr>
        <p:spPr>
          <a:xfrm>
            <a:off x="311694" y="3152225"/>
            <a:ext cx="8520600" cy="1300800"/>
          </a:xfrm>
          <a:prstGeom prst="rect">
            <a:avLst/>
          </a:prstGeom>
          <a:noFill/>
          <a:ln>
            <a:noFill/>
          </a:ln>
        </p:spPr>
        <p:txBody>
          <a:bodyPr lIns="91425" tIns="91425" rIns="91425" bIns="91425" anchor="t" anchorCtr="0"/>
          <a:lstStyle>
            <a:lvl1pPr marL="228600" marR="0" lvl="0"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228600" marR="0" lvl="1"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228600" marR="0" lvl="2"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228600" marR="0" lvl="3"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228600" marR="0" lvl="4"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81" name="Shape 398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5.xml><?xml version="1.0" encoding="utf-8"?>
<p:sldLayout xmlns:a="http://schemas.openxmlformats.org/drawingml/2006/main" xmlns:r="http://schemas.openxmlformats.org/officeDocument/2006/relationships" xmlns:p="http://schemas.openxmlformats.org/presentationml/2006/main">
  <p:cSld name="Blank">
    <p:spTree>
      <p:nvGrpSpPr>
        <p:cNvPr id="1" name="Shape 3982"/>
        <p:cNvGrpSpPr/>
        <p:nvPr/>
      </p:nvGrpSpPr>
      <p:grpSpPr>
        <a:xfrm>
          <a:off x="0" y="0"/>
          <a:ext cx="0" cy="0"/>
          <a:chOff x="0" y="0"/>
          <a:chExt cx="0" cy="0"/>
        </a:xfrm>
      </p:grpSpPr>
      <p:sp>
        <p:nvSpPr>
          <p:cNvPr id="3983" name="Shape 398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6.xml><?xml version="1.0" encoding="utf-8"?>
<p:sldLayout xmlns:a="http://schemas.openxmlformats.org/drawingml/2006/main" xmlns:r="http://schemas.openxmlformats.org/officeDocument/2006/relationships" xmlns:p="http://schemas.openxmlformats.org/presentationml/2006/main">
  <p:cSld name="Intro">
    <p:spTree>
      <p:nvGrpSpPr>
        <p:cNvPr id="1" name="Shape 3984"/>
        <p:cNvGrpSpPr/>
        <p:nvPr/>
      </p:nvGrpSpPr>
      <p:grpSpPr>
        <a:xfrm>
          <a:off x="0" y="0"/>
          <a:ext cx="0" cy="0"/>
          <a:chOff x="0" y="0"/>
          <a:chExt cx="0" cy="0"/>
        </a:xfrm>
      </p:grpSpPr>
      <p:sp>
        <p:nvSpPr>
          <p:cNvPr id="3985" name="Shape 3985"/>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986" name="Shape 3986" descr="Shape 1989"/>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3987" name="Shape 3987"/>
          <p:cNvCxnSpPr/>
          <p:nvPr/>
        </p:nvCxnSpPr>
        <p:spPr>
          <a:xfrm>
            <a:off x="301137" y="2126466"/>
            <a:ext cx="738900" cy="0"/>
          </a:xfrm>
          <a:prstGeom prst="straightConnector1">
            <a:avLst/>
          </a:prstGeom>
          <a:noFill/>
          <a:ln w="38100" cap="flat" cmpd="sng">
            <a:solidFill>
              <a:srgbClr val="00253E"/>
            </a:solidFill>
            <a:prstDash val="solid"/>
            <a:round/>
            <a:headEnd type="none" w="med" len="med"/>
            <a:tailEnd type="none" w="med" len="med"/>
          </a:ln>
        </p:spPr>
      </p:cxnSp>
      <p:sp>
        <p:nvSpPr>
          <p:cNvPr id="3988" name="Shape 3988"/>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989" name="Shape 3989"/>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990" name="Shape 399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7.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3991"/>
        <p:cNvGrpSpPr/>
        <p:nvPr/>
      </p:nvGrpSpPr>
      <p:grpSpPr>
        <a:xfrm>
          <a:off x="0" y="0"/>
          <a:ext cx="0" cy="0"/>
          <a:chOff x="0" y="0"/>
          <a:chExt cx="0" cy="0"/>
        </a:xfrm>
      </p:grpSpPr>
      <p:pic>
        <p:nvPicPr>
          <p:cNvPr id="3992" name="Shape 3992" descr="Shape 1995"/>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993" name="Shape 3993"/>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994" name="Shape 3994"/>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995" name="Shape 3995"/>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96" name="Shape 399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8.xml><?xml version="1.0" encoding="utf-8"?>
<p:sldLayout xmlns:a="http://schemas.openxmlformats.org/drawingml/2006/main" xmlns:r="http://schemas.openxmlformats.org/officeDocument/2006/relationships" xmlns:p="http://schemas.openxmlformats.org/presentationml/2006/main">
  <p:cSld name="Body w/ Image">
    <p:spTree>
      <p:nvGrpSpPr>
        <p:cNvPr id="1" name="Shape 3997"/>
        <p:cNvGrpSpPr/>
        <p:nvPr/>
      </p:nvGrpSpPr>
      <p:grpSpPr>
        <a:xfrm>
          <a:off x="0" y="0"/>
          <a:ext cx="0" cy="0"/>
          <a:chOff x="0" y="0"/>
          <a:chExt cx="0" cy="0"/>
        </a:xfrm>
      </p:grpSpPr>
      <p:sp>
        <p:nvSpPr>
          <p:cNvPr id="3998" name="Shape 3998"/>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999" name="Shape 3999"/>
          <p:cNvSpPr txBox="1"/>
          <p:nvPr/>
        </p:nvSpPr>
        <p:spPr>
          <a:xfrm>
            <a:off x="6096000" y="2114150"/>
            <a:ext cx="3048000" cy="3507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Arial"/>
              <a:buNone/>
            </a:pPr>
            <a:r>
              <a:rPr lang="en" sz="1800" b="1" i="0" u="none" strike="noStrike" cap="none">
                <a:solidFill>
                  <a:srgbClr val="999999"/>
                </a:solidFill>
                <a:latin typeface="Arial"/>
                <a:ea typeface="Arial"/>
                <a:cs typeface="Arial"/>
                <a:sym typeface="Arial"/>
              </a:rPr>
              <a:t>Cover with Image</a:t>
            </a:r>
          </a:p>
        </p:txBody>
      </p:sp>
      <p:pic>
        <p:nvPicPr>
          <p:cNvPr id="4000" name="Shape 4000" descr="Shape 200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4001" name="Shape 4001"/>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002" name="Shape 4002"/>
          <p:cNvSpPr txBox="1">
            <a:spLocks noGrp="1"/>
          </p:cNvSpPr>
          <p:nvPr>
            <p:ph type="title"/>
          </p:nvPr>
        </p:nvSpPr>
        <p:spPr>
          <a:xfrm>
            <a:off x="253550" y="151268"/>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03" name="Shape 400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9.xml><?xml version="1.0" encoding="utf-8"?>
<p:sldLayout xmlns:a="http://schemas.openxmlformats.org/drawingml/2006/main" xmlns:r="http://schemas.openxmlformats.org/officeDocument/2006/relationships" xmlns:p="http://schemas.openxmlformats.org/presentationml/2006/main">
  <p:cSld name="Blank">
    <p:spTree>
      <p:nvGrpSpPr>
        <p:cNvPr id="1" name="Shape 4004"/>
        <p:cNvGrpSpPr/>
        <p:nvPr/>
      </p:nvGrpSpPr>
      <p:grpSpPr>
        <a:xfrm>
          <a:off x="0" y="0"/>
          <a:ext cx="0" cy="0"/>
          <a:chOff x="0" y="0"/>
          <a:chExt cx="0" cy="0"/>
        </a:xfrm>
      </p:grpSpPr>
      <p:sp>
        <p:nvSpPr>
          <p:cNvPr id="4005" name="Shape 400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Statement">
    <p:spTree>
      <p:nvGrpSpPr>
        <p:cNvPr id="1" name="Shape 1584"/>
        <p:cNvGrpSpPr/>
        <p:nvPr/>
      </p:nvGrpSpPr>
      <p:grpSpPr>
        <a:xfrm>
          <a:off x="0" y="0"/>
          <a:ext cx="0" cy="0"/>
          <a:chOff x="0" y="0"/>
          <a:chExt cx="0" cy="0"/>
        </a:xfrm>
      </p:grpSpPr>
      <p:sp>
        <p:nvSpPr>
          <p:cNvPr id="1585" name="Shape 1585"/>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12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1586" name="Shape 1586"/>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1587" name="Shape 1587" descr="Shape 153"/>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1588" name="Shape 158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0.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4006"/>
        <p:cNvGrpSpPr/>
        <p:nvPr/>
      </p:nvGrpSpPr>
      <p:grpSpPr>
        <a:xfrm>
          <a:off x="0" y="0"/>
          <a:ext cx="0" cy="0"/>
          <a:chOff x="0" y="0"/>
          <a:chExt cx="0" cy="0"/>
        </a:xfrm>
      </p:grpSpPr>
      <p:pic>
        <p:nvPicPr>
          <p:cNvPr id="4007" name="Shape 4007" descr="Shape 2010"/>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4008" name="Shape 4008"/>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09" name="Shape 400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1.xml><?xml version="1.0" encoding="utf-8"?>
<p:sldLayout xmlns:a="http://schemas.openxmlformats.org/drawingml/2006/main" xmlns:r="http://schemas.openxmlformats.org/officeDocument/2006/relationships" xmlns:p="http://schemas.openxmlformats.org/presentationml/2006/main">
  <p:cSld name="Statement">
    <p:spTree>
      <p:nvGrpSpPr>
        <p:cNvPr id="1" name="Shape 4010"/>
        <p:cNvGrpSpPr/>
        <p:nvPr/>
      </p:nvGrpSpPr>
      <p:grpSpPr>
        <a:xfrm>
          <a:off x="0" y="0"/>
          <a:ext cx="0" cy="0"/>
          <a:chOff x="0" y="0"/>
          <a:chExt cx="0" cy="0"/>
        </a:xfrm>
      </p:grpSpPr>
      <p:sp>
        <p:nvSpPr>
          <p:cNvPr id="4011" name="Shape 4011"/>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33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4012" name="Shape 4012"/>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013" name="Shape 4013" descr="Shape 2016"/>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4014" name="Shape 401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2.xml><?xml version="1.0" encoding="utf-8"?>
<p:sldLayout xmlns:a="http://schemas.openxmlformats.org/drawingml/2006/main" xmlns:r="http://schemas.openxmlformats.org/officeDocument/2006/relationships" xmlns:p="http://schemas.openxmlformats.org/presentationml/2006/main">
  <p:cSld name="16_Blank">
    <p:spTree>
      <p:nvGrpSpPr>
        <p:cNvPr id="1" name="Shape 4015"/>
        <p:cNvGrpSpPr/>
        <p:nvPr/>
      </p:nvGrpSpPr>
      <p:grpSpPr>
        <a:xfrm>
          <a:off x="0" y="0"/>
          <a:ext cx="0" cy="0"/>
          <a:chOff x="0" y="0"/>
          <a:chExt cx="0" cy="0"/>
        </a:xfrm>
      </p:grpSpPr>
      <p:pic>
        <p:nvPicPr>
          <p:cNvPr id="4016" name="Shape 4016" descr="Shape 201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4017" name="Shape 4017"/>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4018" name="Shape 401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3.xml><?xml version="1.0" encoding="utf-8"?>
<p:sldLayout xmlns:a="http://schemas.openxmlformats.org/drawingml/2006/main" xmlns:r="http://schemas.openxmlformats.org/officeDocument/2006/relationships" xmlns:p="http://schemas.openxmlformats.org/presentationml/2006/main">
  <p:cSld name="Blank">
    <p:spTree>
      <p:nvGrpSpPr>
        <p:cNvPr id="1" name="Shape 4019"/>
        <p:cNvGrpSpPr/>
        <p:nvPr/>
      </p:nvGrpSpPr>
      <p:grpSpPr>
        <a:xfrm>
          <a:off x="0" y="0"/>
          <a:ext cx="0" cy="0"/>
          <a:chOff x="0" y="0"/>
          <a:chExt cx="0" cy="0"/>
        </a:xfrm>
      </p:grpSpPr>
      <p:pic>
        <p:nvPicPr>
          <p:cNvPr id="4020" name="Shape 4020" descr="Shape 202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4021" name="Shape 4021"/>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4.xml><?xml version="1.0" encoding="utf-8"?>
<p:sldLayout xmlns:a="http://schemas.openxmlformats.org/drawingml/2006/main" xmlns:r="http://schemas.openxmlformats.org/officeDocument/2006/relationships" xmlns:p="http://schemas.openxmlformats.org/presentationml/2006/main">
  <p:cSld name="16_Blank">
    <p:spTree>
      <p:nvGrpSpPr>
        <p:cNvPr id="1" name="Shape 4022"/>
        <p:cNvGrpSpPr/>
        <p:nvPr/>
      </p:nvGrpSpPr>
      <p:grpSpPr>
        <a:xfrm>
          <a:off x="0" y="0"/>
          <a:ext cx="0" cy="0"/>
          <a:chOff x="0" y="0"/>
          <a:chExt cx="0" cy="0"/>
        </a:xfrm>
      </p:grpSpPr>
      <p:pic>
        <p:nvPicPr>
          <p:cNvPr id="4023" name="Shape 4023" descr="Shape 202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4024" name="Shape 4024"/>
          <p:cNvSpPr/>
          <p:nvPr/>
        </p:nvSpPr>
        <p:spPr>
          <a:xfrm>
            <a:off x="114300" y="112007"/>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4025" name="Shape 402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5.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4026"/>
        <p:cNvGrpSpPr/>
        <p:nvPr/>
      </p:nvGrpSpPr>
      <p:grpSpPr>
        <a:xfrm>
          <a:off x="0" y="0"/>
          <a:ext cx="0" cy="0"/>
          <a:chOff x="0" y="0"/>
          <a:chExt cx="0" cy="0"/>
        </a:xfrm>
      </p:grpSpPr>
      <p:pic>
        <p:nvPicPr>
          <p:cNvPr id="4027" name="Shape 4027" descr="Shape 2030"/>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4028" name="Shape 4028"/>
          <p:cNvSpPr/>
          <p:nvPr/>
        </p:nvSpPr>
        <p:spPr>
          <a:xfrm>
            <a:off x="0" y="-25"/>
            <a:ext cx="9144000" cy="5143500"/>
          </a:xfrm>
          <a:prstGeom prst="rect">
            <a:avLst/>
          </a:prstGeom>
          <a:gradFill>
            <a:gsLst>
              <a:gs pos="0">
                <a:srgbClr val="1AB9A5"/>
              </a:gs>
              <a:gs pos="10000">
                <a:srgbClr val="1AB9A5"/>
              </a:gs>
              <a:gs pos="100000">
                <a:srgbClr val="1AB9A5">
                  <a:alpha val="72549"/>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4029" name="Shape 4029" descr="Shape 2032"/>
          <p:cNvPicPr preferRelativeResize="0"/>
          <p:nvPr/>
        </p:nvPicPr>
        <p:blipFill rotWithShape="1">
          <a:blip r:embed="rId3">
            <a:alphaModFix/>
          </a:blip>
          <a:srcRect/>
          <a:stretch/>
        </p:blipFill>
        <p:spPr>
          <a:xfrm>
            <a:off x="224815" y="515477"/>
            <a:ext cx="2353800" cy="921000"/>
          </a:xfrm>
          <a:prstGeom prst="rect">
            <a:avLst/>
          </a:prstGeom>
          <a:noFill/>
          <a:ln>
            <a:noFill/>
          </a:ln>
        </p:spPr>
      </p:pic>
      <p:cxnSp>
        <p:nvCxnSpPr>
          <p:cNvPr id="4030" name="Shape 4030"/>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4031" name="Shape 4031"/>
          <p:cNvSpPr txBox="1">
            <a:spLocks noGrp="1"/>
          </p:cNvSpPr>
          <p:nvPr>
            <p:ph type="title"/>
          </p:nvPr>
        </p:nvSpPr>
        <p:spPr>
          <a:xfrm>
            <a:off x="668791" y="1737007"/>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32" name="Shape 4032"/>
          <p:cNvSpPr txBox="1"/>
          <p:nvPr/>
        </p:nvSpPr>
        <p:spPr>
          <a:xfrm>
            <a:off x="6402851" y="4782060"/>
            <a:ext cx="2656799" cy="2688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p>
        </p:txBody>
      </p:sp>
      <p:sp>
        <p:nvSpPr>
          <p:cNvPr id="4033" name="Shape 403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6.xml><?xml version="1.0" encoding="utf-8"?>
<p:sldLayout xmlns:a="http://schemas.openxmlformats.org/drawingml/2006/main" xmlns:r="http://schemas.openxmlformats.org/officeDocument/2006/relationships" xmlns:p="http://schemas.openxmlformats.org/presentationml/2006/main">
  <p:cSld name="Blank">
    <p:spTree>
      <p:nvGrpSpPr>
        <p:cNvPr id="1" name="Shape 4034"/>
        <p:cNvGrpSpPr/>
        <p:nvPr/>
      </p:nvGrpSpPr>
      <p:grpSpPr>
        <a:xfrm>
          <a:off x="0" y="0"/>
          <a:ext cx="0" cy="0"/>
          <a:chOff x="0" y="0"/>
          <a:chExt cx="0" cy="0"/>
        </a:xfrm>
      </p:grpSpPr>
      <p:pic>
        <p:nvPicPr>
          <p:cNvPr id="4035" name="Shape 4035" descr="Shape 203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4036" name="Shape 4036"/>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7.xml><?xml version="1.0" encoding="utf-8"?>
<p:sldLayout xmlns:a="http://schemas.openxmlformats.org/drawingml/2006/main" xmlns:r="http://schemas.openxmlformats.org/officeDocument/2006/relationships" xmlns:p="http://schemas.openxmlformats.org/presentationml/2006/main">
  <p:cSld name="Side-by-Side">
    <p:spTree>
      <p:nvGrpSpPr>
        <p:cNvPr id="1" name="Shape 4037"/>
        <p:cNvGrpSpPr/>
        <p:nvPr/>
      </p:nvGrpSpPr>
      <p:grpSpPr>
        <a:xfrm>
          <a:off x="0" y="0"/>
          <a:ext cx="0" cy="0"/>
          <a:chOff x="0" y="0"/>
          <a:chExt cx="0" cy="0"/>
        </a:xfrm>
      </p:grpSpPr>
      <p:pic>
        <p:nvPicPr>
          <p:cNvPr id="4038" name="Shape 4038" descr="Shape 2041"/>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4039" name="Shape 4039"/>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4040" name="Shape 4040"/>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041" name="Shape 4041"/>
          <p:cNvSpPr txBox="1">
            <a:spLocks noGrp="1"/>
          </p:cNvSpPr>
          <p:nvPr>
            <p:ph type="title"/>
          </p:nvPr>
        </p:nvSpPr>
        <p:spPr>
          <a:xfrm>
            <a:off x="253550" y="151267"/>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42" name="Shape 404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8.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4043"/>
        <p:cNvGrpSpPr/>
        <p:nvPr/>
      </p:nvGrpSpPr>
      <p:grpSpPr>
        <a:xfrm>
          <a:off x="0" y="0"/>
          <a:ext cx="0" cy="0"/>
          <a:chOff x="0" y="0"/>
          <a:chExt cx="0" cy="0"/>
        </a:xfrm>
      </p:grpSpPr>
      <p:sp>
        <p:nvSpPr>
          <p:cNvPr id="4044" name="Shape 4044"/>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045" name="Shape 4045"/>
          <p:cNvCxnSpPr/>
          <p:nvPr/>
        </p:nvCxnSpPr>
        <p:spPr>
          <a:xfrm>
            <a:off x="4202555" y="2323831"/>
            <a:ext cx="738900" cy="0"/>
          </a:xfrm>
          <a:prstGeom prst="straightConnector1">
            <a:avLst/>
          </a:prstGeom>
          <a:noFill/>
          <a:ln w="38100" cap="flat" cmpd="sng">
            <a:solidFill>
              <a:srgbClr val="FFFFFF"/>
            </a:solidFill>
            <a:prstDash val="solid"/>
            <a:round/>
            <a:headEnd type="none" w="med" len="med"/>
            <a:tailEnd type="none" w="med" len="med"/>
          </a:ln>
        </p:spPr>
      </p:cxnSp>
      <p:pic>
        <p:nvPicPr>
          <p:cNvPr id="4046" name="Shape 4046" descr="Shape 2049"/>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4047" name="Shape 404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9.xml><?xml version="1.0" encoding="utf-8"?>
<p:sldLayout xmlns:a="http://schemas.openxmlformats.org/drawingml/2006/main" xmlns:r="http://schemas.openxmlformats.org/officeDocument/2006/relationships" xmlns:p="http://schemas.openxmlformats.org/presentationml/2006/main">
  <p:cSld name="Statement">
    <p:spTree>
      <p:nvGrpSpPr>
        <p:cNvPr id="1" name="Shape 4048"/>
        <p:cNvGrpSpPr/>
        <p:nvPr/>
      </p:nvGrpSpPr>
      <p:grpSpPr>
        <a:xfrm>
          <a:off x="0" y="0"/>
          <a:ext cx="0" cy="0"/>
          <a:chOff x="0" y="0"/>
          <a:chExt cx="0" cy="0"/>
        </a:xfrm>
      </p:grpSpPr>
      <p:sp>
        <p:nvSpPr>
          <p:cNvPr id="4049" name="Shape 4049"/>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294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4050" name="Shape 4050"/>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051" name="Shape 4051" descr="Shape 2054"/>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4052" name="Shape 405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6_Blank">
    <p:spTree>
      <p:nvGrpSpPr>
        <p:cNvPr id="1" name="Shape 1589"/>
        <p:cNvGrpSpPr/>
        <p:nvPr/>
      </p:nvGrpSpPr>
      <p:grpSpPr>
        <a:xfrm>
          <a:off x="0" y="0"/>
          <a:ext cx="0" cy="0"/>
          <a:chOff x="0" y="0"/>
          <a:chExt cx="0" cy="0"/>
        </a:xfrm>
      </p:grpSpPr>
      <p:pic>
        <p:nvPicPr>
          <p:cNvPr id="1590" name="Shape 1590" descr="Shape 15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591" name="Shape 1591"/>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1592" name="Shape 1592"/>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0.xml><?xml version="1.0" encoding="utf-8"?>
<p:sldLayout xmlns:a="http://schemas.openxmlformats.org/drawingml/2006/main" xmlns:r="http://schemas.openxmlformats.org/officeDocument/2006/relationships" xmlns:p="http://schemas.openxmlformats.org/presentationml/2006/main">
  <p:cSld name="16_Blank">
    <p:spTree>
      <p:nvGrpSpPr>
        <p:cNvPr id="1" name="Shape 4053"/>
        <p:cNvGrpSpPr/>
        <p:nvPr/>
      </p:nvGrpSpPr>
      <p:grpSpPr>
        <a:xfrm>
          <a:off x="0" y="0"/>
          <a:ext cx="0" cy="0"/>
          <a:chOff x="0" y="0"/>
          <a:chExt cx="0" cy="0"/>
        </a:xfrm>
      </p:grpSpPr>
      <p:pic>
        <p:nvPicPr>
          <p:cNvPr id="4054" name="Shape 4054" descr="Shape 205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4055" name="Shape 4055"/>
          <p:cNvSpPr/>
          <p:nvPr/>
        </p:nvSpPr>
        <p:spPr>
          <a:xfrm>
            <a:off x="114300" y="112007"/>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4056" name="Shape 405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1.xml><?xml version="1.0" encoding="utf-8"?>
<p:sldLayout xmlns:a="http://schemas.openxmlformats.org/drawingml/2006/main" xmlns:r="http://schemas.openxmlformats.org/officeDocument/2006/relationships" xmlns:p="http://schemas.openxmlformats.org/presentationml/2006/main">
  <p:cSld name="Title slide">
    <p:spTree>
      <p:nvGrpSpPr>
        <p:cNvPr id="1" name="Shape 4057"/>
        <p:cNvGrpSpPr/>
        <p:nvPr/>
      </p:nvGrpSpPr>
      <p:grpSpPr>
        <a:xfrm>
          <a:off x="0" y="0"/>
          <a:ext cx="0" cy="0"/>
          <a:chOff x="0" y="0"/>
          <a:chExt cx="0" cy="0"/>
        </a:xfrm>
      </p:grpSpPr>
      <p:sp>
        <p:nvSpPr>
          <p:cNvPr id="4058" name="Shape 4058"/>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59" name="Shape 4059"/>
          <p:cNvSpPr txBox="1">
            <a:spLocks noGrp="1"/>
          </p:cNvSpPr>
          <p:nvPr>
            <p:ph type="body" idx="1"/>
          </p:nvPr>
        </p:nvSpPr>
        <p:spPr>
          <a:xfrm>
            <a:off x="311693"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60" name="Shape 406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2.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4061"/>
        <p:cNvGrpSpPr/>
        <p:nvPr/>
      </p:nvGrpSpPr>
      <p:grpSpPr>
        <a:xfrm>
          <a:off x="0" y="0"/>
          <a:ext cx="0" cy="0"/>
          <a:chOff x="0" y="0"/>
          <a:chExt cx="0" cy="0"/>
        </a:xfrm>
      </p:grpSpPr>
      <p:sp>
        <p:nvSpPr>
          <p:cNvPr id="4062" name="Shape 4062"/>
          <p:cNvSpPr txBox="1">
            <a:spLocks noGrp="1"/>
          </p:cNvSpPr>
          <p:nvPr>
            <p:ph type="title"/>
          </p:nvPr>
        </p:nvSpPr>
        <p:spPr>
          <a:xfrm>
            <a:off x="311693"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63" name="Shape 406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3.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4064"/>
        <p:cNvGrpSpPr/>
        <p:nvPr/>
      </p:nvGrpSpPr>
      <p:grpSpPr>
        <a:xfrm>
          <a:off x="0" y="0"/>
          <a:ext cx="0" cy="0"/>
          <a:chOff x="0" y="0"/>
          <a:chExt cx="0" cy="0"/>
        </a:xfrm>
      </p:grpSpPr>
      <p:sp>
        <p:nvSpPr>
          <p:cNvPr id="4065" name="Shape 4065"/>
          <p:cNvSpPr txBox="1">
            <a:spLocks noGrp="1"/>
          </p:cNvSpPr>
          <p:nvPr>
            <p:ph type="title"/>
          </p:nvPr>
        </p:nvSpPr>
        <p:spPr>
          <a:xfrm>
            <a:off x="311693"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66" name="Shape 4066"/>
          <p:cNvSpPr txBox="1">
            <a:spLocks noGrp="1"/>
          </p:cNvSpPr>
          <p:nvPr>
            <p:ph type="body" idx="1"/>
          </p:nvPr>
        </p:nvSpPr>
        <p:spPr>
          <a:xfrm>
            <a:off x="311693"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67" name="Shape 406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068"/>
        <p:cNvGrpSpPr/>
        <p:nvPr/>
      </p:nvGrpSpPr>
      <p:grpSpPr>
        <a:xfrm>
          <a:off x="0" y="0"/>
          <a:ext cx="0" cy="0"/>
          <a:chOff x="0" y="0"/>
          <a:chExt cx="0" cy="0"/>
        </a:xfrm>
      </p:grpSpPr>
      <p:sp>
        <p:nvSpPr>
          <p:cNvPr id="4069" name="Shape 4069"/>
          <p:cNvSpPr txBox="1">
            <a:spLocks noGrp="1"/>
          </p:cNvSpPr>
          <p:nvPr>
            <p:ph type="title"/>
          </p:nvPr>
        </p:nvSpPr>
        <p:spPr>
          <a:xfrm>
            <a:off x="311693"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70" name="Shape 4070"/>
          <p:cNvSpPr txBox="1">
            <a:spLocks noGrp="1"/>
          </p:cNvSpPr>
          <p:nvPr>
            <p:ph type="body" idx="1"/>
          </p:nvPr>
        </p:nvSpPr>
        <p:spPr>
          <a:xfrm>
            <a:off x="311693"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71" name="Shape 407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5.xml><?xml version="1.0" encoding="utf-8"?>
<p:sldLayout xmlns:a="http://schemas.openxmlformats.org/drawingml/2006/main" xmlns:r="http://schemas.openxmlformats.org/officeDocument/2006/relationships" xmlns:p="http://schemas.openxmlformats.org/presentationml/2006/main">
  <p:cSld name="Main point">
    <p:spTree>
      <p:nvGrpSpPr>
        <p:cNvPr id="1" name="Shape 4072"/>
        <p:cNvGrpSpPr/>
        <p:nvPr/>
      </p:nvGrpSpPr>
      <p:grpSpPr>
        <a:xfrm>
          <a:off x="0" y="0"/>
          <a:ext cx="0" cy="0"/>
          <a:chOff x="0" y="0"/>
          <a:chExt cx="0" cy="0"/>
        </a:xfrm>
      </p:grpSpPr>
      <p:sp>
        <p:nvSpPr>
          <p:cNvPr id="4073" name="Shape 4073"/>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74" name="Shape 407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6.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075"/>
        <p:cNvGrpSpPr/>
        <p:nvPr/>
      </p:nvGrpSpPr>
      <p:grpSpPr>
        <a:xfrm>
          <a:off x="0" y="0"/>
          <a:ext cx="0" cy="0"/>
          <a:chOff x="0" y="0"/>
          <a:chExt cx="0" cy="0"/>
        </a:xfrm>
      </p:grpSpPr>
      <p:sp>
        <p:nvSpPr>
          <p:cNvPr id="4076" name="Shape 4076"/>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077" name="Shape 4077"/>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78" name="Shape 4078"/>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79" name="Shape 4079"/>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80" name="Shape 408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7.xml><?xml version="1.0" encoding="utf-8"?>
<p:sldLayout xmlns:a="http://schemas.openxmlformats.org/drawingml/2006/main" xmlns:r="http://schemas.openxmlformats.org/officeDocument/2006/relationships" xmlns:p="http://schemas.openxmlformats.org/presentationml/2006/main">
  <p:cSld name="Caption">
    <p:spTree>
      <p:nvGrpSpPr>
        <p:cNvPr id="1" name="Shape 4081"/>
        <p:cNvGrpSpPr/>
        <p:nvPr/>
      </p:nvGrpSpPr>
      <p:grpSpPr>
        <a:xfrm>
          <a:off x="0" y="0"/>
          <a:ext cx="0" cy="0"/>
          <a:chOff x="0" y="0"/>
          <a:chExt cx="0" cy="0"/>
        </a:xfrm>
      </p:grpSpPr>
      <p:sp>
        <p:nvSpPr>
          <p:cNvPr id="4082" name="Shape 4082"/>
          <p:cNvSpPr txBox="1">
            <a:spLocks noGrp="1"/>
          </p:cNvSpPr>
          <p:nvPr>
            <p:ph type="body" idx="1"/>
          </p:nvPr>
        </p:nvSpPr>
        <p:spPr>
          <a:xfrm>
            <a:off x="311693"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83" name="Shape 408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8.xml><?xml version="1.0" encoding="utf-8"?>
<p:sldLayout xmlns:a="http://schemas.openxmlformats.org/drawingml/2006/main" xmlns:r="http://schemas.openxmlformats.org/officeDocument/2006/relationships" xmlns:p="http://schemas.openxmlformats.org/presentationml/2006/main">
  <p:cSld name="Big number">
    <p:spTree>
      <p:nvGrpSpPr>
        <p:cNvPr id="1" name="Shape 4084"/>
        <p:cNvGrpSpPr/>
        <p:nvPr/>
      </p:nvGrpSpPr>
      <p:grpSpPr>
        <a:xfrm>
          <a:off x="0" y="0"/>
          <a:ext cx="0" cy="0"/>
          <a:chOff x="0" y="0"/>
          <a:chExt cx="0" cy="0"/>
        </a:xfrm>
      </p:grpSpPr>
      <p:sp>
        <p:nvSpPr>
          <p:cNvPr id="4085" name="Shape 4085"/>
          <p:cNvSpPr txBox="1">
            <a:spLocks noGrp="1"/>
          </p:cNvSpPr>
          <p:nvPr>
            <p:ph type="title"/>
          </p:nvPr>
        </p:nvSpPr>
        <p:spPr>
          <a:xfrm>
            <a:off x="311693"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86" name="Shape 4086"/>
          <p:cNvSpPr txBox="1">
            <a:spLocks noGrp="1"/>
          </p:cNvSpPr>
          <p:nvPr>
            <p:ph type="body" idx="1"/>
          </p:nvPr>
        </p:nvSpPr>
        <p:spPr>
          <a:xfrm>
            <a:off x="311693"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87" name="Shape 408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9.xml><?xml version="1.0" encoding="utf-8"?>
<p:sldLayout xmlns:a="http://schemas.openxmlformats.org/drawingml/2006/main" xmlns:r="http://schemas.openxmlformats.org/officeDocument/2006/relationships" xmlns:p="http://schemas.openxmlformats.org/presentationml/2006/main">
  <p:cSld name="Blank">
    <p:spTree>
      <p:nvGrpSpPr>
        <p:cNvPr id="1" name="Shape 4088"/>
        <p:cNvGrpSpPr/>
        <p:nvPr/>
      </p:nvGrpSpPr>
      <p:grpSpPr>
        <a:xfrm>
          <a:off x="0" y="0"/>
          <a:ext cx="0" cy="0"/>
          <a:chOff x="0" y="0"/>
          <a:chExt cx="0" cy="0"/>
        </a:xfrm>
      </p:grpSpPr>
      <p:sp>
        <p:nvSpPr>
          <p:cNvPr id="4089" name="Shape 4089"/>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bg>
      <p:bgPr>
        <a:solidFill>
          <a:schemeClr val="lt2"/>
        </a:solidFill>
        <a:effectLst/>
      </p:bgPr>
    </p:bg>
    <p:spTree>
      <p:nvGrpSpPr>
        <p:cNvPr id="1" name="Shape 1354"/>
        <p:cNvGrpSpPr/>
        <p:nvPr/>
      </p:nvGrpSpPr>
      <p:grpSpPr>
        <a:xfrm>
          <a:off x="0" y="0"/>
          <a:ext cx="0" cy="0"/>
          <a:chOff x="0" y="0"/>
          <a:chExt cx="0" cy="0"/>
        </a:xfrm>
      </p:grpSpPr>
      <p:sp>
        <p:nvSpPr>
          <p:cNvPr id="1355" name="Shape 1355"/>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lvl="0" algn="ctr" rtl="0">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56" name="Shape 1356"/>
          <p:cNvSpPr txBox="1">
            <a:spLocks noGrp="1"/>
          </p:cNvSpPr>
          <p:nvPr>
            <p:ph type="title" idx="2"/>
          </p:nvPr>
        </p:nvSpPr>
        <p:spPr>
          <a:xfrm>
            <a:off x="668800" y="2365150"/>
            <a:ext cx="7796700" cy="1702500"/>
          </a:xfrm>
          <a:prstGeom prst="rect">
            <a:avLst/>
          </a:prstGeom>
          <a:noFill/>
          <a:ln>
            <a:noFill/>
          </a:ln>
        </p:spPr>
        <p:txBody>
          <a:bodyPr lIns="91425" tIns="91425" rIns="91425" bIns="91425" anchor="t" anchorCtr="0"/>
          <a:lstStyle>
            <a:lvl1pPr lvl="0" algn="ctr"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57" name="Shape 1357"/>
          <p:cNvCxnSpPr/>
          <p:nvPr/>
        </p:nvCxnSpPr>
        <p:spPr>
          <a:xfrm>
            <a:off x="4202556" y="2323836"/>
            <a:ext cx="738900" cy="0"/>
          </a:xfrm>
          <a:prstGeom prst="straightConnector1">
            <a:avLst/>
          </a:prstGeom>
          <a:noFill/>
          <a:ln w="38100" cap="flat" cmpd="sng">
            <a:solidFill>
              <a:srgbClr val="FFFFFF"/>
            </a:solidFill>
            <a:prstDash val="solid"/>
            <a:round/>
            <a:headEnd type="none" w="med" len="med"/>
            <a:tailEnd type="none" w="med" len="med"/>
          </a:ln>
        </p:spPr>
      </p:cxnSp>
      <p:pic>
        <p:nvPicPr>
          <p:cNvPr id="1358" name="Shape 1358"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Title slide">
    <p:spTree>
      <p:nvGrpSpPr>
        <p:cNvPr id="1" name="Shape 1593"/>
        <p:cNvGrpSpPr/>
        <p:nvPr/>
      </p:nvGrpSpPr>
      <p:grpSpPr>
        <a:xfrm>
          <a:off x="0" y="0"/>
          <a:ext cx="0" cy="0"/>
          <a:chOff x="0" y="0"/>
          <a:chExt cx="0" cy="0"/>
        </a:xfrm>
      </p:grpSpPr>
      <p:sp>
        <p:nvSpPr>
          <p:cNvPr id="1594" name="Shape 1594"/>
          <p:cNvSpPr txBox="1">
            <a:spLocks noGrp="1"/>
          </p:cNvSpPr>
          <p:nvPr>
            <p:ph type="title"/>
          </p:nvPr>
        </p:nvSpPr>
        <p:spPr>
          <a:xfrm>
            <a:off x="311708" y="744572"/>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95" name="Shape 1595"/>
          <p:cNvSpPr txBox="1">
            <a:spLocks noGrp="1"/>
          </p:cNvSpPr>
          <p:nvPr>
            <p:ph type="body" idx="1"/>
          </p:nvPr>
        </p:nvSpPr>
        <p:spPr>
          <a:xfrm>
            <a:off x="311697"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596" name="Shape 1596"/>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0.xml><?xml version="1.0" encoding="utf-8"?>
<p:sldLayout xmlns:a="http://schemas.openxmlformats.org/drawingml/2006/main" xmlns:r="http://schemas.openxmlformats.org/officeDocument/2006/relationships" xmlns:p="http://schemas.openxmlformats.org/presentationml/2006/main">
  <p:cSld name="Intro">
    <p:spTree>
      <p:nvGrpSpPr>
        <p:cNvPr id="1" name="Shape 4090"/>
        <p:cNvGrpSpPr/>
        <p:nvPr/>
      </p:nvGrpSpPr>
      <p:grpSpPr>
        <a:xfrm>
          <a:off x="0" y="0"/>
          <a:ext cx="0" cy="0"/>
          <a:chOff x="0" y="0"/>
          <a:chExt cx="0" cy="0"/>
        </a:xfrm>
      </p:grpSpPr>
      <p:sp>
        <p:nvSpPr>
          <p:cNvPr id="4091" name="Shape 4091"/>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4092" name="Shape 4092" descr="Shape 2095"/>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4093" name="Shape 4093"/>
          <p:cNvCxnSpPr/>
          <p:nvPr/>
        </p:nvCxnSpPr>
        <p:spPr>
          <a:xfrm>
            <a:off x="301136" y="2126465"/>
            <a:ext cx="738900" cy="0"/>
          </a:xfrm>
          <a:prstGeom prst="straightConnector1">
            <a:avLst/>
          </a:prstGeom>
          <a:noFill/>
          <a:ln w="38100" cap="flat" cmpd="sng">
            <a:solidFill>
              <a:srgbClr val="00253E"/>
            </a:solidFill>
            <a:prstDash val="solid"/>
            <a:round/>
            <a:headEnd type="none" w="med" len="med"/>
            <a:tailEnd type="none" w="med" len="med"/>
          </a:ln>
        </p:spPr>
      </p:cxnSp>
      <p:sp>
        <p:nvSpPr>
          <p:cNvPr id="4094" name="Shape 4094"/>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095" name="Shape 4095"/>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096" name="Shape 409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1.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4097"/>
        <p:cNvGrpSpPr/>
        <p:nvPr/>
      </p:nvGrpSpPr>
      <p:grpSpPr>
        <a:xfrm>
          <a:off x="0" y="0"/>
          <a:ext cx="0" cy="0"/>
          <a:chOff x="0" y="0"/>
          <a:chExt cx="0" cy="0"/>
        </a:xfrm>
      </p:grpSpPr>
      <p:pic>
        <p:nvPicPr>
          <p:cNvPr id="4098" name="Shape 4098" descr="Shape 2101"/>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4099" name="Shape 4099"/>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4100" name="Shape 4100"/>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101" name="Shape 4101"/>
          <p:cNvSpPr txBox="1">
            <a:spLocks noGrp="1"/>
          </p:cNvSpPr>
          <p:nvPr>
            <p:ph type="title"/>
          </p:nvPr>
        </p:nvSpPr>
        <p:spPr>
          <a:xfrm>
            <a:off x="253550" y="151267"/>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02" name="Shape 410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2.xml><?xml version="1.0" encoding="utf-8"?>
<p:sldLayout xmlns:a="http://schemas.openxmlformats.org/drawingml/2006/main" xmlns:r="http://schemas.openxmlformats.org/officeDocument/2006/relationships" xmlns:p="http://schemas.openxmlformats.org/presentationml/2006/main">
  <p:cSld name="Body w/ Image">
    <p:spTree>
      <p:nvGrpSpPr>
        <p:cNvPr id="1" name="Shape 4103"/>
        <p:cNvGrpSpPr/>
        <p:nvPr/>
      </p:nvGrpSpPr>
      <p:grpSpPr>
        <a:xfrm>
          <a:off x="0" y="0"/>
          <a:ext cx="0" cy="0"/>
          <a:chOff x="0" y="0"/>
          <a:chExt cx="0" cy="0"/>
        </a:xfrm>
      </p:grpSpPr>
      <p:sp>
        <p:nvSpPr>
          <p:cNvPr id="4104" name="Shape 4104"/>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105" name="Shape 4105"/>
          <p:cNvSpPr txBox="1"/>
          <p:nvPr/>
        </p:nvSpPr>
        <p:spPr>
          <a:xfrm>
            <a:off x="6096000" y="2114150"/>
            <a:ext cx="3048000" cy="3507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Arial"/>
              <a:buNone/>
            </a:pPr>
            <a:r>
              <a:rPr lang="en" sz="1800" b="1" i="0" u="none" strike="noStrike" cap="none">
                <a:solidFill>
                  <a:srgbClr val="999999"/>
                </a:solidFill>
                <a:latin typeface="Arial"/>
                <a:ea typeface="Arial"/>
                <a:cs typeface="Arial"/>
                <a:sym typeface="Arial"/>
              </a:rPr>
              <a:t>Cover with Image</a:t>
            </a:r>
          </a:p>
        </p:txBody>
      </p:sp>
      <p:pic>
        <p:nvPicPr>
          <p:cNvPr id="4106" name="Shape 4106" descr="Shape 2109"/>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4107" name="Shape 4107"/>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108" name="Shape 4108"/>
          <p:cNvSpPr txBox="1">
            <a:spLocks noGrp="1"/>
          </p:cNvSpPr>
          <p:nvPr>
            <p:ph type="title"/>
          </p:nvPr>
        </p:nvSpPr>
        <p:spPr>
          <a:xfrm>
            <a:off x="253550" y="151267"/>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09" name="Shape 410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3.xml><?xml version="1.0" encoding="utf-8"?>
<p:sldLayout xmlns:a="http://schemas.openxmlformats.org/drawingml/2006/main" xmlns:r="http://schemas.openxmlformats.org/officeDocument/2006/relationships" xmlns:p="http://schemas.openxmlformats.org/presentationml/2006/main">
  <p:cSld name="Blank">
    <p:spTree>
      <p:nvGrpSpPr>
        <p:cNvPr id="1" name="Shape 4110"/>
        <p:cNvGrpSpPr/>
        <p:nvPr/>
      </p:nvGrpSpPr>
      <p:grpSpPr>
        <a:xfrm>
          <a:off x="0" y="0"/>
          <a:ext cx="0" cy="0"/>
          <a:chOff x="0" y="0"/>
          <a:chExt cx="0" cy="0"/>
        </a:xfrm>
      </p:grpSpPr>
      <p:sp>
        <p:nvSpPr>
          <p:cNvPr id="4111" name="Shape 411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4.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4112"/>
        <p:cNvGrpSpPr/>
        <p:nvPr/>
      </p:nvGrpSpPr>
      <p:grpSpPr>
        <a:xfrm>
          <a:off x="0" y="0"/>
          <a:ext cx="0" cy="0"/>
          <a:chOff x="0" y="0"/>
          <a:chExt cx="0" cy="0"/>
        </a:xfrm>
      </p:grpSpPr>
      <p:pic>
        <p:nvPicPr>
          <p:cNvPr id="4113" name="Shape 4113" descr="Shape 211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4114" name="Shape 4114"/>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15" name="Shape 411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5.xml><?xml version="1.0" encoding="utf-8"?>
<p:sldLayout xmlns:a="http://schemas.openxmlformats.org/drawingml/2006/main" xmlns:r="http://schemas.openxmlformats.org/officeDocument/2006/relationships" xmlns:p="http://schemas.openxmlformats.org/presentationml/2006/main">
  <p:cSld name="Title Only">
    <p:spTree>
      <p:nvGrpSpPr>
        <p:cNvPr id="1" name="Shape 4116"/>
        <p:cNvGrpSpPr/>
        <p:nvPr/>
      </p:nvGrpSpPr>
      <p:grpSpPr>
        <a:xfrm>
          <a:off x="0" y="0"/>
          <a:ext cx="0" cy="0"/>
          <a:chOff x="0" y="0"/>
          <a:chExt cx="0" cy="0"/>
        </a:xfrm>
      </p:grpSpPr>
      <p:sp>
        <p:nvSpPr>
          <p:cNvPr id="4117" name="Shape 4117"/>
          <p:cNvSpPr/>
          <p:nvPr/>
        </p:nvSpPr>
        <p:spPr>
          <a:xfrm>
            <a:off x="0" y="4629148"/>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4118" name="Shape 4118"/>
          <p:cNvSpPr txBox="1">
            <a:spLocks noGrp="1"/>
          </p:cNvSpPr>
          <p:nvPr>
            <p:ph type="title"/>
          </p:nvPr>
        </p:nvSpPr>
        <p:spPr>
          <a:xfrm>
            <a:off x="366710" y="325435"/>
            <a:ext cx="8410500" cy="554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19" name="Shape 4119"/>
          <p:cNvSpPr txBox="1"/>
          <p:nvPr/>
        </p:nvSpPr>
        <p:spPr>
          <a:xfrm>
            <a:off x="366712" y="5043846"/>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Copyright 2014 Pivotal. All rights reserved.</a:t>
            </a:r>
          </a:p>
        </p:txBody>
      </p:sp>
      <p:pic>
        <p:nvPicPr>
          <p:cNvPr id="4120" name="Shape 4120" descr="Shape 2123"/>
          <p:cNvPicPr preferRelativeResize="0"/>
          <p:nvPr/>
        </p:nvPicPr>
        <p:blipFill rotWithShape="1">
          <a:blip r:embed="rId2">
            <a:alphaModFix/>
          </a:blip>
          <a:srcRect/>
          <a:stretch/>
        </p:blipFill>
        <p:spPr>
          <a:xfrm>
            <a:off x="7937764" y="4709392"/>
            <a:ext cx="965100" cy="228600"/>
          </a:xfrm>
          <a:prstGeom prst="rect">
            <a:avLst/>
          </a:prstGeom>
          <a:noFill/>
          <a:ln>
            <a:noFill/>
          </a:ln>
        </p:spPr>
      </p:pic>
      <p:sp>
        <p:nvSpPr>
          <p:cNvPr id="4121" name="Shape 4121"/>
          <p:cNvSpPr txBox="1">
            <a:spLocks noGrp="1"/>
          </p:cNvSpPr>
          <p:nvPr>
            <p:ph type="sldNum" idx="12"/>
          </p:nvPr>
        </p:nvSpPr>
        <p:spPr>
          <a:xfrm>
            <a:off x="8959846" y="5021491"/>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6.xml><?xml version="1.0" encoding="utf-8"?>
<p:sldLayout xmlns:a="http://schemas.openxmlformats.org/drawingml/2006/main" xmlns:r="http://schemas.openxmlformats.org/officeDocument/2006/relationships" xmlns:p="http://schemas.openxmlformats.org/presentationml/2006/main">
  <p:cSld name="Dark Body">
    <p:bg>
      <p:bgPr>
        <a:solidFill>
          <a:srgbClr val="00253E"/>
        </a:solidFill>
        <a:effectLst/>
      </p:bgPr>
    </p:bg>
    <p:spTree>
      <p:nvGrpSpPr>
        <p:cNvPr id="1" name="Shape 4122"/>
        <p:cNvGrpSpPr/>
        <p:nvPr/>
      </p:nvGrpSpPr>
      <p:grpSpPr>
        <a:xfrm>
          <a:off x="0" y="0"/>
          <a:ext cx="0" cy="0"/>
          <a:chOff x="0" y="0"/>
          <a:chExt cx="0" cy="0"/>
        </a:xfrm>
      </p:grpSpPr>
      <p:sp>
        <p:nvSpPr>
          <p:cNvPr id="4123" name="Shape 4123"/>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124" name="Shape 4124" descr="Shape 2127"/>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4125" name="Shape 4125"/>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7.xml><?xml version="1.0" encoding="utf-8"?>
<p:sldLayout xmlns:a="http://schemas.openxmlformats.org/drawingml/2006/main" xmlns:r="http://schemas.openxmlformats.org/officeDocument/2006/relationships" xmlns:p="http://schemas.openxmlformats.org/presentationml/2006/main">
  <p:cSld name="Title 2">
    <p:bg>
      <p:bgPr>
        <a:solidFill>
          <a:srgbClr val="1AB9A5"/>
        </a:solidFill>
        <a:effectLst/>
      </p:bgPr>
    </p:bg>
    <p:spTree>
      <p:nvGrpSpPr>
        <p:cNvPr id="1" name="Shape 4126"/>
        <p:cNvGrpSpPr/>
        <p:nvPr/>
      </p:nvGrpSpPr>
      <p:grpSpPr>
        <a:xfrm>
          <a:off x="0" y="0"/>
          <a:ext cx="0" cy="0"/>
          <a:chOff x="0" y="0"/>
          <a:chExt cx="0" cy="0"/>
        </a:xfrm>
      </p:grpSpPr>
      <p:pic>
        <p:nvPicPr>
          <p:cNvPr id="4127" name="Shape 4127" descr="Shape 2130"/>
          <p:cNvPicPr preferRelativeResize="0"/>
          <p:nvPr/>
        </p:nvPicPr>
        <p:blipFill rotWithShape="1">
          <a:blip r:embed="rId2">
            <a:alphaModFix/>
          </a:blip>
          <a:srcRect/>
          <a:stretch/>
        </p:blipFill>
        <p:spPr>
          <a:xfrm>
            <a:off x="224819" y="515477"/>
            <a:ext cx="2353800" cy="921000"/>
          </a:xfrm>
          <a:prstGeom prst="rect">
            <a:avLst/>
          </a:prstGeom>
          <a:noFill/>
          <a:ln>
            <a:noFill/>
          </a:ln>
        </p:spPr>
      </p:pic>
      <p:cxnSp>
        <p:nvCxnSpPr>
          <p:cNvPr id="4128" name="Shape 4128"/>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4129" name="Shape 4129"/>
          <p:cNvSpPr txBox="1">
            <a:spLocks noGrp="1"/>
          </p:cNvSpPr>
          <p:nvPr>
            <p:ph type="title"/>
          </p:nvPr>
        </p:nvSpPr>
        <p:spPr>
          <a:xfrm>
            <a:off x="668791" y="1737010"/>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30" name="Shape 4130"/>
          <p:cNvSpPr txBox="1"/>
          <p:nvPr/>
        </p:nvSpPr>
        <p:spPr>
          <a:xfrm>
            <a:off x="6402855" y="4782060"/>
            <a:ext cx="2656799" cy="2844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4131" name="Shape 413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8.xml><?xml version="1.0" encoding="utf-8"?>
<p:sldLayout xmlns:a="http://schemas.openxmlformats.org/drawingml/2006/main" xmlns:r="http://schemas.openxmlformats.org/officeDocument/2006/relationships" xmlns:p="http://schemas.openxmlformats.org/presentationml/2006/main">
  <p:cSld name="Title 3">
    <p:bg>
      <p:bgPr>
        <a:solidFill>
          <a:srgbClr val="1AB9A5"/>
        </a:solidFill>
        <a:effectLst/>
      </p:bgPr>
    </p:bg>
    <p:spTree>
      <p:nvGrpSpPr>
        <p:cNvPr id="1" name="Shape 4132"/>
        <p:cNvGrpSpPr/>
        <p:nvPr/>
      </p:nvGrpSpPr>
      <p:grpSpPr>
        <a:xfrm>
          <a:off x="0" y="0"/>
          <a:ext cx="0" cy="0"/>
          <a:chOff x="0" y="0"/>
          <a:chExt cx="0" cy="0"/>
        </a:xfrm>
      </p:grpSpPr>
      <p:pic>
        <p:nvPicPr>
          <p:cNvPr id="4133" name="Shape 4133" descr="Shape 2136"/>
          <p:cNvPicPr preferRelativeResize="0"/>
          <p:nvPr/>
        </p:nvPicPr>
        <p:blipFill rotWithShape="1">
          <a:blip r:embed="rId2">
            <a:alphaModFix/>
          </a:blip>
          <a:srcRect t="1976" r="25810" b="31254"/>
          <a:stretch/>
        </p:blipFill>
        <p:spPr>
          <a:xfrm>
            <a:off x="-1" y="0"/>
            <a:ext cx="9144000" cy="5143500"/>
          </a:xfrm>
          <a:prstGeom prst="rect">
            <a:avLst/>
          </a:prstGeom>
          <a:noFill/>
          <a:ln>
            <a:noFill/>
          </a:ln>
        </p:spPr>
      </p:pic>
      <p:sp>
        <p:nvSpPr>
          <p:cNvPr id="4134" name="Shape 4134"/>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4135" name="Shape 4135" descr="Shape 2138"/>
          <p:cNvPicPr preferRelativeResize="0"/>
          <p:nvPr/>
        </p:nvPicPr>
        <p:blipFill rotWithShape="1">
          <a:blip r:embed="rId3">
            <a:alphaModFix/>
          </a:blip>
          <a:srcRect/>
          <a:stretch/>
        </p:blipFill>
        <p:spPr>
          <a:xfrm>
            <a:off x="224819" y="515477"/>
            <a:ext cx="2353800" cy="921000"/>
          </a:xfrm>
          <a:prstGeom prst="rect">
            <a:avLst/>
          </a:prstGeom>
          <a:noFill/>
          <a:ln>
            <a:noFill/>
          </a:ln>
        </p:spPr>
      </p:pic>
      <p:cxnSp>
        <p:nvCxnSpPr>
          <p:cNvPr id="4136" name="Shape 4136"/>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4137" name="Shape 4137"/>
          <p:cNvSpPr txBox="1">
            <a:spLocks noGrp="1"/>
          </p:cNvSpPr>
          <p:nvPr>
            <p:ph type="title"/>
          </p:nvPr>
        </p:nvSpPr>
        <p:spPr>
          <a:xfrm>
            <a:off x="668791" y="1737010"/>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38" name="Shape 4138"/>
          <p:cNvSpPr txBox="1"/>
          <p:nvPr/>
        </p:nvSpPr>
        <p:spPr>
          <a:xfrm>
            <a:off x="6402855" y="4782060"/>
            <a:ext cx="2656799" cy="2844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4139" name="Shape 413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9.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4140"/>
        <p:cNvGrpSpPr/>
        <p:nvPr/>
      </p:nvGrpSpPr>
      <p:grpSpPr>
        <a:xfrm>
          <a:off x="0" y="0"/>
          <a:ext cx="0" cy="0"/>
          <a:chOff x="0" y="0"/>
          <a:chExt cx="0" cy="0"/>
        </a:xfrm>
      </p:grpSpPr>
      <p:sp>
        <p:nvSpPr>
          <p:cNvPr id="4141" name="Shape 4141"/>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142" name="Shape 4142"/>
          <p:cNvCxnSpPr/>
          <p:nvPr/>
        </p:nvCxnSpPr>
        <p:spPr>
          <a:xfrm>
            <a:off x="4202555" y="2323834"/>
            <a:ext cx="738900" cy="0"/>
          </a:xfrm>
          <a:prstGeom prst="straightConnector1">
            <a:avLst/>
          </a:prstGeom>
          <a:noFill/>
          <a:ln w="38100" cap="flat" cmpd="sng">
            <a:solidFill>
              <a:srgbClr val="FFFFFF"/>
            </a:solidFill>
            <a:prstDash val="solid"/>
            <a:round/>
            <a:headEnd type="none" w="med" len="med"/>
            <a:tailEnd type="none" w="med" len="med"/>
          </a:ln>
        </p:spPr>
      </p:cxnSp>
      <p:pic>
        <p:nvPicPr>
          <p:cNvPr id="4143" name="Shape 4143" descr="Shape 2146"/>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4144" name="Shape 4144"/>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1597"/>
        <p:cNvGrpSpPr/>
        <p:nvPr/>
      </p:nvGrpSpPr>
      <p:grpSpPr>
        <a:xfrm>
          <a:off x="0" y="0"/>
          <a:ext cx="0" cy="0"/>
          <a:chOff x="0" y="0"/>
          <a:chExt cx="0" cy="0"/>
        </a:xfrm>
      </p:grpSpPr>
      <p:sp>
        <p:nvSpPr>
          <p:cNvPr id="1598" name="Shape 1598"/>
          <p:cNvSpPr txBox="1">
            <a:spLocks noGrp="1"/>
          </p:cNvSpPr>
          <p:nvPr>
            <p:ph type="title"/>
          </p:nvPr>
        </p:nvSpPr>
        <p:spPr>
          <a:xfrm>
            <a:off x="311697" y="2150848"/>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99" name="Shape 1599"/>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0.xml><?xml version="1.0" encoding="utf-8"?>
<p:sldLayout xmlns:a="http://schemas.openxmlformats.org/drawingml/2006/main" xmlns:r="http://schemas.openxmlformats.org/officeDocument/2006/relationships" xmlns:p="http://schemas.openxmlformats.org/presentationml/2006/main">
  <p:cSld name="Dark Divider">
    <p:bg>
      <p:bgPr>
        <a:solidFill>
          <a:srgbClr val="00253E"/>
        </a:solidFill>
        <a:effectLst/>
      </p:bgPr>
    </p:bg>
    <p:spTree>
      <p:nvGrpSpPr>
        <p:cNvPr id="1" name="Shape 4145"/>
        <p:cNvGrpSpPr/>
        <p:nvPr/>
      </p:nvGrpSpPr>
      <p:grpSpPr>
        <a:xfrm>
          <a:off x="0" y="0"/>
          <a:ext cx="0" cy="0"/>
          <a:chOff x="0" y="0"/>
          <a:chExt cx="0" cy="0"/>
        </a:xfrm>
      </p:grpSpPr>
      <p:sp>
        <p:nvSpPr>
          <p:cNvPr id="4146" name="Shape 4146"/>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147" name="Shape 4147"/>
          <p:cNvCxnSpPr/>
          <p:nvPr/>
        </p:nvCxnSpPr>
        <p:spPr>
          <a:xfrm>
            <a:off x="4202555" y="2323834"/>
            <a:ext cx="738900" cy="0"/>
          </a:xfrm>
          <a:prstGeom prst="straightConnector1">
            <a:avLst/>
          </a:prstGeom>
          <a:noFill/>
          <a:ln w="38100" cap="flat" cmpd="sng">
            <a:solidFill>
              <a:srgbClr val="FFFFFF"/>
            </a:solidFill>
            <a:prstDash val="solid"/>
            <a:round/>
            <a:headEnd type="none" w="med" len="med"/>
            <a:tailEnd type="none" w="med" len="med"/>
          </a:ln>
        </p:spPr>
      </p:cxnSp>
      <p:pic>
        <p:nvPicPr>
          <p:cNvPr id="4148" name="Shape 4148" descr="Shape 2151"/>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4149" name="Shape 414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1.xml><?xml version="1.0" encoding="utf-8"?>
<p:sldLayout xmlns:a="http://schemas.openxmlformats.org/drawingml/2006/main" xmlns:r="http://schemas.openxmlformats.org/officeDocument/2006/relationships" xmlns:p="http://schemas.openxmlformats.org/presentationml/2006/main">
  <p:cSld name="Intro">
    <p:spTree>
      <p:nvGrpSpPr>
        <p:cNvPr id="1" name="Shape 4150"/>
        <p:cNvGrpSpPr/>
        <p:nvPr/>
      </p:nvGrpSpPr>
      <p:grpSpPr>
        <a:xfrm>
          <a:off x="0" y="0"/>
          <a:ext cx="0" cy="0"/>
          <a:chOff x="0" y="0"/>
          <a:chExt cx="0" cy="0"/>
        </a:xfrm>
      </p:grpSpPr>
      <p:sp>
        <p:nvSpPr>
          <p:cNvPr id="4151" name="Shape 4151"/>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4152" name="Shape 4152" descr="Shape 2155"/>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cxnSp>
        <p:nvCxnSpPr>
          <p:cNvPr id="4153" name="Shape 4153"/>
          <p:cNvCxnSpPr/>
          <p:nvPr/>
        </p:nvCxnSpPr>
        <p:spPr>
          <a:xfrm>
            <a:off x="301141" y="2126468"/>
            <a:ext cx="738900" cy="0"/>
          </a:xfrm>
          <a:prstGeom prst="straightConnector1">
            <a:avLst/>
          </a:prstGeom>
          <a:noFill/>
          <a:ln w="38100" cap="flat" cmpd="sng">
            <a:solidFill>
              <a:srgbClr val="00253E"/>
            </a:solidFill>
            <a:prstDash val="solid"/>
            <a:round/>
            <a:headEnd type="none" w="med" len="med"/>
            <a:tailEnd type="none" w="med" len="med"/>
          </a:ln>
        </p:spPr>
      </p:cxnSp>
      <p:sp>
        <p:nvSpPr>
          <p:cNvPr id="4154" name="Shape 4154"/>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155" name="Shape 4155"/>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156" name="Shape 4156"/>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2.xml><?xml version="1.0" encoding="utf-8"?>
<p:sldLayout xmlns:a="http://schemas.openxmlformats.org/drawingml/2006/main" xmlns:r="http://schemas.openxmlformats.org/officeDocument/2006/relationships" xmlns:p="http://schemas.openxmlformats.org/presentationml/2006/main">
  <p:cSld name="Dark Intro">
    <p:spTree>
      <p:nvGrpSpPr>
        <p:cNvPr id="1" name="Shape 4157"/>
        <p:cNvGrpSpPr/>
        <p:nvPr/>
      </p:nvGrpSpPr>
      <p:grpSpPr>
        <a:xfrm>
          <a:off x="0" y="0"/>
          <a:ext cx="0" cy="0"/>
          <a:chOff x="0" y="0"/>
          <a:chExt cx="0" cy="0"/>
        </a:xfrm>
      </p:grpSpPr>
      <p:sp>
        <p:nvSpPr>
          <p:cNvPr id="4158" name="Shape 4158"/>
          <p:cNvSpPr/>
          <p:nvPr/>
        </p:nvSpPr>
        <p:spPr>
          <a:xfrm>
            <a:off x="0" y="0"/>
            <a:ext cx="3048000" cy="5143500"/>
          </a:xfrm>
          <a:prstGeom prst="rect">
            <a:avLst/>
          </a:prstGeom>
          <a:solidFill>
            <a:srgbClr val="00253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4159" name="Shape 4159" descr="Shape 2162"/>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cxnSp>
        <p:nvCxnSpPr>
          <p:cNvPr id="4160" name="Shape 4160"/>
          <p:cNvCxnSpPr/>
          <p:nvPr/>
        </p:nvCxnSpPr>
        <p:spPr>
          <a:xfrm>
            <a:off x="301141" y="2126468"/>
            <a:ext cx="738900" cy="0"/>
          </a:xfrm>
          <a:prstGeom prst="straightConnector1">
            <a:avLst/>
          </a:prstGeom>
          <a:noFill/>
          <a:ln w="38100" cap="flat" cmpd="sng">
            <a:solidFill>
              <a:srgbClr val="1AB9A5"/>
            </a:solidFill>
            <a:prstDash val="solid"/>
            <a:round/>
            <a:headEnd type="none" w="med" len="med"/>
            <a:tailEnd type="none" w="med" len="med"/>
          </a:ln>
        </p:spPr>
      </p:cxnSp>
      <p:sp>
        <p:nvSpPr>
          <p:cNvPr id="4161" name="Shape 4161"/>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1AB9A5"/>
              </a:buClr>
              <a:buFont typeface="Proxima Nova"/>
              <a:buNone/>
              <a:defRPr sz="2500" b="1" i="0" u="none" strike="noStrike" cap="none">
                <a:solidFill>
                  <a:srgbClr val="1AB9A5"/>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162" name="Shape 4162"/>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163" name="Shape 4163"/>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3.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4164"/>
        <p:cNvGrpSpPr/>
        <p:nvPr/>
      </p:nvGrpSpPr>
      <p:grpSpPr>
        <a:xfrm>
          <a:off x="0" y="0"/>
          <a:ext cx="0" cy="0"/>
          <a:chOff x="0" y="0"/>
          <a:chExt cx="0" cy="0"/>
        </a:xfrm>
      </p:grpSpPr>
      <p:pic>
        <p:nvPicPr>
          <p:cNvPr id="4165" name="Shape 4165" descr="Shape 2168"/>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4166" name="Shape 4166"/>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4167" name="Shape 4167"/>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168" name="Shape 4168"/>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69" name="Shape 416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4.xml><?xml version="1.0" encoding="utf-8"?>
<p:sldLayout xmlns:a="http://schemas.openxmlformats.org/drawingml/2006/main" xmlns:r="http://schemas.openxmlformats.org/officeDocument/2006/relationships" xmlns:p="http://schemas.openxmlformats.org/presentationml/2006/main">
  <p:cSld name="Dark Body w/ Support">
    <p:bg>
      <p:bgPr>
        <a:solidFill>
          <a:srgbClr val="00253E"/>
        </a:solidFill>
        <a:effectLst/>
      </p:bgPr>
    </p:bg>
    <p:spTree>
      <p:nvGrpSpPr>
        <p:cNvPr id="1" name="Shape 4170"/>
        <p:cNvGrpSpPr/>
        <p:nvPr/>
      </p:nvGrpSpPr>
      <p:grpSpPr>
        <a:xfrm>
          <a:off x="0" y="0"/>
          <a:ext cx="0" cy="0"/>
          <a:chOff x="0" y="0"/>
          <a:chExt cx="0" cy="0"/>
        </a:xfrm>
      </p:grpSpPr>
      <p:cxnSp>
        <p:nvCxnSpPr>
          <p:cNvPr id="4171" name="Shape 4171"/>
          <p:cNvCxnSpPr/>
          <p:nvPr/>
        </p:nvCxnSpPr>
        <p:spPr>
          <a:xfrm rot="10800000">
            <a:off x="6098537" y="925301"/>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4172" name="Shape 4172"/>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173" name="Shape 4173"/>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174" name="Shape 4174" descr="Shape 2177"/>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4175" name="Shape 4175"/>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5.xml><?xml version="1.0" encoding="utf-8"?>
<p:sldLayout xmlns:a="http://schemas.openxmlformats.org/drawingml/2006/main" xmlns:r="http://schemas.openxmlformats.org/officeDocument/2006/relationships" xmlns:p="http://schemas.openxmlformats.org/presentationml/2006/main">
  <p:cSld name="Body w/ Image">
    <p:spTree>
      <p:nvGrpSpPr>
        <p:cNvPr id="1" name="Shape 4176"/>
        <p:cNvGrpSpPr/>
        <p:nvPr/>
      </p:nvGrpSpPr>
      <p:grpSpPr>
        <a:xfrm>
          <a:off x="0" y="0"/>
          <a:ext cx="0" cy="0"/>
          <a:chOff x="0" y="0"/>
          <a:chExt cx="0" cy="0"/>
        </a:xfrm>
      </p:grpSpPr>
      <p:sp>
        <p:nvSpPr>
          <p:cNvPr id="4177" name="Shape 4177"/>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178" name="Shape 4178"/>
          <p:cNvSpPr txBox="1"/>
          <p:nvPr/>
        </p:nvSpPr>
        <p:spPr>
          <a:xfrm>
            <a:off x="6096000" y="2114150"/>
            <a:ext cx="3048000" cy="3453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p>
        </p:txBody>
      </p:sp>
      <p:pic>
        <p:nvPicPr>
          <p:cNvPr id="4179" name="Shape 4179" descr="Shape 2182"/>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4180" name="Shape 4180"/>
          <p:cNvCxnSpPr/>
          <p:nvPr/>
        </p:nvCxnSpPr>
        <p:spPr>
          <a:xfrm>
            <a:off x="608803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181" name="Shape 4181"/>
          <p:cNvSpPr txBox="1">
            <a:spLocks noGrp="1"/>
          </p:cNvSpPr>
          <p:nvPr>
            <p:ph type="title"/>
          </p:nvPr>
        </p:nvSpPr>
        <p:spPr>
          <a:xfrm>
            <a:off x="253550" y="151271"/>
            <a:ext cx="58425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82" name="Shape 4182"/>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6.xml><?xml version="1.0" encoding="utf-8"?>
<p:sldLayout xmlns:a="http://schemas.openxmlformats.org/drawingml/2006/main" xmlns:r="http://schemas.openxmlformats.org/officeDocument/2006/relationships" xmlns:p="http://schemas.openxmlformats.org/presentationml/2006/main">
  <p:cSld name="Dark Body w/ Image">
    <p:bg>
      <p:bgPr>
        <a:solidFill>
          <a:srgbClr val="00253E"/>
        </a:solidFill>
        <a:effectLst/>
      </p:bgPr>
    </p:bg>
    <p:spTree>
      <p:nvGrpSpPr>
        <p:cNvPr id="1" name="Shape 4183"/>
        <p:cNvGrpSpPr/>
        <p:nvPr/>
      </p:nvGrpSpPr>
      <p:grpSpPr>
        <a:xfrm>
          <a:off x="0" y="0"/>
          <a:ext cx="0" cy="0"/>
          <a:chOff x="0" y="0"/>
          <a:chExt cx="0" cy="0"/>
        </a:xfrm>
      </p:grpSpPr>
      <p:sp>
        <p:nvSpPr>
          <p:cNvPr id="4184" name="Shape 4184"/>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185" name="Shape 4185"/>
          <p:cNvSpPr txBox="1"/>
          <p:nvPr/>
        </p:nvSpPr>
        <p:spPr>
          <a:xfrm>
            <a:off x="6096000" y="2114150"/>
            <a:ext cx="3048000" cy="3453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p>
        </p:txBody>
      </p:sp>
      <p:cxnSp>
        <p:nvCxnSpPr>
          <p:cNvPr id="4186" name="Shape 4186"/>
          <p:cNvCxnSpPr/>
          <p:nvPr/>
        </p:nvCxnSpPr>
        <p:spPr>
          <a:xfrm>
            <a:off x="608803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187" name="Shape 4187"/>
          <p:cNvSpPr txBox="1">
            <a:spLocks noGrp="1"/>
          </p:cNvSpPr>
          <p:nvPr>
            <p:ph type="title"/>
          </p:nvPr>
        </p:nvSpPr>
        <p:spPr>
          <a:xfrm>
            <a:off x="253550" y="151271"/>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188" name="Shape 4188" descr="Shape 2191"/>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4189" name="Shape 418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7.xml><?xml version="1.0" encoding="utf-8"?>
<p:sldLayout xmlns:a="http://schemas.openxmlformats.org/drawingml/2006/main" xmlns:r="http://schemas.openxmlformats.org/officeDocument/2006/relationships" xmlns:p="http://schemas.openxmlformats.org/presentationml/2006/main">
  <p:cSld name="Blank">
    <p:spTree>
      <p:nvGrpSpPr>
        <p:cNvPr id="1" name="Shape 4190"/>
        <p:cNvGrpSpPr/>
        <p:nvPr/>
      </p:nvGrpSpPr>
      <p:grpSpPr>
        <a:xfrm>
          <a:off x="0" y="0"/>
          <a:ext cx="0" cy="0"/>
          <a:chOff x="0" y="0"/>
          <a:chExt cx="0" cy="0"/>
        </a:xfrm>
      </p:grpSpPr>
      <p:pic>
        <p:nvPicPr>
          <p:cNvPr id="4191" name="Shape 4191" descr="Shape 2194"/>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4192" name="Shape 4192"/>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8.xml><?xml version="1.0" encoding="utf-8"?>
<p:sldLayout xmlns:a="http://schemas.openxmlformats.org/drawingml/2006/main" xmlns:r="http://schemas.openxmlformats.org/officeDocument/2006/relationships" xmlns:p="http://schemas.openxmlformats.org/presentationml/2006/main">
  <p:cSld name="Dark Blank">
    <p:bg>
      <p:bgPr>
        <a:solidFill>
          <a:srgbClr val="00253E"/>
        </a:solidFill>
        <a:effectLst/>
      </p:bgPr>
    </p:bg>
    <p:spTree>
      <p:nvGrpSpPr>
        <p:cNvPr id="1" name="Shape 4193"/>
        <p:cNvGrpSpPr/>
        <p:nvPr/>
      </p:nvGrpSpPr>
      <p:grpSpPr>
        <a:xfrm>
          <a:off x="0" y="0"/>
          <a:ext cx="0" cy="0"/>
          <a:chOff x="0" y="0"/>
          <a:chExt cx="0" cy="0"/>
        </a:xfrm>
      </p:grpSpPr>
      <p:pic>
        <p:nvPicPr>
          <p:cNvPr id="4194" name="Shape 4194" descr="Shape 2197"/>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4195" name="Shape 4195"/>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9.xml><?xml version="1.0" encoding="utf-8"?>
<p:sldLayout xmlns:a="http://schemas.openxmlformats.org/drawingml/2006/main" xmlns:r="http://schemas.openxmlformats.org/officeDocument/2006/relationships" xmlns:p="http://schemas.openxmlformats.org/presentationml/2006/main">
  <p:cSld name="Side-by-Side">
    <p:spTree>
      <p:nvGrpSpPr>
        <p:cNvPr id="1" name="Shape 4196"/>
        <p:cNvGrpSpPr/>
        <p:nvPr/>
      </p:nvGrpSpPr>
      <p:grpSpPr>
        <a:xfrm>
          <a:off x="0" y="0"/>
          <a:ext cx="0" cy="0"/>
          <a:chOff x="0" y="0"/>
          <a:chExt cx="0" cy="0"/>
        </a:xfrm>
      </p:grpSpPr>
      <p:pic>
        <p:nvPicPr>
          <p:cNvPr id="4197" name="Shape 4197" descr="Shape 220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4198" name="Shape 4198"/>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4199" name="Shape 4199"/>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200" name="Shape 4200"/>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201" name="Shape 420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1600"/>
        <p:cNvGrpSpPr/>
        <p:nvPr/>
      </p:nvGrpSpPr>
      <p:grpSpPr>
        <a:xfrm>
          <a:off x="0" y="0"/>
          <a:ext cx="0" cy="0"/>
          <a:chOff x="0" y="0"/>
          <a:chExt cx="0" cy="0"/>
        </a:xfrm>
      </p:grpSpPr>
      <p:sp>
        <p:nvSpPr>
          <p:cNvPr id="1601" name="Shape 1601"/>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02" name="Shape 1602"/>
          <p:cNvSpPr txBox="1">
            <a:spLocks noGrp="1"/>
          </p:cNvSpPr>
          <p:nvPr>
            <p:ph type="body" idx="1"/>
          </p:nvPr>
        </p:nvSpPr>
        <p:spPr>
          <a:xfrm>
            <a:off x="311697"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03" name="Shape 1603"/>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0.xml><?xml version="1.0" encoding="utf-8"?>
<p:sldLayout xmlns:a="http://schemas.openxmlformats.org/drawingml/2006/main" xmlns:r="http://schemas.openxmlformats.org/officeDocument/2006/relationships" xmlns:p="http://schemas.openxmlformats.org/presentationml/2006/main">
  <p:cSld name="Dark Side-by-Side">
    <p:bg>
      <p:bgPr>
        <a:solidFill>
          <a:srgbClr val="00253E"/>
        </a:solidFill>
        <a:effectLst/>
      </p:bgPr>
    </p:bg>
    <p:spTree>
      <p:nvGrpSpPr>
        <p:cNvPr id="1" name="Shape 4202"/>
        <p:cNvGrpSpPr/>
        <p:nvPr/>
      </p:nvGrpSpPr>
      <p:grpSpPr>
        <a:xfrm>
          <a:off x="0" y="0"/>
          <a:ext cx="0" cy="0"/>
          <a:chOff x="0" y="0"/>
          <a:chExt cx="0" cy="0"/>
        </a:xfrm>
      </p:grpSpPr>
      <p:cxnSp>
        <p:nvCxnSpPr>
          <p:cNvPr id="4203" name="Shape 4203"/>
          <p:cNvCxnSpPr/>
          <p:nvPr/>
        </p:nvCxnSpPr>
        <p:spPr>
          <a:xfrm rot="10800000">
            <a:off x="4574537" y="925301"/>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4204" name="Shape 4204"/>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205" name="Shape 4205"/>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206" name="Shape 4206" descr="Shape 2209"/>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4207" name="Shape 4207"/>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1.xml><?xml version="1.0" encoding="utf-8"?>
<p:sldLayout xmlns:a="http://schemas.openxmlformats.org/drawingml/2006/main" xmlns:r="http://schemas.openxmlformats.org/officeDocument/2006/relationships" xmlns:p="http://schemas.openxmlformats.org/presentationml/2006/main">
  <p:cSld name="Statement">
    <p:spTree>
      <p:nvGrpSpPr>
        <p:cNvPr id="1" name="Shape 4208"/>
        <p:cNvGrpSpPr/>
        <p:nvPr/>
      </p:nvGrpSpPr>
      <p:grpSpPr>
        <a:xfrm>
          <a:off x="0" y="0"/>
          <a:ext cx="0" cy="0"/>
          <a:chOff x="0" y="0"/>
          <a:chExt cx="0" cy="0"/>
        </a:xfrm>
      </p:grpSpPr>
      <p:sp>
        <p:nvSpPr>
          <p:cNvPr id="4209" name="Shape 4209"/>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12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4210" name="Shape 4210"/>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211" name="Shape 4211" descr="Shape 2214"/>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4212" name="Shape 4212"/>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2.xml><?xml version="1.0" encoding="utf-8"?>
<p:sldLayout xmlns:a="http://schemas.openxmlformats.org/drawingml/2006/main" xmlns:r="http://schemas.openxmlformats.org/officeDocument/2006/relationships" xmlns:p="http://schemas.openxmlformats.org/presentationml/2006/main">
  <p:cSld name="Dark Statement">
    <p:bg>
      <p:bgPr>
        <a:solidFill>
          <a:srgbClr val="000000"/>
        </a:solidFill>
        <a:effectLst/>
      </p:bgPr>
    </p:bg>
    <p:spTree>
      <p:nvGrpSpPr>
        <p:cNvPr id="1" name="Shape 4213"/>
        <p:cNvGrpSpPr/>
        <p:nvPr/>
      </p:nvGrpSpPr>
      <p:grpSpPr>
        <a:xfrm>
          <a:off x="0" y="0"/>
          <a:ext cx="0" cy="0"/>
          <a:chOff x="0" y="0"/>
          <a:chExt cx="0" cy="0"/>
        </a:xfrm>
      </p:grpSpPr>
      <p:pic>
        <p:nvPicPr>
          <p:cNvPr id="4214" name="Shape 4214" descr="Shape 221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215" name="Shape 4215"/>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3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216" name="Shape 4216" descr="Shape 2219"/>
          <p:cNvPicPr preferRelativeResize="0"/>
          <p:nvPr/>
        </p:nvPicPr>
        <p:blipFill rotWithShape="1">
          <a:blip r:embed="rId3">
            <a:alphaModFix/>
          </a:blip>
          <a:srcRect l="10376" t="14302" r="10597" b="6369"/>
          <a:stretch/>
        </p:blipFill>
        <p:spPr>
          <a:xfrm>
            <a:off x="0" y="4793221"/>
            <a:ext cx="891600" cy="350400"/>
          </a:xfrm>
          <a:prstGeom prst="rect">
            <a:avLst/>
          </a:prstGeom>
          <a:noFill/>
          <a:ln>
            <a:noFill/>
          </a:ln>
        </p:spPr>
      </p:pic>
      <p:sp>
        <p:nvSpPr>
          <p:cNvPr id="4217" name="Shape 4217"/>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3.xml><?xml version="1.0" encoding="utf-8"?>
<p:sldLayout xmlns:a="http://schemas.openxmlformats.org/drawingml/2006/main" xmlns:r="http://schemas.openxmlformats.org/officeDocument/2006/relationships" xmlns:p="http://schemas.openxmlformats.org/presentationml/2006/main">
  <p:cSld name="Dark Body">
    <p:bg>
      <p:bgPr>
        <a:solidFill>
          <a:srgbClr val="00253E"/>
        </a:solidFill>
        <a:effectLst/>
      </p:bgPr>
    </p:bg>
    <p:spTree>
      <p:nvGrpSpPr>
        <p:cNvPr id="1" name="Shape 4218"/>
        <p:cNvGrpSpPr/>
        <p:nvPr/>
      </p:nvGrpSpPr>
      <p:grpSpPr>
        <a:xfrm>
          <a:off x="0" y="0"/>
          <a:ext cx="0" cy="0"/>
          <a:chOff x="0" y="0"/>
          <a:chExt cx="0" cy="0"/>
        </a:xfrm>
      </p:grpSpPr>
      <p:sp>
        <p:nvSpPr>
          <p:cNvPr id="4219" name="Shape 4219"/>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220" name="Shape 4220" descr="Shape 2227"/>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4221" name="Shape 4221"/>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4.xml><?xml version="1.0" encoding="utf-8"?>
<p:sldLayout xmlns:a="http://schemas.openxmlformats.org/drawingml/2006/main" xmlns:r="http://schemas.openxmlformats.org/officeDocument/2006/relationships" xmlns:p="http://schemas.openxmlformats.org/presentationml/2006/main">
  <p:cSld name="Title 2">
    <p:bg>
      <p:bgPr>
        <a:solidFill>
          <a:srgbClr val="1AB9A5"/>
        </a:solidFill>
        <a:effectLst/>
      </p:bgPr>
    </p:bg>
    <p:spTree>
      <p:nvGrpSpPr>
        <p:cNvPr id="1" name="Shape 4222"/>
        <p:cNvGrpSpPr/>
        <p:nvPr/>
      </p:nvGrpSpPr>
      <p:grpSpPr>
        <a:xfrm>
          <a:off x="0" y="0"/>
          <a:ext cx="0" cy="0"/>
          <a:chOff x="0" y="0"/>
          <a:chExt cx="0" cy="0"/>
        </a:xfrm>
      </p:grpSpPr>
      <p:pic>
        <p:nvPicPr>
          <p:cNvPr id="4223" name="Shape 4223" descr="Shape 2229"/>
          <p:cNvPicPr preferRelativeResize="0"/>
          <p:nvPr/>
        </p:nvPicPr>
        <p:blipFill rotWithShape="1">
          <a:blip r:embed="rId2">
            <a:alphaModFix/>
          </a:blip>
          <a:srcRect/>
          <a:stretch/>
        </p:blipFill>
        <p:spPr>
          <a:xfrm>
            <a:off x="224821" y="515477"/>
            <a:ext cx="2353800" cy="921000"/>
          </a:xfrm>
          <a:prstGeom prst="rect">
            <a:avLst/>
          </a:prstGeom>
          <a:noFill/>
          <a:ln>
            <a:noFill/>
          </a:ln>
        </p:spPr>
      </p:pic>
      <p:cxnSp>
        <p:nvCxnSpPr>
          <p:cNvPr id="4224" name="Shape 4224"/>
          <p:cNvCxnSpPr/>
          <p:nvPr/>
        </p:nvCxnSpPr>
        <p:spPr>
          <a:xfrm>
            <a:off x="762345"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4225" name="Shape 4225"/>
          <p:cNvSpPr txBox="1">
            <a:spLocks noGrp="1"/>
          </p:cNvSpPr>
          <p:nvPr>
            <p:ph type="title"/>
          </p:nvPr>
        </p:nvSpPr>
        <p:spPr>
          <a:xfrm>
            <a:off x="668791" y="1737011"/>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226" name="Shape 4226"/>
          <p:cNvSpPr txBox="1"/>
          <p:nvPr/>
        </p:nvSpPr>
        <p:spPr>
          <a:xfrm>
            <a:off x="6402857" y="4782060"/>
            <a:ext cx="2656800" cy="481800"/>
          </a:xfrm>
          <a:prstGeom prst="rect">
            <a:avLst/>
          </a:prstGeom>
          <a:noFill/>
          <a:ln>
            <a:noFill/>
          </a:ln>
        </p:spPr>
        <p:txBody>
          <a:bodyPr lIns="91400" tIns="91400" rIns="91400" bIns="91400"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4227" name="Shape 4227"/>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5.xml><?xml version="1.0" encoding="utf-8"?>
<p:sldLayout xmlns:a="http://schemas.openxmlformats.org/drawingml/2006/main" xmlns:r="http://schemas.openxmlformats.org/officeDocument/2006/relationships" xmlns:p="http://schemas.openxmlformats.org/presentationml/2006/main">
  <p:cSld name="Title 3">
    <p:bg>
      <p:bgPr>
        <a:solidFill>
          <a:srgbClr val="1AB9A5"/>
        </a:solidFill>
        <a:effectLst/>
      </p:bgPr>
    </p:bg>
    <p:spTree>
      <p:nvGrpSpPr>
        <p:cNvPr id="1" name="Shape 4228"/>
        <p:cNvGrpSpPr/>
        <p:nvPr/>
      </p:nvGrpSpPr>
      <p:grpSpPr>
        <a:xfrm>
          <a:off x="0" y="0"/>
          <a:ext cx="0" cy="0"/>
          <a:chOff x="0" y="0"/>
          <a:chExt cx="0" cy="0"/>
        </a:xfrm>
      </p:grpSpPr>
      <p:pic>
        <p:nvPicPr>
          <p:cNvPr id="4229" name="Shape 4229" descr="Shape 2235"/>
          <p:cNvPicPr preferRelativeResize="0"/>
          <p:nvPr/>
        </p:nvPicPr>
        <p:blipFill rotWithShape="1">
          <a:blip r:embed="rId2">
            <a:alphaModFix/>
          </a:blip>
          <a:srcRect t="1976" r="25810" b="31254"/>
          <a:stretch/>
        </p:blipFill>
        <p:spPr>
          <a:xfrm>
            <a:off x="-1" y="0"/>
            <a:ext cx="9144000" cy="5143500"/>
          </a:xfrm>
          <a:prstGeom prst="rect">
            <a:avLst/>
          </a:prstGeom>
          <a:noFill/>
          <a:ln>
            <a:noFill/>
          </a:ln>
        </p:spPr>
      </p:pic>
      <p:sp>
        <p:nvSpPr>
          <p:cNvPr id="4230" name="Shape 4230"/>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4231" name="Shape 4231" descr="Shape 2237"/>
          <p:cNvPicPr preferRelativeResize="0"/>
          <p:nvPr/>
        </p:nvPicPr>
        <p:blipFill rotWithShape="1">
          <a:blip r:embed="rId3">
            <a:alphaModFix/>
          </a:blip>
          <a:srcRect/>
          <a:stretch/>
        </p:blipFill>
        <p:spPr>
          <a:xfrm>
            <a:off x="224821" y="515477"/>
            <a:ext cx="2353800" cy="921000"/>
          </a:xfrm>
          <a:prstGeom prst="rect">
            <a:avLst/>
          </a:prstGeom>
          <a:noFill/>
          <a:ln>
            <a:noFill/>
          </a:ln>
        </p:spPr>
      </p:pic>
      <p:cxnSp>
        <p:nvCxnSpPr>
          <p:cNvPr id="4232" name="Shape 4232"/>
          <p:cNvCxnSpPr/>
          <p:nvPr/>
        </p:nvCxnSpPr>
        <p:spPr>
          <a:xfrm>
            <a:off x="762345"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4233" name="Shape 4233"/>
          <p:cNvSpPr txBox="1">
            <a:spLocks noGrp="1"/>
          </p:cNvSpPr>
          <p:nvPr>
            <p:ph type="title"/>
          </p:nvPr>
        </p:nvSpPr>
        <p:spPr>
          <a:xfrm>
            <a:off x="668791" y="1737011"/>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234" name="Shape 4234"/>
          <p:cNvSpPr txBox="1"/>
          <p:nvPr/>
        </p:nvSpPr>
        <p:spPr>
          <a:xfrm>
            <a:off x="6402857" y="4782060"/>
            <a:ext cx="2656800" cy="481800"/>
          </a:xfrm>
          <a:prstGeom prst="rect">
            <a:avLst/>
          </a:prstGeom>
          <a:noFill/>
          <a:ln>
            <a:noFill/>
          </a:ln>
        </p:spPr>
        <p:txBody>
          <a:bodyPr lIns="91400" tIns="91400" rIns="91400" bIns="91400"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4235" name="Shape 423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6.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4236"/>
        <p:cNvGrpSpPr/>
        <p:nvPr/>
      </p:nvGrpSpPr>
      <p:grpSpPr>
        <a:xfrm>
          <a:off x="0" y="0"/>
          <a:ext cx="0" cy="0"/>
          <a:chOff x="0" y="0"/>
          <a:chExt cx="0" cy="0"/>
        </a:xfrm>
      </p:grpSpPr>
      <p:sp>
        <p:nvSpPr>
          <p:cNvPr id="4237" name="Shape 4237"/>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238" name="Shape 4238"/>
          <p:cNvCxnSpPr/>
          <p:nvPr/>
        </p:nvCxnSpPr>
        <p:spPr>
          <a:xfrm>
            <a:off x="4202555" y="2323835"/>
            <a:ext cx="738900" cy="0"/>
          </a:xfrm>
          <a:prstGeom prst="straightConnector1">
            <a:avLst/>
          </a:prstGeom>
          <a:noFill/>
          <a:ln w="38100" cap="flat" cmpd="sng">
            <a:solidFill>
              <a:srgbClr val="FFFFFF"/>
            </a:solidFill>
            <a:prstDash val="solid"/>
            <a:round/>
            <a:headEnd type="none" w="med" len="med"/>
            <a:tailEnd type="none" w="med" len="med"/>
          </a:ln>
        </p:spPr>
      </p:cxnSp>
      <p:pic>
        <p:nvPicPr>
          <p:cNvPr id="4239" name="Shape 4239" descr="Shape 2261"/>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4240" name="Shape 4240"/>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7.xml><?xml version="1.0" encoding="utf-8"?>
<p:sldLayout xmlns:a="http://schemas.openxmlformats.org/drawingml/2006/main" xmlns:r="http://schemas.openxmlformats.org/officeDocument/2006/relationships" xmlns:p="http://schemas.openxmlformats.org/presentationml/2006/main">
  <p:cSld name="Dark Divider">
    <p:bg>
      <p:bgPr>
        <a:solidFill>
          <a:srgbClr val="00253E"/>
        </a:solidFill>
        <a:effectLst/>
      </p:bgPr>
    </p:bg>
    <p:spTree>
      <p:nvGrpSpPr>
        <p:cNvPr id="1" name="Shape 4241"/>
        <p:cNvGrpSpPr/>
        <p:nvPr/>
      </p:nvGrpSpPr>
      <p:grpSpPr>
        <a:xfrm>
          <a:off x="0" y="0"/>
          <a:ext cx="0" cy="0"/>
          <a:chOff x="0" y="0"/>
          <a:chExt cx="0" cy="0"/>
        </a:xfrm>
      </p:grpSpPr>
      <p:sp>
        <p:nvSpPr>
          <p:cNvPr id="4242" name="Shape 4242"/>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243" name="Shape 4243"/>
          <p:cNvCxnSpPr/>
          <p:nvPr/>
        </p:nvCxnSpPr>
        <p:spPr>
          <a:xfrm>
            <a:off x="4202555" y="2323835"/>
            <a:ext cx="738900" cy="0"/>
          </a:xfrm>
          <a:prstGeom prst="straightConnector1">
            <a:avLst/>
          </a:prstGeom>
          <a:noFill/>
          <a:ln w="38100" cap="flat" cmpd="sng">
            <a:solidFill>
              <a:srgbClr val="FFFFFF"/>
            </a:solidFill>
            <a:prstDash val="solid"/>
            <a:round/>
            <a:headEnd type="none" w="med" len="med"/>
            <a:tailEnd type="none" w="med" len="med"/>
          </a:ln>
        </p:spPr>
      </p:cxnSp>
      <p:pic>
        <p:nvPicPr>
          <p:cNvPr id="4244" name="Shape 4244" descr="Shape 2266"/>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4245" name="Shape 424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p:cSld name="Intro">
    <p:spTree>
      <p:nvGrpSpPr>
        <p:cNvPr id="1" name="Shape 4246"/>
        <p:cNvGrpSpPr/>
        <p:nvPr/>
      </p:nvGrpSpPr>
      <p:grpSpPr>
        <a:xfrm>
          <a:off x="0" y="0"/>
          <a:ext cx="0" cy="0"/>
          <a:chOff x="0" y="0"/>
          <a:chExt cx="0" cy="0"/>
        </a:xfrm>
      </p:grpSpPr>
      <p:sp>
        <p:nvSpPr>
          <p:cNvPr id="4247" name="Shape 4247"/>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4248" name="Shape 4248" descr="Shape 2269"/>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cxnSp>
        <p:nvCxnSpPr>
          <p:cNvPr id="4249" name="Shape 4249"/>
          <p:cNvCxnSpPr/>
          <p:nvPr/>
        </p:nvCxnSpPr>
        <p:spPr>
          <a:xfrm>
            <a:off x="301143" y="2126469"/>
            <a:ext cx="738900" cy="0"/>
          </a:xfrm>
          <a:prstGeom prst="straightConnector1">
            <a:avLst/>
          </a:prstGeom>
          <a:noFill/>
          <a:ln w="38100" cap="flat" cmpd="sng">
            <a:solidFill>
              <a:srgbClr val="00253E"/>
            </a:solidFill>
            <a:prstDash val="solid"/>
            <a:round/>
            <a:headEnd type="none" w="med" len="med"/>
            <a:tailEnd type="none" w="med" len="med"/>
          </a:ln>
        </p:spPr>
      </p:cxnSp>
      <p:sp>
        <p:nvSpPr>
          <p:cNvPr id="4250" name="Shape 4250"/>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251" name="Shape 4251"/>
          <p:cNvCxnSpPr/>
          <p:nvPr/>
        </p:nvCxnSpPr>
        <p:spPr>
          <a:xfrm>
            <a:off x="3040955"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4252" name="Shape 4252"/>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9.xml><?xml version="1.0" encoding="utf-8"?>
<p:sldLayout xmlns:a="http://schemas.openxmlformats.org/drawingml/2006/main" xmlns:r="http://schemas.openxmlformats.org/officeDocument/2006/relationships" xmlns:p="http://schemas.openxmlformats.org/presentationml/2006/main">
  <p:cSld name="Dark Intro">
    <p:spTree>
      <p:nvGrpSpPr>
        <p:cNvPr id="1" name="Shape 4253"/>
        <p:cNvGrpSpPr/>
        <p:nvPr/>
      </p:nvGrpSpPr>
      <p:grpSpPr>
        <a:xfrm>
          <a:off x="0" y="0"/>
          <a:ext cx="0" cy="0"/>
          <a:chOff x="0" y="0"/>
          <a:chExt cx="0" cy="0"/>
        </a:xfrm>
      </p:grpSpPr>
      <p:sp>
        <p:nvSpPr>
          <p:cNvPr id="4254" name="Shape 4254"/>
          <p:cNvSpPr/>
          <p:nvPr/>
        </p:nvSpPr>
        <p:spPr>
          <a:xfrm>
            <a:off x="0" y="0"/>
            <a:ext cx="3048000" cy="5143500"/>
          </a:xfrm>
          <a:prstGeom prst="rect">
            <a:avLst/>
          </a:prstGeom>
          <a:solidFill>
            <a:srgbClr val="00253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4255" name="Shape 4255" descr="Shape 2276"/>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cxnSp>
        <p:nvCxnSpPr>
          <p:cNvPr id="4256" name="Shape 4256"/>
          <p:cNvCxnSpPr/>
          <p:nvPr/>
        </p:nvCxnSpPr>
        <p:spPr>
          <a:xfrm>
            <a:off x="301143" y="2126469"/>
            <a:ext cx="738900" cy="0"/>
          </a:xfrm>
          <a:prstGeom prst="straightConnector1">
            <a:avLst/>
          </a:prstGeom>
          <a:noFill/>
          <a:ln w="38100" cap="flat" cmpd="sng">
            <a:solidFill>
              <a:srgbClr val="1AB9A5"/>
            </a:solidFill>
            <a:prstDash val="solid"/>
            <a:round/>
            <a:headEnd type="none" w="med" len="med"/>
            <a:tailEnd type="none" w="med" len="med"/>
          </a:ln>
        </p:spPr>
      </p:cxnSp>
      <p:sp>
        <p:nvSpPr>
          <p:cNvPr id="4257" name="Shape 4257"/>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1AB9A5"/>
              </a:buClr>
              <a:buFont typeface="Proxima Nova"/>
              <a:buNone/>
              <a:defRPr sz="2500" b="1" i="0" u="none" strike="noStrike" cap="none">
                <a:solidFill>
                  <a:srgbClr val="1AB9A5"/>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258" name="Shape 4258"/>
          <p:cNvCxnSpPr/>
          <p:nvPr/>
        </p:nvCxnSpPr>
        <p:spPr>
          <a:xfrm>
            <a:off x="3040955"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4259" name="Shape 4259"/>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1604"/>
        <p:cNvGrpSpPr/>
        <p:nvPr/>
      </p:nvGrpSpPr>
      <p:grpSpPr>
        <a:xfrm>
          <a:off x="0" y="0"/>
          <a:ext cx="0" cy="0"/>
          <a:chOff x="0" y="0"/>
          <a:chExt cx="0" cy="0"/>
        </a:xfrm>
      </p:grpSpPr>
      <p:sp>
        <p:nvSpPr>
          <p:cNvPr id="1605" name="Shape 1605"/>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06" name="Shape 1606"/>
          <p:cNvSpPr txBox="1">
            <a:spLocks noGrp="1"/>
          </p:cNvSpPr>
          <p:nvPr>
            <p:ph type="body" idx="1"/>
          </p:nvPr>
        </p:nvSpPr>
        <p:spPr>
          <a:xfrm>
            <a:off x="311697"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07" name="Shape 1607"/>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08" name="Shape 1608"/>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0.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4260"/>
        <p:cNvGrpSpPr/>
        <p:nvPr/>
      </p:nvGrpSpPr>
      <p:grpSpPr>
        <a:xfrm>
          <a:off x="0" y="0"/>
          <a:ext cx="0" cy="0"/>
          <a:chOff x="0" y="0"/>
          <a:chExt cx="0" cy="0"/>
        </a:xfrm>
      </p:grpSpPr>
      <p:pic>
        <p:nvPicPr>
          <p:cNvPr id="4261" name="Shape 4261" descr="Shape 2282"/>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4262" name="Shape 4262"/>
          <p:cNvCxnSpPr/>
          <p:nvPr/>
        </p:nvCxnSpPr>
        <p:spPr>
          <a:xfrm rot="10800000">
            <a:off x="6097269"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4263" name="Shape 4263"/>
          <p:cNvCxnSpPr/>
          <p:nvPr/>
        </p:nvCxnSpPr>
        <p:spPr>
          <a:xfrm>
            <a:off x="6096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4264" name="Shape 4264"/>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265" name="Shape 426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1.xml><?xml version="1.0" encoding="utf-8"?>
<p:sldLayout xmlns:a="http://schemas.openxmlformats.org/drawingml/2006/main" xmlns:r="http://schemas.openxmlformats.org/officeDocument/2006/relationships" xmlns:p="http://schemas.openxmlformats.org/presentationml/2006/main">
  <p:cSld name="Dark Body w/ Support">
    <p:bg>
      <p:bgPr>
        <a:solidFill>
          <a:srgbClr val="00253E"/>
        </a:solidFill>
        <a:effectLst/>
      </p:bgPr>
    </p:bg>
    <p:spTree>
      <p:nvGrpSpPr>
        <p:cNvPr id="1" name="Shape 4266"/>
        <p:cNvGrpSpPr/>
        <p:nvPr/>
      </p:nvGrpSpPr>
      <p:grpSpPr>
        <a:xfrm>
          <a:off x="0" y="0"/>
          <a:ext cx="0" cy="0"/>
          <a:chOff x="0" y="0"/>
          <a:chExt cx="0" cy="0"/>
        </a:xfrm>
      </p:grpSpPr>
      <p:cxnSp>
        <p:nvCxnSpPr>
          <p:cNvPr id="4267" name="Shape 4267"/>
          <p:cNvCxnSpPr/>
          <p:nvPr/>
        </p:nvCxnSpPr>
        <p:spPr>
          <a:xfrm rot="10800000">
            <a:off x="6097269" y="925301"/>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4268" name="Shape 4268"/>
          <p:cNvCxnSpPr/>
          <p:nvPr/>
        </p:nvCxnSpPr>
        <p:spPr>
          <a:xfrm>
            <a:off x="6096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4269" name="Shape 4269"/>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270" name="Shape 4270" descr="Shape 2290"/>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4271" name="Shape 4271"/>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2.xml><?xml version="1.0" encoding="utf-8"?>
<p:sldLayout xmlns:a="http://schemas.openxmlformats.org/drawingml/2006/main" xmlns:r="http://schemas.openxmlformats.org/officeDocument/2006/relationships" xmlns:p="http://schemas.openxmlformats.org/presentationml/2006/main">
  <p:cSld name="Body w/ Image">
    <p:spTree>
      <p:nvGrpSpPr>
        <p:cNvPr id="1" name="Shape 4272"/>
        <p:cNvGrpSpPr/>
        <p:nvPr/>
      </p:nvGrpSpPr>
      <p:grpSpPr>
        <a:xfrm>
          <a:off x="0" y="0"/>
          <a:ext cx="0" cy="0"/>
          <a:chOff x="0" y="0"/>
          <a:chExt cx="0" cy="0"/>
        </a:xfrm>
      </p:grpSpPr>
      <p:sp>
        <p:nvSpPr>
          <p:cNvPr id="4273" name="Shape 4273"/>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274" name="Shape 4274"/>
          <p:cNvSpPr txBox="1"/>
          <p:nvPr/>
        </p:nvSpPr>
        <p:spPr>
          <a:xfrm>
            <a:off x="6096000" y="2114150"/>
            <a:ext cx="3048000" cy="3453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p>
        </p:txBody>
      </p:sp>
      <p:pic>
        <p:nvPicPr>
          <p:cNvPr id="4275" name="Shape 4275" descr="Shape 2294"/>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4276" name="Shape 4276"/>
          <p:cNvCxnSpPr/>
          <p:nvPr/>
        </p:nvCxnSpPr>
        <p:spPr>
          <a:xfrm>
            <a:off x="6088032"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4277" name="Shape 4277"/>
          <p:cNvSpPr txBox="1">
            <a:spLocks noGrp="1"/>
          </p:cNvSpPr>
          <p:nvPr>
            <p:ph type="title"/>
          </p:nvPr>
        </p:nvSpPr>
        <p:spPr>
          <a:xfrm>
            <a:off x="253550" y="151273"/>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278" name="Shape 4278"/>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3.xml><?xml version="1.0" encoding="utf-8"?>
<p:sldLayout xmlns:a="http://schemas.openxmlformats.org/drawingml/2006/main" xmlns:r="http://schemas.openxmlformats.org/officeDocument/2006/relationships" xmlns:p="http://schemas.openxmlformats.org/presentationml/2006/main">
  <p:cSld name="Dark Body w/ Image">
    <p:bg>
      <p:bgPr>
        <a:solidFill>
          <a:srgbClr val="00253E"/>
        </a:solidFill>
        <a:effectLst/>
      </p:bgPr>
    </p:bg>
    <p:spTree>
      <p:nvGrpSpPr>
        <p:cNvPr id="1" name="Shape 4279"/>
        <p:cNvGrpSpPr/>
        <p:nvPr/>
      </p:nvGrpSpPr>
      <p:grpSpPr>
        <a:xfrm>
          <a:off x="0" y="0"/>
          <a:ext cx="0" cy="0"/>
          <a:chOff x="0" y="0"/>
          <a:chExt cx="0" cy="0"/>
        </a:xfrm>
      </p:grpSpPr>
      <p:sp>
        <p:nvSpPr>
          <p:cNvPr id="4280" name="Shape 4280"/>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281" name="Shape 4281"/>
          <p:cNvSpPr txBox="1"/>
          <p:nvPr/>
        </p:nvSpPr>
        <p:spPr>
          <a:xfrm>
            <a:off x="6096000" y="2114150"/>
            <a:ext cx="3048000" cy="3453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p>
        </p:txBody>
      </p:sp>
      <p:cxnSp>
        <p:nvCxnSpPr>
          <p:cNvPr id="4282" name="Shape 4282"/>
          <p:cNvCxnSpPr/>
          <p:nvPr/>
        </p:nvCxnSpPr>
        <p:spPr>
          <a:xfrm>
            <a:off x="6088032"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4283" name="Shape 4283"/>
          <p:cNvSpPr txBox="1">
            <a:spLocks noGrp="1"/>
          </p:cNvSpPr>
          <p:nvPr>
            <p:ph type="title"/>
          </p:nvPr>
        </p:nvSpPr>
        <p:spPr>
          <a:xfrm>
            <a:off x="253550" y="151273"/>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284" name="Shape 4284" descr="Shape 2302"/>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4285" name="Shape 428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4.xml><?xml version="1.0" encoding="utf-8"?>
<p:sldLayout xmlns:a="http://schemas.openxmlformats.org/drawingml/2006/main" xmlns:r="http://schemas.openxmlformats.org/officeDocument/2006/relationships" xmlns:p="http://schemas.openxmlformats.org/presentationml/2006/main">
  <p:cSld name="Blank">
    <p:spTree>
      <p:nvGrpSpPr>
        <p:cNvPr id="1" name="Shape 4286"/>
        <p:cNvGrpSpPr/>
        <p:nvPr/>
      </p:nvGrpSpPr>
      <p:grpSpPr>
        <a:xfrm>
          <a:off x="0" y="0"/>
          <a:ext cx="0" cy="0"/>
          <a:chOff x="0" y="0"/>
          <a:chExt cx="0" cy="0"/>
        </a:xfrm>
      </p:grpSpPr>
      <p:pic>
        <p:nvPicPr>
          <p:cNvPr id="4287" name="Shape 4287" descr="Shape 2304"/>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4288" name="Shape 4288"/>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5.xml><?xml version="1.0" encoding="utf-8"?>
<p:sldLayout xmlns:a="http://schemas.openxmlformats.org/drawingml/2006/main" xmlns:r="http://schemas.openxmlformats.org/officeDocument/2006/relationships" xmlns:p="http://schemas.openxmlformats.org/presentationml/2006/main">
  <p:cSld name="Dark Blank">
    <p:bg>
      <p:bgPr>
        <a:solidFill>
          <a:srgbClr val="00253E"/>
        </a:solidFill>
        <a:effectLst/>
      </p:bgPr>
    </p:bg>
    <p:spTree>
      <p:nvGrpSpPr>
        <p:cNvPr id="1" name="Shape 4289"/>
        <p:cNvGrpSpPr/>
        <p:nvPr/>
      </p:nvGrpSpPr>
      <p:grpSpPr>
        <a:xfrm>
          <a:off x="0" y="0"/>
          <a:ext cx="0" cy="0"/>
          <a:chOff x="0" y="0"/>
          <a:chExt cx="0" cy="0"/>
        </a:xfrm>
      </p:grpSpPr>
      <p:pic>
        <p:nvPicPr>
          <p:cNvPr id="4290" name="Shape 4290" descr="Shape 2306"/>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4291" name="Shape 4291"/>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6.xml><?xml version="1.0" encoding="utf-8"?>
<p:sldLayout xmlns:a="http://schemas.openxmlformats.org/drawingml/2006/main" xmlns:r="http://schemas.openxmlformats.org/officeDocument/2006/relationships" xmlns:p="http://schemas.openxmlformats.org/presentationml/2006/main">
  <p:cSld name="Dark Side-by-Side">
    <p:bg>
      <p:bgPr>
        <a:solidFill>
          <a:srgbClr val="00253E"/>
        </a:solidFill>
        <a:effectLst/>
      </p:bgPr>
    </p:bg>
    <p:spTree>
      <p:nvGrpSpPr>
        <p:cNvPr id="1" name="Shape 4292"/>
        <p:cNvGrpSpPr/>
        <p:nvPr/>
      </p:nvGrpSpPr>
      <p:grpSpPr>
        <a:xfrm>
          <a:off x="0" y="0"/>
          <a:ext cx="0" cy="0"/>
          <a:chOff x="0" y="0"/>
          <a:chExt cx="0" cy="0"/>
        </a:xfrm>
      </p:grpSpPr>
      <p:cxnSp>
        <p:nvCxnSpPr>
          <p:cNvPr id="4293" name="Shape 4293"/>
          <p:cNvCxnSpPr/>
          <p:nvPr/>
        </p:nvCxnSpPr>
        <p:spPr>
          <a:xfrm rot="10800000">
            <a:off x="4573269" y="925301"/>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4294" name="Shape 4294"/>
          <p:cNvCxnSpPr/>
          <p:nvPr/>
        </p:nvCxnSpPr>
        <p:spPr>
          <a:xfrm>
            <a:off x="4572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4295" name="Shape 4295"/>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296" name="Shape 4296" descr="Shape 2316"/>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4297" name="Shape 4297"/>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7.xml><?xml version="1.0" encoding="utf-8"?>
<p:sldLayout xmlns:a="http://schemas.openxmlformats.org/drawingml/2006/main" xmlns:r="http://schemas.openxmlformats.org/officeDocument/2006/relationships" xmlns:p="http://schemas.openxmlformats.org/presentationml/2006/main">
  <p:cSld name="Statement">
    <p:spTree>
      <p:nvGrpSpPr>
        <p:cNvPr id="1" name="Shape 4298"/>
        <p:cNvGrpSpPr/>
        <p:nvPr/>
      </p:nvGrpSpPr>
      <p:grpSpPr>
        <a:xfrm>
          <a:off x="0" y="0"/>
          <a:ext cx="0" cy="0"/>
          <a:chOff x="0" y="0"/>
          <a:chExt cx="0" cy="0"/>
        </a:xfrm>
      </p:grpSpPr>
      <p:sp>
        <p:nvSpPr>
          <p:cNvPr id="4299" name="Shape 4299"/>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51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4300" name="Shape 4300"/>
          <p:cNvSpPr txBox="1">
            <a:spLocks noGrp="1"/>
          </p:cNvSpPr>
          <p:nvPr>
            <p:ph type="title"/>
          </p:nvPr>
        </p:nvSpPr>
        <p:spPr>
          <a:xfrm>
            <a:off x="668800" y="925123"/>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301" name="Shape 4301" descr="Shape 2320"/>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4302" name="Shape 4302"/>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8.xml><?xml version="1.0" encoding="utf-8"?>
<p:sldLayout xmlns:a="http://schemas.openxmlformats.org/drawingml/2006/main" xmlns:r="http://schemas.openxmlformats.org/officeDocument/2006/relationships" xmlns:p="http://schemas.openxmlformats.org/presentationml/2006/main">
  <p:cSld name="Dark Statement">
    <p:bg>
      <p:bgPr>
        <a:solidFill>
          <a:srgbClr val="000000"/>
        </a:solidFill>
        <a:effectLst/>
      </p:bgPr>
    </p:bg>
    <p:spTree>
      <p:nvGrpSpPr>
        <p:cNvPr id="1" name="Shape 4303"/>
        <p:cNvGrpSpPr/>
        <p:nvPr/>
      </p:nvGrpSpPr>
      <p:grpSpPr>
        <a:xfrm>
          <a:off x="0" y="0"/>
          <a:ext cx="0" cy="0"/>
          <a:chOff x="0" y="0"/>
          <a:chExt cx="0" cy="0"/>
        </a:xfrm>
      </p:grpSpPr>
      <p:pic>
        <p:nvPicPr>
          <p:cNvPr id="4304" name="Shape 4304" descr="Shape 232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305" name="Shape 4305"/>
          <p:cNvSpPr txBox="1">
            <a:spLocks noGrp="1"/>
          </p:cNvSpPr>
          <p:nvPr>
            <p:ph type="title"/>
          </p:nvPr>
        </p:nvSpPr>
        <p:spPr>
          <a:xfrm>
            <a:off x="668800" y="925123"/>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3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306" name="Shape 4306" descr="Shape 2324"/>
          <p:cNvPicPr preferRelativeResize="0"/>
          <p:nvPr/>
        </p:nvPicPr>
        <p:blipFill rotWithShape="1">
          <a:blip r:embed="rId3">
            <a:alphaModFix/>
          </a:blip>
          <a:srcRect l="10376" t="14301" r="10597" b="6377"/>
          <a:stretch/>
        </p:blipFill>
        <p:spPr>
          <a:xfrm>
            <a:off x="-1" y="4793223"/>
            <a:ext cx="891600" cy="350400"/>
          </a:xfrm>
          <a:prstGeom prst="rect">
            <a:avLst/>
          </a:prstGeom>
          <a:noFill/>
          <a:ln>
            <a:noFill/>
          </a:ln>
        </p:spPr>
      </p:pic>
      <p:sp>
        <p:nvSpPr>
          <p:cNvPr id="4307" name="Shape 4307"/>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srgbClr val="FFFFFF"/>
              </a:solidFill>
            </a:endParaRPr>
          </a:p>
        </p:txBody>
      </p:sp>
      <p:sp>
        <p:nvSpPr>
          <p:cNvPr id="2" name="Title 1"/>
          <p:cNvSpPr>
            <a:spLocks noGrp="1"/>
          </p:cNvSpPr>
          <p:nvPr>
            <p:ph type="ctrTitle" hasCustomPrompt="1"/>
          </p:nvPr>
        </p:nvSpPr>
        <p:spPr bwMode="gray">
          <a:xfrm>
            <a:off x="890587" y="1312907"/>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88" y="263338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3710101"/>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kern="1200" dirty="0">
              <a:solidFill>
                <a:srgbClr val="FFFFFF"/>
              </a:solidFill>
            </a:endParaRPr>
          </a:p>
        </p:txBody>
      </p:sp>
      <p:pic>
        <p:nvPicPr>
          <p:cNvPr id="10" name="Picture 9"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
        <p:nvSpPr>
          <p:cNvPr id="11" name="TextBox 10"/>
          <p:cNvSpPr txBox="1"/>
          <p:nvPr userDrawn="1"/>
        </p:nvSpPr>
        <p:spPr bwMode="gray">
          <a:xfrm>
            <a:off x="366713" y="5018449"/>
            <a:ext cx="2274887" cy="100027"/>
          </a:xfrm>
          <a:prstGeom prst="rect">
            <a:avLst/>
          </a:prstGeom>
          <a:noFill/>
        </p:spPr>
        <p:txBody>
          <a:bodyPr wrap="square" lIns="0" tIns="0" rIns="0" bIns="0" rtlCol="0">
            <a:spAutoFit/>
          </a:bodyPr>
          <a:lstStyle/>
          <a:p>
            <a:r>
              <a:rPr lang="en-US" sz="650" kern="1200" dirty="0" smtClean="0">
                <a:solidFill>
                  <a:srgbClr val="FFFFFF">
                    <a:lumMod val="50000"/>
                  </a:srgbClr>
                </a:solidFill>
                <a:ea typeface="+mn-ea"/>
              </a:rPr>
              <a:t>© Copyright 2013 Pivotal. All rights reserved.</a:t>
            </a:r>
            <a:endParaRPr lang="en-US" sz="650" kern="1200" dirty="0">
              <a:solidFill>
                <a:srgbClr val="FFFFFF">
                  <a:lumMod val="50000"/>
                </a:srgbClr>
              </a:solidFill>
              <a:ea typeface="+mn-ea"/>
            </a:endParaRPr>
          </a:p>
        </p:txBody>
      </p:sp>
    </p:spTree>
    <p:extLst>
      <p:ext uri="{BB962C8B-B14F-4D97-AF65-F5344CB8AC3E}">
        <p14:creationId xmlns:p14="http://schemas.microsoft.com/office/powerpoint/2010/main" val="2617856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hf sldNum="0" hdr="0" dt="0"/>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609"/>
        <p:cNvGrpSpPr/>
        <p:nvPr/>
      </p:nvGrpSpPr>
      <p:grpSpPr>
        <a:xfrm>
          <a:off x="0" y="0"/>
          <a:ext cx="0" cy="0"/>
          <a:chOff x="0" y="0"/>
          <a:chExt cx="0" cy="0"/>
        </a:xfrm>
      </p:grpSpPr>
      <p:sp>
        <p:nvSpPr>
          <p:cNvPr id="1610" name="Shape 1610"/>
          <p:cNvSpPr txBox="1">
            <a:spLocks noGrp="1"/>
          </p:cNvSpPr>
          <p:nvPr>
            <p:ph type="title"/>
          </p:nvPr>
        </p:nvSpPr>
        <p:spPr>
          <a:xfrm>
            <a:off x="311697"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11" name="Shape 1611"/>
          <p:cNvSpPr txBox="1">
            <a:spLocks noGrp="1"/>
          </p:cNvSpPr>
          <p:nvPr>
            <p:ph type="body" idx="1"/>
          </p:nvPr>
        </p:nvSpPr>
        <p:spPr>
          <a:xfrm>
            <a:off x="311697"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12" name="Shape 1612"/>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srgbClr val="FFFFFF"/>
              </a:solidFill>
            </a:endParaRPr>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kern="1200" dirty="0">
              <a:solidFill>
                <a:srgbClr val="FFFFFF"/>
              </a:solidFil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r>
              <a:rPr lang="en-US" sz="650" kern="1200" dirty="0" smtClean="0">
                <a:solidFill>
                  <a:srgbClr val="FFFFFF">
                    <a:lumMod val="50000"/>
                  </a:srgbClr>
                </a:solidFill>
                <a:ea typeface="+mn-ea"/>
              </a:rPr>
              <a:t>© Copyright 2013 Pivotal. All rights reserved.</a:t>
            </a:r>
            <a:endParaRPr lang="en-US" sz="650" kern="1200" dirty="0">
              <a:solidFill>
                <a:srgbClr val="FFFFFF">
                  <a:lumMod val="50000"/>
                </a:srgbClr>
              </a:solidFill>
              <a:ea typeface="+mn-ea"/>
            </a:endParaRPr>
          </a:p>
        </p:txBody>
      </p:sp>
      <p:sp>
        <p:nvSpPr>
          <p:cNvPr id="17" name="Title 1"/>
          <p:cNvSpPr>
            <a:spLocks noGrp="1"/>
          </p:cNvSpPr>
          <p:nvPr>
            <p:ph type="ctrTitle" hasCustomPrompt="1"/>
          </p:nvPr>
        </p:nvSpPr>
        <p:spPr bwMode="gray">
          <a:xfrm>
            <a:off x="1017588" y="173993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3" y="2447128"/>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19" name="Picture 18"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extLst>
      <p:ext uri="{BB962C8B-B14F-4D97-AF65-F5344CB8AC3E}">
        <p14:creationId xmlns:p14="http://schemas.microsoft.com/office/powerpoint/2010/main" val="1623690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0"/>
            <a:ext cx="9144000" cy="2168501"/>
          </a:xfrm>
          <a:prstGeom prst="rect">
            <a:avLst/>
          </a:prstGeom>
          <a:gradFill flip="none" rotWithShape="1">
            <a:gsLst>
              <a:gs pos="0">
                <a:schemeClr val="bg1"/>
              </a:gs>
              <a:gs pos="100000">
                <a:schemeClr val="accent2">
                  <a:lumMod val="20000"/>
                  <a:lumOff val="80000"/>
                  <a:alpha val="90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800" kern="1200">
              <a:solidFill>
                <a:srgbClr val="4D4D4D"/>
              </a:solidFill>
            </a:endParaRPr>
          </a:p>
        </p:txBody>
      </p:sp>
      <p:sp>
        <p:nvSpPr>
          <p:cNvPr id="2" name="Title 1"/>
          <p:cNvSpPr>
            <a:spLocks noGrp="1"/>
          </p:cNvSpPr>
          <p:nvPr>
            <p:ph type="ctrTitle" hasCustomPrompt="1"/>
          </p:nvPr>
        </p:nvSpPr>
        <p:spPr bwMode="gray">
          <a:xfrm>
            <a:off x="2728912" y="1006880"/>
            <a:ext cx="6048376" cy="1218795"/>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742277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hf sldNum="0" hdr="0" dt="0"/>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srgbClr val="FFFFFF"/>
              </a:solidFill>
            </a:endParaRPr>
          </a:p>
        </p:txBody>
      </p:sp>
      <p:sp>
        <p:nvSpPr>
          <p:cNvPr id="13" name="Rectangle 1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kern="1200" dirty="0">
              <a:solidFill>
                <a:srgbClr val="FFFFFF"/>
              </a:solidFill>
            </a:endParaRPr>
          </a:p>
        </p:txBody>
      </p:sp>
      <p:sp>
        <p:nvSpPr>
          <p:cNvPr id="15" name="TextBox 14"/>
          <p:cNvSpPr txBox="1"/>
          <p:nvPr userDrawn="1"/>
        </p:nvSpPr>
        <p:spPr bwMode="gray">
          <a:xfrm>
            <a:off x="366713" y="5018449"/>
            <a:ext cx="2274887" cy="100027"/>
          </a:xfrm>
          <a:prstGeom prst="rect">
            <a:avLst/>
          </a:prstGeom>
          <a:noFill/>
        </p:spPr>
        <p:txBody>
          <a:bodyPr wrap="square" lIns="0" tIns="0" rIns="0" bIns="0" rtlCol="0">
            <a:spAutoFit/>
          </a:bodyPr>
          <a:lstStyle/>
          <a:p>
            <a:r>
              <a:rPr lang="en-US" sz="650" kern="1200" dirty="0" smtClean="0">
                <a:solidFill>
                  <a:srgbClr val="FFFFFF">
                    <a:lumMod val="50000"/>
                  </a:srgbClr>
                </a:solidFill>
                <a:ea typeface="+mn-ea"/>
              </a:rPr>
              <a:t>© Copyright 2013 Pivotal. All rights reserved.</a:t>
            </a:r>
            <a:endParaRPr lang="en-US" sz="650" kern="1200" dirty="0">
              <a:solidFill>
                <a:srgbClr val="FFFFFF">
                  <a:lumMod val="50000"/>
                </a:srgbClr>
              </a:solidFill>
              <a:ea typeface="+mn-ea"/>
            </a:endParaRPr>
          </a:p>
        </p:txBody>
      </p:sp>
      <p:sp>
        <p:nvSpPr>
          <p:cNvPr id="16" name="Title 1"/>
          <p:cNvSpPr>
            <a:spLocks noGrp="1"/>
          </p:cNvSpPr>
          <p:nvPr>
            <p:ph type="ctrTitle" hasCustomPrompt="1"/>
          </p:nvPr>
        </p:nvSpPr>
        <p:spPr bwMode="gray">
          <a:xfrm>
            <a:off x="670455" y="1674284"/>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rgbClr val="008881"/>
                </a:solidFill>
                <a:latin typeface="Arial"/>
                <a:ea typeface="+mj-ea"/>
                <a:cs typeface="Arial"/>
              </a:defRPr>
            </a:lvl1pPr>
          </a:lstStyle>
          <a:p>
            <a:r>
              <a:rPr lang="en-US" dirty="0" smtClean="0"/>
              <a:t>Divider3</a:t>
            </a:r>
            <a:endParaRPr lang="en-US" dirty="0"/>
          </a:p>
        </p:txBody>
      </p:sp>
      <p:pic>
        <p:nvPicPr>
          <p:cNvPr id="18" name="Picture 17"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extLst>
      <p:ext uri="{BB962C8B-B14F-4D97-AF65-F5344CB8AC3E}">
        <p14:creationId xmlns:p14="http://schemas.microsoft.com/office/powerpoint/2010/main" val="1308766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hf sldNum="0" hdr="0" dt="0"/>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23737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50935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93093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3629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674118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59252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4" y="1074738"/>
            <a:ext cx="2073275" cy="3382962"/>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52690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Main point">
    <p:spTree>
      <p:nvGrpSpPr>
        <p:cNvPr id="1" name="Shape 1613"/>
        <p:cNvGrpSpPr/>
        <p:nvPr/>
      </p:nvGrpSpPr>
      <p:grpSpPr>
        <a:xfrm>
          <a:off x="0" y="0"/>
          <a:ext cx="0" cy="0"/>
          <a:chOff x="0" y="0"/>
          <a:chExt cx="0" cy="0"/>
        </a:xfrm>
      </p:grpSpPr>
      <p:sp>
        <p:nvSpPr>
          <p:cNvPr id="1614" name="Shape 1614"/>
          <p:cNvSpPr txBox="1">
            <a:spLocks noGrp="1"/>
          </p:cNvSpPr>
          <p:nvPr>
            <p:ph type="title"/>
          </p:nvPr>
        </p:nvSpPr>
        <p:spPr>
          <a:xfrm>
            <a:off x="490250" y="450147"/>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15" name="Shape 1615"/>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solidFill>
                  <a:srgbClr val="4D4D4D"/>
                </a:solidFill>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9866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3"/>
          </p:nvPr>
        </p:nvSpPr>
        <p:spPr bwMode="gray">
          <a:xfrm>
            <a:off x="4744823"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1532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380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srgbClr val="FFFFFF"/>
              </a:solidFill>
            </a:endParaRPr>
          </a:p>
        </p:txBody>
      </p:sp>
      <p:sp>
        <p:nvSpPr>
          <p:cNvPr id="12" name="Rectangle 11"/>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kern="1200" dirty="0">
              <a:solidFill>
                <a:srgbClr val="FFFFFF"/>
              </a:solidFil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r>
              <a:rPr lang="en-US" sz="650" kern="1200" dirty="0" smtClean="0">
                <a:solidFill>
                  <a:srgbClr val="FFFFFF">
                    <a:lumMod val="50000"/>
                  </a:srgbClr>
                </a:solidFill>
                <a:ea typeface="+mn-ea"/>
              </a:rPr>
              <a:t>© Copyright 2013 Pivotal. All rights reserved.</a:t>
            </a:r>
            <a:endParaRPr lang="en-US" sz="650" kern="1200" dirty="0">
              <a:solidFill>
                <a:srgbClr val="FFFFFF">
                  <a:lumMod val="50000"/>
                </a:srgbClr>
              </a:solidFill>
              <a:ea typeface="+mn-ea"/>
            </a:endParaRPr>
          </a:p>
        </p:txBody>
      </p:sp>
      <p:pic>
        <p:nvPicPr>
          <p:cNvPr id="6" name="Picture 5"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extLst>
      <p:ext uri="{BB962C8B-B14F-4D97-AF65-F5344CB8AC3E}">
        <p14:creationId xmlns:p14="http://schemas.microsoft.com/office/powerpoint/2010/main" val="4108909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54.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srgbClr val="FFFFFF"/>
              </a:solidFill>
            </a:endParaRPr>
          </a:p>
        </p:txBody>
      </p:sp>
      <p:pic>
        <p:nvPicPr>
          <p:cNvPr id="3" name="Picture 2" descr="EMC-no-tag_white_RGB-150dpi.png"/>
          <p:cNvPicPr>
            <a:picLocks noChangeAspect="1"/>
          </p:cNvPicPr>
          <p:nvPr userDrawn="1"/>
        </p:nvPicPr>
        <p:blipFill>
          <a:blip r:embed="rId2" cstate="print">
            <a:alphaModFix amt="31000"/>
          </a:blip>
          <a:stretch>
            <a:fillRect/>
          </a:stretch>
        </p:blipFill>
        <p:spPr>
          <a:xfrm>
            <a:off x="1934110" y="1452326"/>
            <a:ext cx="5152490" cy="1362548"/>
          </a:xfrm>
          <a:prstGeom prst="rect">
            <a:avLst/>
          </a:prstGeom>
        </p:spPr>
      </p:pic>
      <p:sp>
        <p:nvSpPr>
          <p:cNvPr id="4" name="TextBox 3"/>
          <p:cNvSpPr txBox="1"/>
          <p:nvPr userDrawn="1"/>
        </p:nvSpPr>
        <p:spPr>
          <a:xfrm>
            <a:off x="1701800" y="2984500"/>
            <a:ext cx="5689600" cy="477054"/>
          </a:xfrm>
          <a:prstGeom prst="rect">
            <a:avLst/>
          </a:prstGeom>
          <a:noFill/>
        </p:spPr>
        <p:txBody>
          <a:bodyPr wrap="square" rtlCol="0">
            <a:spAutoFit/>
          </a:bodyPr>
          <a:lstStyle/>
          <a:p>
            <a:pPr algn="ctr"/>
            <a:r>
              <a:rPr lang="en-US" sz="2400" kern="1200" dirty="0" smtClean="0">
                <a:solidFill>
                  <a:srgbClr val="F27C3A"/>
                </a:solidFill>
                <a:ea typeface="+mn-ea"/>
              </a:rPr>
              <a:t>A NEW PLATFORM </a:t>
            </a:r>
            <a:r>
              <a:rPr lang="en-US" sz="2400" kern="1200" dirty="0" smtClean="0">
                <a:solidFill>
                  <a:srgbClr val="3EA7BC"/>
                </a:solidFill>
                <a:ea typeface="+mn-ea"/>
              </a:rPr>
              <a:t>FOR A NEW ERA</a:t>
            </a:r>
          </a:p>
        </p:txBody>
      </p:sp>
    </p:spTree>
    <p:extLst>
      <p:ext uri="{BB962C8B-B14F-4D97-AF65-F5344CB8AC3E}">
        <p14:creationId xmlns:p14="http://schemas.microsoft.com/office/powerpoint/2010/main" val="4167141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4601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44488" y="914400"/>
            <a:ext cx="8402637" cy="3425825"/>
          </a:xfrm>
          <a:prstGeom prst="rect">
            <a:avLst/>
          </a:prstGeom>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1"/>
          <p:cNvSpPr>
            <a:spLocks noGrp="1"/>
          </p:cNvSpPr>
          <p:nvPr>
            <p:ph type="title"/>
          </p:nvPr>
        </p:nvSpPr>
        <p:spPr>
          <a:xfrm>
            <a:off x="344488" y="171450"/>
            <a:ext cx="8418512" cy="632222"/>
          </a:xfrm>
          <a:prstGeom prst="rect">
            <a:avLst/>
          </a:prstGeom>
        </p:spPr>
        <p:txBody>
          <a:bodyPr/>
          <a:lstStyle>
            <a:lvl1pPr>
              <a:defRPr>
                <a:latin typeface="微软雅黑" pitchFamily="34" charset="-122"/>
                <a:ea typeface="微软雅黑" pitchFamily="34" charset="-122"/>
              </a:defRPr>
            </a:lvl1pPr>
          </a:lstStyle>
          <a:p>
            <a:r>
              <a:rPr lang="en-US" dirty="0" smtClean="0"/>
              <a:t>Click to edit Master title style</a:t>
            </a:r>
            <a:endParaRPr lang="en-US" dirty="0"/>
          </a:p>
        </p:txBody>
      </p:sp>
      <p:sp>
        <p:nvSpPr>
          <p:cNvPr id="5" name="Rectangle 6"/>
          <p:cNvSpPr>
            <a:spLocks noGrp="1" noChangeArrowheads="1"/>
          </p:cNvSpPr>
          <p:nvPr>
            <p:ph type="sldNum" sz="quarter" idx="10"/>
          </p:nvPr>
        </p:nvSpPr>
        <p:spPr>
          <a:xfrm>
            <a:off x="8735292" y="4848514"/>
            <a:ext cx="381000" cy="285750"/>
          </a:xfrm>
          <a:prstGeom prst="rect">
            <a:avLst/>
          </a:prstGeom>
        </p:spPr>
        <p:txBody>
          <a:bodyPr/>
          <a:lstStyle>
            <a:lvl1pPr>
              <a:defRPr>
                <a:solidFill>
                  <a:schemeClr val="tx1">
                    <a:lumMod val="95000"/>
                    <a:lumOff val="5000"/>
                  </a:schemeClr>
                </a:solidFill>
              </a:defRPr>
            </a:lvl1pPr>
          </a:lstStyle>
          <a:p>
            <a:pPr>
              <a:defRPr/>
            </a:pPr>
            <a:fld id="{76ED1C7B-0CD9-4688-8F46-F81567B67419}" type="slidenum">
              <a:rPr lang="en-US" altLang="zh-CN" sz="1800" kern="1200" smtClean="0">
                <a:solidFill>
                  <a:srgbClr val="4D4D4D">
                    <a:lumMod val="95000"/>
                    <a:lumOff val="5000"/>
                  </a:srgbClr>
                </a:solidFill>
                <a:ea typeface="+mn-ea"/>
                <a:cs typeface="+mn-cs"/>
              </a:rPr>
              <a:pPr>
                <a:defRPr/>
              </a:pPr>
              <a:t>‹#›</a:t>
            </a:fld>
            <a:endParaRPr lang="en-US" altLang="zh-CN" sz="1800" kern="1200" dirty="0">
              <a:solidFill>
                <a:srgbClr val="4D4D4D">
                  <a:lumMod val="95000"/>
                  <a:lumOff val="5000"/>
                </a:srgbClr>
              </a:solidFill>
              <a:ea typeface="+mn-ea"/>
              <a:cs typeface="+mn-cs"/>
            </a:endParaRPr>
          </a:p>
        </p:txBody>
      </p:sp>
    </p:spTree>
    <p:extLst>
      <p:ext uri="{BB962C8B-B14F-4D97-AF65-F5344CB8AC3E}">
        <p14:creationId xmlns:p14="http://schemas.microsoft.com/office/powerpoint/2010/main" val="1187956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637580"/>
          </a:xfrm>
          <a:prstGeom prst="rect">
            <a:avLst/>
          </a:prstGeom>
          <a:noFill/>
          <a:ln>
            <a:noFill/>
          </a:ln>
        </p:spPr>
        <p:txBody>
          <a:bodyPr/>
          <a:lstStyle>
            <a:lvl1pPr>
              <a:defRPr baseline="0">
                <a:solidFill>
                  <a:schemeClr val="tx1"/>
                </a:solidFill>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457200" y="1059582"/>
            <a:ext cx="8229600" cy="3512418"/>
          </a:xfrm>
          <a:prstGeom prst="rect">
            <a:avLst/>
          </a:prstGeom>
        </p:spPr>
        <p:txBody>
          <a:bodyPr/>
          <a:lstStyle>
            <a:lvl2pPr>
              <a:buSzPct val="100000"/>
              <a:buFont typeface="Wingdings" pitchFamily="2" charset="2"/>
              <a:buChar char="ü"/>
              <a:defRPr/>
            </a:lvl2pPr>
            <a:lvl3pPr>
              <a:buSzPct val="100000"/>
              <a:buFont typeface="Calibri" pitchFamily="34" charset="0"/>
              <a:buChar char="⁺"/>
              <a:defRPr/>
            </a:lvl3pPr>
            <a:lvl4pPr>
              <a:buSzPct val="100000"/>
              <a:buFont typeface="Arial" pitchFamily="34" charset="0"/>
              <a:buChar char="*"/>
              <a:defRPr/>
            </a:lvl4pPr>
            <a:lvl5pPr>
              <a:buSzPct val="100000"/>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1413784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58.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74784" y="205979"/>
            <a:ext cx="8182708" cy="857250"/>
          </a:xfrm>
          <a:prstGeom prst="rect">
            <a:avLst/>
          </a:prstGeom>
        </p:spPr>
        <p:txBody>
          <a:bodyPr lIns="77925" tIns="38963" rIns="77925" bIns="38963"/>
          <a:lstStyle/>
          <a:p>
            <a:r>
              <a:rPr lang="zh-CN" altLang="en-US" smtClean="0"/>
              <a:t>单击此处编辑母版标题样式</a:t>
            </a:r>
            <a:endParaRPr lang="zh-CN" altLang="en-US"/>
          </a:p>
        </p:txBody>
      </p:sp>
      <p:sp>
        <p:nvSpPr>
          <p:cNvPr id="3" name="Rectangle 12"/>
          <p:cNvSpPr>
            <a:spLocks noGrp="1" noChangeArrowheads="1"/>
          </p:cNvSpPr>
          <p:nvPr>
            <p:ph type="dt" sz="half" idx="10"/>
          </p:nvPr>
        </p:nvSpPr>
        <p:spPr>
          <a:xfrm>
            <a:off x="474785" y="4683919"/>
            <a:ext cx="2121877" cy="357188"/>
          </a:xfrm>
          <a:prstGeom prst="rect">
            <a:avLst/>
          </a:prstGeom>
          <a:ln/>
        </p:spPr>
        <p:txBody>
          <a:bodyPr lIns="77925" tIns="38963" rIns="77925" bIns="38963"/>
          <a:lstStyle>
            <a:lvl1pPr>
              <a:defRPr/>
            </a:lvl1pPr>
          </a:lstStyle>
          <a:p>
            <a:pPr>
              <a:defRPr/>
            </a:pPr>
            <a:fld id="{40E585D5-A832-46BC-8F29-6B9FFF8E83C1}" type="datetime1">
              <a:rPr lang="zh-CN" altLang="en-US" sz="1800" kern="1200">
                <a:solidFill>
                  <a:srgbClr val="4D4D4D"/>
                </a:solidFill>
                <a:ea typeface="+mn-ea"/>
                <a:cs typeface="+mn-cs"/>
              </a:rPr>
              <a:pPr>
                <a:defRPr/>
              </a:pPr>
              <a:t>30/03/18</a:t>
            </a:fld>
            <a:endParaRPr lang="en-US" altLang="zh-CN" sz="1500" kern="1200">
              <a:solidFill>
                <a:srgbClr val="4D4D4D"/>
              </a:solidFill>
              <a:ea typeface="+mn-ea"/>
              <a:cs typeface="+mn-cs"/>
            </a:endParaRPr>
          </a:p>
        </p:txBody>
      </p:sp>
      <p:sp>
        <p:nvSpPr>
          <p:cNvPr id="4" name="Rectangle 13"/>
          <p:cNvSpPr>
            <a:spLocks noGrp="1" noChangeArrowheads="1"/>
          </p:cNvSpPr>
          <p:nvPr>
            <p:ph type="ftr" sz="quarter" idx="11"/>
          </p:nvPr>
        </p:nvSpPr>
        <p:spPr>
          <a:xfrm>
            <a:off x="2936631" y="4683919"/>
            <a:ext cx="2879481" cy="357188"/>
          </a:xfrm>
          <a:prstGeom prst="rect">
            <a:avLst/>
          </a:prstGeom>
          <a:ln/>
        </p:spPr>
        <p:txBody>
          <a:bodyPr lIns="77925" tIns="38963" rIns="77925" bIns="38963"/>
          <a:lstStyle>
            <a:lvl1pPr>
              <a:defRPr/>
            </a:lvl1pPr>
          </a:lstStyle>
          <a:p>
            <a:pPr>
              <a:defRPr/>
            </a:pPr>
            <a:endParaRPr lang="zh-CN" altLang="zh-CN" sz="1800" kern="1200">
              <a:solidFill>
                <a:srgbClr val="4D4D4D"/>
              </a:solidFill>
              <a:ea typeface="+mn-ea"/>
              <a:cs typeface="+mn-cs"/>
            </a:endParaRPr>
          </a:p>
        </p:txBody>
      </p:sp>
      <p:sp>
        <p:nvSpPr>
          <p:cNvPr id="5" name="Rectangle 14"/>
          <p:cNvSpPr>
            <a:spLocks noGrp="1" noChangeArrowheads="1"/>
          </p:cNvSpPr>
          <p:nvPr>
            <p:ph type="sldNum" sz="quarter" idx="12"/>
          </p:nvPr>
        </p:nvSpPr>
        <p:spPr>
          <a:xfrm>
            <a:off x="6101862" y="4683919"/>
            <a:ext cx="2121877" cy="357188"/>
          </a:xfrm>
          <a:prstGeom prst="rect">
            <a:avLst/>
          </a:prstGeom>
          <a:ln/>
        </p:spPr>
        <p:txBody>
          <a:bodyPr lIns="77925" tIns="38963" rIns="77925" bIns="38963"/>
          <a:lstStyle>
            <a:lvl1pPr>
              <a:defRPr/>
            </a:lvl1pPr>
          </a:lstStyle>
          <a:p>
            <a:pPr>
              <a:defRPr/>
            </a:pPr>
            <a:fld id="{C515778C-FD86-4527-B7EC-BB3CD248C726}" type="slidenum">
              <a:rPr lang="zh-CN" altLang="en-US" sz="1800" kern="1200">
                <a:solidFill>
                  <a:srgbClr val="4D4D4D"/>
                </a:solidFill>
                <a:ea typeface="+mn-ea"/>
                <a:cs typeface="+mn-cs"/>
              </a:rPr>
              <a:pPr>
                <a:defRPr/>
              </a:pPr>
              <a:t>‹#›</a:t>
            </a:fld>
            <a:endParaRPr lang="en-US" altLang="zh-CN" sz="1500" kern="1200">
              <a:solidFill>
                <a:srgbClr val="4D4D4D"/>
              </a:solidFill>
              <a:ea typeface="+mn-ea"/>
              <a:cs typeface="+mn-cs"/>
            </a:endParaRPr>
          </a:p>
        </p:txBody>
      </p:sp>
    </p:spTree>
    <p:extLst>
      <p:ext uri="{BB962C8B-B14F-4D97-AF65-F5344CB8AC3E}">
        <p14:creationId xmlns:p14="http://schemas.microsoft.com/office/powerpoint/2010/main" val="3816657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9.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kern="1200" smtClean="0">
                <a:solidFill>
                  <a:srgbClr val="FFFFFF">
                    <a:lumMod val="65000"/>
                  </a:srgbClr>
                </a:solidFill>
                <a:ea typeface="+mn-ea"/>
                <a:cs typeface="+mn-cs"/>
              </a:rPr>
              <a:pPr/>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srgbClr val="FFFFFF"/>
              </a:solidFill>
            </a:endParaRPr>
          </a:p>
        </p:txBody>
      </p:sp>
    </p:spTree>
    <p:extLst>
      <p:ext uri="{BB962C8B-B14F-4D97-AF65-F5344CB8AC3E}">
        <p14:creationId xmlns:p14="http://schemas.microsoft.com/office/powerpoint/2010/main" val="71894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616"/>
        <p:cNvGrpSpPr/>
        <p:nvPr/>
      </p:nvGrpSpPr>
      <p:grpSpPr>
        <a:xfrm>
          <a:off x="0" y="0"/>
          <a:ext cx="0" cy="0"/>
          <a:chOff x="0" y="0"/>
          <a:chExt cx="0" cy="0"/>
        </a:xfrm>
      </p:grpSpPr>
      <p:sp>
        <p:nvSpPr>
          <p:cNvPr id="1617" name="Shape 1617"/>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18" name="Shape 1618"/>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19" name="Shape 1619"/>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20" name="Shape 1620"/>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21" name="Shape 1621"/>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srgbClr val="FFFFFF"/>
              </a:solidFill>
            </a:endParaRPr>
          </a:p>
        </p:txBody>
      </p:sp>
      <p:sp>
        <p:nvSpPr>
          <p:cNvPr id="2" name="Title 1"/>
          <p:cNvSpPr>
            <a:spLocks noGrp="1"/>
          </p:cNvSpPr>
          <p:nvPr>
            <p:ph type="ctrTitle" hasCustomPrompt="1"/>
          </p:nvPr>
        </p:nvSpPr>
        <p:spPr bwMode="gray">
          <a:xfrm>
            <a:off x="890587" y="1312907"/>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88" y="263338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3710101"/>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kern="1200" dirty="0">
              <a:solidFill>
                <a:srgbClr val="FFFFFF"/>
              </a:solidFill>
            </a:endParaRPr>
          </a:p>
        </p:txBody>
      </p:sp>
      <p:pic>
        <p:nvPicPr>
          <p:cNvPr id="10" name="Picture 9"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
        <p:nvSpPr>
          <p:cNvPr id="11" name="TextBox 10"/>
          <p:cNvSpPr txBox="1"/>
          <p:nvPr userDrawn="1"/>
        </p:nvSpPr>
        <p:spPr bwMode="gray">
          <a:xfrm>
            <a:off x="366713" y="5018449"/>
            <a:ext cx="2274887" cy="100027"/>
          </a:xfrm>
          <a:prstGeom prst="rect">
            <a:avLst/>
          </a:prstGeom>
          <a:noFill/>
        </p:spPr>
        <p:txBody>
          <a:bodyPr wrap="square" lIns="0" tIns="0" rIns="0" bIns="0" rtlCol="0">
            <a:spAutoFit/>
          </a:bodyPr>
          <a:lstStyle/>
          <a:p>
            <a:r>
              <a:rPr lang="en-US" sz="650" kern="1200" dirty="0" smtClean="0">
                <a:solidFill>
                  <a:srgbClr val="FFFFFF">
                    <a:lumMod val="50000"/>
                  </a:srgbClr>
                </a:solidFill>
                <a:ea typeface="+mn-ea"/>
              </a:rPr>
              <a:t>© Copyright 2013 Pivotal. All rights reserved.</a:t>
            </a:r>
            <a:endParaRPr lang="en-US" sz="650" kern="1200" dirty="0">
              <a:solidFill>
                <a:srgbClr val="FFFFFF">
                  <a:lumMod val="50000"/>
                </a:srgbClr>
              </a:solidFill>
              <a:ea typeface="+mn-ea"/>
            </a:endParaRPr>
          </a:p>
        </p:txBody>
      </p:sp>
    </p:spTree>
    <p:extLst>
      <p:ext uri="{BB962C8B-B14F-4D97-AF65-F5344CB8AC3E}">
        <p14:creationId xmlns:p14="http://schemas.microsoft.com/office/powerpoint/2010/main" val="35115863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hf sldNum="0" hdr="0" dt="0"/>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srgbClr val="FFFFFF"/>
              </a:solidFill>
            </a:endParaRPr>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kern="1200" dirty="0">
              <a:solidFill>
                <a:srgbClr val="FFFFFF"/>
              </a:solidFil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r>
              <a:rPr lang="en-US" sz="650" kern="1200" dirty="0" smtClean="0">
                <a:solidFill>
                  <a:srgbClr val="FFFFFF">
                    <a:lumMod val="50000"/>
                  </a:srgbClr>
                </a:solidFill>
                <a:ea typeface="+mn-ea"/>
              </a:rPr>
              <a:t>© Copyright 2013 Pivotal. All rights reserved.</a:t>
            </a:r>
            <a:endParaRPr lang="en-US" sz="650" kern="1200" dirty="0">
              <a:solidFill>
                <a:srgbClr val="FFFFFF">
                  <a:lumMod val="50000"/>
                </a:srgbClr>
              </a:solidFill>
              <a:ea typeface="+mn-ea"/>
            </a:endParaRPr>
          </a:p>
        </p:txBody>
      </p:sp>
      <p:sp>
        <p:nvSpPr>
          <p:cNvPr id="17" name="Title 1"/>
          <p:cNvSpPr>
            <a:spLocks noGrp="1"/>
          </p:cNvSpPr>
          <p:nvPr>
            <p:ph type="ctrTitle" hasCustomPrompt="1"/>
          </p:nvPr>
        </p:nvSpPr>
        <p:spPr bwMode="gray">
          <a:xfrm>
            <a:off x="1017588" y="173993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3" y="2447128"/>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19" name="Picture 18"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extLst>
      <p:ext uri="{BB962C8B-B14F-4D97-AF65-F5344CB8AC3E}">
        <p14:creationId xmlns:p14="http://schemas.microsoft.com/office/powerpoint/2010/main" val="4055789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0"/>
            <a:ext cx="9144000" cy="2168501"/>
          </a:xfrm>
          <a:prstGeom prst="rect">
            <a:avLst/>
          </a:prstGeom>
          <a:gradFill flip="none" rotWithShape="1">
            <a:gsLst>
              <a:gs pos="0">
                <a:schemeClr val="bg1"/>
              </a:gs>
              <a:gs pos="100000">
                <a:schemeClr val="accent2">
                  <a:lumMod val="20000"/>
                  <a:lumOff val="80000"/>
                  <a:alpha val="90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800" kern="1200">
              <a:solidFill>
                <a:srgbClr val="4D4D4D"/>
              </a:solidFill>
            </a:endParaRPr>
          </a:p>
        </p:txBody>
      </p:sp>
      <p:sp>
        <p:nvSpPr>
          <p:cNvPr id="2" name="Title 1"/>
          <p:cNvSpPr>
            <a:spLocks noGrp="1"/>
          </p:cNvSpPr>
          <p:nvPr>
            <p:ph type="ctrTitle" hasCustomPrompt="1"/>
          </p:nvPr>
        </p:nvSpPr>
        <p:spPr bwMode="gray">
          <a:xfrm>
            <a:off x="2728912" y="1006880"/>
            <a:ext cx="6048376" cy="1218795"/>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92115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hf sldNum="0" hdr="0" dt="0"/>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srgbClr val="FFFFFF"/>
              </a:solidFill>
            </a:endParaRPr>
          </a:p>
        </p:txBody>
      </p:sp>
      <p:sp>
        <p:nvSpPr>
          <p:cNvPr id="13" name="Rectangle 1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kern="1200" dirty="0">
              <a:solidFill>
                <a:srgbClr val="FFFFFF"/>
              </a:solidFill>
            </a:endParaRPr>
          </a:p>
        </p:txBody>
      </p:sp>
      <p:sp>
        <p:nvSpPr>
          <p:cNvPr id="15" name="TextBox 14"/>
          <p:cNvSpPr txBox="1"/>
          <p:nvPr userDrawn="1"/>
        </p:nvSpPr>
        <p:spPr bwMode="gray">
          <a:xfrm>
            <a:off x="366713" y="5018449"/>
            <a:ext cx="2274887" cy="100027"/>
          </a:xfrm>
          <a:prstGeom prst="rect">
            <a:avLst/>
          </a:prstGeom>
          <a:noFill/>
        </p:spPr>
        <p:txBody>
          <a:bodyPr wrap="square" lIns="0" tIns="0" rIns="0" bIns="0" rtlCol="0">
            <a:spAutoFit/>
          </a:bodyPr>
          <a:lstStyle/>
          <a:p>
            <a:r>
              <a:rPr lang="en-US" sz="650" kern="1200" dirty="0" smtClean="0">
                <a:solidFill>
                  <a:srgbClr val="FFFFFF">
                    <a:lumMod val="50000"/>
                  </a:srgbClr>
                </a:solidFill>
                <a:ea typeface="+mn-ea"/>
              </a:rPr>
              <a:t>© Copyright 2013 Pivotal. All rights reserved.</a:t>
            </a:r>
            <a:endParaRPr lang="en-US" sz="650" kern="1200" dirty="0">
              <a:solidFill>
                <a:srgbClr val="FFFFFF">
                  <a:lumMod val="50000"/>
                </a:srgbClr>
              </a:solidFill>
              <a:ea typeface="+mn-ea"/>
            </a:endParaRPr>
          </a:p>
        </p:txBody>
      </p:sp>
      <p:sp>
        <p:nvSpPr>
          <p:cNvPr id="16" name="Title 1"/>
          <p:cNvSpPr>
            <a:spLocks noGrp="1"/>
          </p:cNvSpPr>
          <p:nvPr>
            <p:ph type="ctrTitle" hasCustomPrompt="1"/>
          </p:nvPr>
        </p:nvSpPr>
        <p:spPr bwMode="gray">
          <a:xfrm>
            <a:off x="670455" y="1674284"/>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rgbClr val="008881"/>
                </a:solidFill>
                <a:latin typeface="Arial"/>
                <a:ea typeface="+mj-ea"/>
                <a:cs typeface="Arial"/>
              </a:defRPr>
            </a:lvl1pPr>
          </a:lstStyle>
          <a:p>
            <a:r>
              <a:rPr lang="en-US" dirty="0" smtClean="0"/>
              <a:t>Divider3</a:t>
            </a:r>
            <a:endParaRPr lang="en-US" dirty="0"/>
          </a:p>
        </p:txBody>
      </p:sp>
      <p:pic>
        <p:nvPicPr>
          <p:cNvPr id="18" name="Picture 17"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extLst>
      <p:ext uri="{BB962C8B-B14F-4D97-AF65-F5344CB8AC3E}">
        <p14:creationId xmlns:p14="http://schemas.microsoft.com/office/powerpoint/2010/main" val="3170872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hf sldNum="0" hdr="0" dt="0"/>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35958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16917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09372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86743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01920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8152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Caption">
    <p:spTree>
      <p:nvGrpSpPr>
        <p:cNvPr id="1" name="Shape 1622"/>
        <p:cNvGrpSpPr/>
        <p:nvPr/>
      </p:nvGrpSpPr>
      <p:grpSpPr>
        <a:xfrm>
          <a:off x="0" y="0"/>
          <a:ext cx="0" cy="0"/>
          <a:chOff x="0" y="0"/>
          <a:chExt cx="0" cy="0"/>
        </a:xfrm>
      </p:grpSpPr>
      <p:sp>
        <p:nvSpPr>
          <p:cNvPr id="1623" name="Shape 1623"/>
          <p:cNvSpPr txBox="1">
            <a:spLocks noGrp="1"/>
          </p:cNvSpPr>
          <p:nvPr>
            <p:ph type="body" idx="1"/>
          </p:nvPr>
        </p:nvSpPr>
        <p:spPr>
          <a:xfrm>
            <a:off x="311697"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24" name="Shape 1624"/>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4" y="1074738"/>
            <a:ext cx="2073275" cy="3382962"/>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81188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solidFill>
                  <a:srgbClr val="4D4D4D"/>
                </a:solidFill>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43616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3"/>
          </p:nvPr>
        </p:nvSpPr>
        <p:spPr bwMode="gray">
          <a:xfrm>
            <a:off x="4744823"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3358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4856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srgbClr val="FFFFFF"/>
              </a:solidFill>
            </a:endParaRPr>
          </a:p>
        </p:txBody>
      </p:sp>
      <p:sp>
        <p:nvSpPr>
          <p:cNvPr id="12" name="Rectangle 11"/>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kern="1200" dirty="0">
              <a:solidFill>
                <a:srgbClr val="FFFFFF"/>
              </a:solidFil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r>
              <a:rPr lang="en-US" sz="650" kern="1200" dirty="0" smtClean="0">
                <a:solidFill>
                  <a:srgbClr val="FFFFFF">
                    <a:lumMod val="50000"/>
                  </a:srgbClr>
                </a:solidFill>
                <a:ea typeface="+mn-ea"/>
              </a:rPr>
              <a:t>© Copyright 2013 Pivotal. All rights reserved.</a:t>
            </a:r>
            <a:endParaRPr lang="en-US" sz="650" kern="1200" dirty="0">
              <a:solidFill>
                <a:srgbClr val="FFFFFF">
                  <a:lumMod val="50000"/>
                </a:srgbClr>
              </a:solidFill>
              <a:ea typeface="+mn-ea"/>
            </a:endParaRPr>
          </a:p>
        </p:txBody>
      </p:sp>
      <p:pic>
        <p:nvPicPr>
          <p:cNvPr id="6" name="Picture 5"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extLst>
      <p:ext uri="{BB962C8B-B14F-4D97-AF65-F5344CB8AC3E}">
        <p14:creationId xmlns:p14="http://schemas.microsoft.com/office/powerpoint/2010/main" val="65406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75.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srgbClr val="FFFFFF"/>
              </a:solidFill>
            </a:endParaRPr>
          </a:p>
        </p:txBody>
      </p:sp>
      <p:pic>
        <p:nvPicPr>
          <p:cNvPr id="3" name="Picture 2" descr="EMC-no-tag_white_RGB-150dpi.png"/>
          <p:cNvPicPr>
            <a:picLocks noChangeAspect="1"/>
          </p:cNvPicPr>
          <p:nvPr userDrawn="1"/>
        </p:nvPicPr>
        <p:blipFill>
          <a:blip r:embed="rId2" cstate="print">
            <a:alphaModFix amt="31000"/>
          </a:blip>
          <a:stretch>
            <a:fillRect/>
          </a:stretch>
        </p:blipFill>
        <p:spPr>
          <a:xfrm>
            <a:off x="1934110" y="1452326"/>
            <a:ext cx="5152490" cy="1362548"/>
          </a:xfrm>
          <a:prstGeom prst="rect">
            <a:avLst/>
          </a:prstGeom>
        </p:spPr>
      </p:pic>
      <p:sp>
        <p:nvSpPr>
          <p:cNvPr id="4" name="TextBox 3"/>
          <p:cNvSpPr txBox="1"/>
          <p:nvPr userDrawn="1"/>
        </p:nvSpPr>
        <p:spPr>
          <a:xfrm>
            <a:off x="1701800" y="2984500"/>
            <a:ext cx="5689600" cy="477054"/>
          </a:xfrm>
          <a:prstGeom prst="rect">
            <a:avLst/>
          </a:prstGeom>
          <a:noFill/>
        </p:spPr>
        <p:txBody>
          <a:bodyPr wrap="square" rtlCol="0">
            <a:spAutoFit/>
          </a:bodyPr>
          <a:lstStyle/>
          <a:p>
            <a:pPr algn="ctr"/>
            <a:r>
              <a:rPr lang="en-US" sz="2400" kern="1200" dirty="0" smtClean="0">
                <a:solidFill>
                  <a:srgbClr val="F27C3A"/>
                </a:solidFill>
                <a:ea typeface="+mn-ea"/>
              </a:rPr>
              <a:t>A NEW PLATFORM </a:t>
            </a:r>
            <a:r>
              <a:rPr lang="en-US" sz="2400" kern="1200" dirty="0" smtClean="0">
                <a:solidFill>
                  <a:srgbClr val="3EA7BC"/>
                </a:solidFill>
                <a:ea typeface="+mn-ea"/>
              </a:rPr>
              <a:t>FOR A NEW ERA</a:t>
            </a:r>
          </a:p>
        </p:txBody>
      </p:sp>
    </p:spTree>
    <p:extLst>
      <p:ext uri="{BB962C8B-B14F-4D97-AF65-F5344CB8AC3E}">
        <p14:creationId xmlns:p14="http://schemas.microsoft.com/office/powerpoint/2010/main" val="3643653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7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878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44488" y="914400"/>
            <a:ext cx="8402637" cy="3425825"/>
          </a:xfrm>
          <a:prstGeom prst="rect">
            <a:avLst/>
          </a:prstGeom>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1"/>
          <p:cNvSpPr>
            <a:spLocks noGrp="1"/>
          </p:cNvSpPr>
          <p:nvPr>
            <p:ph type="title"/>
          </p:nvPr>
        </p:nvSpPr>
        <p:spPr>
          <a:xfrm>
            <a:off x="344488" y="171450"/>
            <a:ext cx="8418512" cy="632222"/>
          </a:xfrm>
          <a:prstGeom prst="rect">
            <a:avLst/>
          </a:prstGeom>
        </p:spPr>
        <p:txBody>
          <a:bodyPr/>
          <a:lstStyle>
            <a:lvl1pPr>
              <a:defRPr>
                <a:latin typeface="微软雅黑" pitchFamily="34" charset="-122"/>
                <a:ea typeface="微软雅黑" pitchFamily="34" charset="-122"/>
              </a:defRPr>
            </a:lvl1pPr>
          </a:lstStyle>
          <a:p>
            <a:r>
              <a:rPr lang="en-US" dirty="0" smtClean="0"/>
              <a:t>Click to edit Master title style</a:t>
            </a:r>
            <a:endParaRPr lang="en-US" dirty="0"/>
          </a:p>
        </p:txBody>
      </p:sp>
      <p:sp>
        <p:nvSpPr>
          <p:cNvPr id="5" name="Rectangle 6"/>
          <p:cNvSpPr>
            <a:spLocks noGrp="1" noChangeArrowheads="1"/>
          </p:cNvSpPr>
          <p:nvPr>
            <p:ph type="sldNum" sz="quarter" idx="10"/>
          </p:nvPr>
        </p:nvSpPr>
        <p:spPr>
          <a:xfrm>
            <a:off x="8735292" y="4848514"/>
            <a:ext cx="381000" cy="285750"/>
          </a:xfrm>
          <a:prstGeom prst="rect">
            <a:avLst/>
          </a:prstGeom>
        </p:spPr>
        <p:txBody>
          <a:bodyPr/>
          <a:lstStyle>
            <a:lvl1pPr>
              <a:defRPr>
                <a:solidFill>
                  <a:schemeClr val="tx1">
                    <a:lumMod val="95000"/>
                    <a:lumOff val="5000"/>
                  </a:schemeClr>
                </a:solidFill>
              </a:defRPr>
            </a:lvl1pPr>
          </a:lstStyle>
          <a:p>
            <a:pPr>
              <a:defRPr/>
            </a:pPr>
            <a:fld id="{76ED1C7B-0CD9-4688-8F46-F81567B67419}" type="slidenum">
              <a:rPr lang="en-US" altLang="zh-CN" sz="1800" kern="1200" smtClean="0">
                <a:solidFill>
                  <a:srgbClr val="4D4D4D">
                    <a:lumMod val="95000"/>
                    <a:lumOff val="5000"/>
                  </a:srgbClr>
                </a:solidFill>
                <a:ea typeface="+mn-ea"/>
                <a:cs typeface="+mn-cs"/>
              </a:rPr>
              <a:pPr>
                <a:defRPr/>
              </a:pPr>
              <a:t>‹#›</a:t>
            </a:fld>
            <a:endParaRPr lang="en-US" altLang="zh-CN" sz="1800" kern="1200" dirty="0">
              <a:solidFill>
                <a:srgbClr val="4D4D4D">
                  <a:lumMod val="95000"/>
                  <a:lumOff val="5000"/>
                </a:srgbClr>
              </a:solidFill>
              <a:ea typeface="+mn-ea"/>
              <a:cs typeface="+mn-cs"/>
            </a:endParaRPr>
          </a:p>
        </p:txBody>
      </p:sp>
    </p:spTree>
    <p:extLst>
      <p:ext uri="{BB962C8B-B14F-4D97-AF65-F5344CB8AC3E}">
        <p14:creationId xmlns:p14="http://schemas.microsoft.com/office/powerpoint/2010/main" val="677280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637580"/>
          </a:xfrm>
          <a:prstGeom prst="rect">
            <a:avLst/>
          </a:prstGeom>
          <a:noFill/>
          <a:ln>
            <a:noFill/>
          </a:ln>
        </p:spPr>
        <p:txBody>
          <a:bodyPr/>
          <a:lstStyle>
            <a:lvl1pPr>
              <a:defRPr baseline="0">
                <a:solidFill>
                  <a:schemeClr val="tx1"/>
                </a:solidFill>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457200" y="1059582"/>
            <a:ext cx="8229600" cy="3512418"/>
          </a:xfrm>
          <a:prstGeom prst="rect">
            <a:avLst/>
          </a:prstGeom>
        </p:spPr>
        <p:txBody>
          <a:bodyPr/>
          <a:lstStyle>
            <a:lvl2pPr>
              <a:buSzPct val="100000"/>
              <a:buFont typeface="Wingdings" pitchFamily="2" charset="2"/>
              <a:buChar char="ü"/>
              <a:defRPr/>
            </a:lvl2pPr>
            <a:lvl3pPr>
              <a:buSzPct val="100000"/>
              <a:buFont typeface="Calibri" pitchFamily="34" charset="0"/>
              <a:buChar char="⁺"/>
              <a:defRPr/>
            </a:lvl3pPr>
            <a:lvl4pPr>
              <a:buSzPct val="100000"/>
              <a:buFont typeface="Arial" pitchFamily="34" charset="0"/>
              <a:buChar char="*"/>
              <a:defRPr/>
            </a:lvl4pPr>
            <a:lvl5pPr>
              <a:buSzPct val="100000"/>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1952976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79.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74784" y="205979"/>
            <a:ext cx="8182708" cy="857250"/>
          </a:xfrm>
          <a:prstGeom prst="rect">
            <a:avLst/>
          </a:prstGeom>
        </p:spPr>
        <p:txBody>
          <a:bodyPr lIns="77925" tIns="38963" rIns="77925" bIns="38963"/>
          <a:lstStyle/>
          <a:p>
            <a:r>
              <a:rPr lang="zh-CN" altLang="en-US" smtClean="0"/>
              <a:t>单击此处编辑母版标题样式</a:t>
            </a:r>
            <a:endParaRPr lang="zh-CN" altLang="en-US"/>
          </a:p>
        </p:txBody>
      </p:sp>
      <p:sp>
        <p:nvSpPr>
          <p:cNvPr id="3" name="Rectangle 12"/>
          <p:cNvSpPr>
            <a:spLocks noGrp="1" noChangeArrowheads="1"/>
          </p:cNvSpPr>
          <p:nvPr>
            <p:ph type="dt" sz="half" idx="10"/>
          </p:nvPr>
        </p:nvSpPr>
        <p:spPr>
          <a:xfrm>
            <a:off x="474785" y="4683919"/>
            <a:ext cx="2121877" cy="357188"/>
          </a:xfrm>
          <a:prstGeom prst="rect">
            <a:avLst/>
          </a:prstGeom>
          <a:ln/>
        </p:spPr>
        <p:txBody>
          <a:bodyPr lIns="77925" tIns="38963" rIns="77925" bIns="38963"/>
          <a:lstStyle>
            <a:lvl1pPr>
              <a:defRPr/>
            </a:lvl1pPr>
          </a:lstStyle>
          <a:p>
            <a:pPr>
              <a:defRPr/>
            </a:pPr>
            <a:fld id="{40E585D5-A832-46BC-8F29-6B9FFF8E83C1}" type="datetime1">
              <a:rPr lang="zh-CN" altLang="en-US" sz="1800" kern="1200">
                <a:solidFill>
                  <a:srgbClr val="4D4D4D"/>
                </a:solidFill>
                <a:ea typeface="+mn-ea"/>
                <a:cs typeface="+mn-cs"/>
              </a:rPr>
              <a:pPr>
                <a:defRPr/>
              </a:pPr>
              <a:t>30/03/18</a:t>
            </a:fld>
            <a:endParaRPr lang="en-US" altLang="zh-CN" sz="1500" kern="1200">
              <a:solidFill>
                <a:srgbClr val="4D4D4D"/>
              </a:solidFill>
              <a:ea typeface="+mn-ea"/>
              <a:cs typeface="+mn-cs"/>
            </a:endParaRPr>
          </a:p>
        </p:txBody>
      </p:sp>
      <p:sp>
        <p:nvSpPr>
          <p:cNvPr id="4" name="Rectangle 13"/>
          <p:cNvSpPr>
            <a:spLocks noGrp="1" noChangeArrowheads="1"/>
          </p:cNvSpPr>
          <p:nvPr>
            <p:ph type="ftr" sz="quarter" idx="11"/>
          </p:nvPr>
        </p:nvSpPr>
        <p:spPr>
          <a:xfrm>
            <a:off x="2936631" y="4683919"/>
            <a:ext cx="2879481" cy="357188"/>
          </a:xfrm>
          <a:prstGeom prst="rect">
            <a:avLst/>
          </a:prstGeom>
          <a:ln/>
        </p:spPr>
        <p:txBody>
          <a:bodyPr lIns="77925" tIns="38963" rIns="77925" bIns="38963"/>
          <a:lstStyle>
            <a:lvl1pPr>
              <a:defRPr/>
            </a:lvl1pPr>
          </a:lstStyle>
          <a:p>
            <a:pPr>
              <a:defRPr/>
            </a:pPr>
            <a:endParaRPr lang="zh-CN" altLang="zh-CN" sz="1800" kern="1200">
              <a:solidFill>
                <a:srgbClr val="4D4D4D"/>
              </a:solidFill>
              <a:ea typeface="+mn-ea"/>
              <a:cs typeface="+mn-cs"/>
            </a:endParaRPr>
          </a:p>
        </p:txBody>
      </p:sp>
      <p:sp>
        <p:nvSpPr>
          <p:cNvPr id="5" name="Rectangle 14"/>
          <p:cNvSpPr>
            <a:spLocks noGrp="1" noChangeArrowheads="1"/>
          </p:cNvSpPr>
          <p:nvPr>
            <p:ph type="sldNum" sz="quarter" idx="12"/>
          </p:nvPr>
        </p:nvSpPr>
        <p:spPr>
          <a:xfrm>
            <a:off x="6101862" y="4683919"/>
            <a:ext cx="2121877" cy="357188"/>
          </a:xfrm>
          <a:prstGeom prst="rect">
            <a:avLst/>
          </a:prstGeom>
          <a:ln/>
        </p:spPr>
        <p:txBody>
          <a:bodyPr lIns="77925" tIns="38963" rIns="77925" bIns="38963"/>
          <a:lstStyle>
            <a:lvl1pPr>
              <a:defRPr/>
            </a:lvl1pPr>
          </a:lstStyle>
          <a:p>
            <a:pPr>
              <a:defRPr/>
            </a:pPr>
            <a:fld id="{C515778C-FD86-4527-B7EC-BB3CD248C726}" type="slidenum">
              <a:rPr lang="zh-CN" altLang="en-US" sz="1800" kern="1200">
                <a:solidFill>
                  <a:srgbClr val="4D4D4D"/>
                </a:solidFill>
                <a:ea typeface="+mn-ea"/>
                <a:cs typeface="+mn-cs"/>
              </a:rPr>
              <a:pPr>
                <a:defRPr/>
              </a:pPr>
              <a:t>‹#›</a:t>
            </a:fld>
            <a:endParaRPr lang="en-US" altLang="zh-CN" sz="1500" kern="1200">
              <a:solidFill>
                <a:srgbClr val="4D4D4D"/>
              </a:solidFill>
              <a:ea typeface="+mn-ea"/>
              <a:cs typeface="+mn-cs"/>
            </a:endParaRPr>
          </a:p>
        </p:txBody>
      </p:sp>
    </p:spTree>
    <p:extLst>
      <p:ext uri="{BB962C8B-B14F-4D97-AF65-F5344CB8AC3E}">
        <p14:creationId xmlns:p14="http://schemas.microsoft.com/office/powerpoint/2010/main" val="2649843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Big number">
    <p:spTree>
      <p:nvGrpSpPr>
        <p:cNvPr id="1" name="Shape 1625"/>
        <p:cNvGrpSpPr/>
        <p:nvPr/>
      </p:nvGrpSpPr>
      <p:grpSpPr>
        <a:xfrm>
          <a:off x="0" y="0"/>
          <a:ext cx="0" cy="0"/>
          <a:chOff x="0" y="0"/>
          <a:chExt cx="0" cy="0"/>
        </a:xfrm>
      </p:grpSpPr>
      <p:sp>
        <p:nvSpPr>
          <p:cNvPr id="1626" name="Shape 1626"/>
          <p:cNvSpPr txBox="1">
            <a:spLocks noGrp="1"/>
          </p:cNvSpPr>
          <p:nvPr>
            <p:ph type="title"/>
          </p:nvPr>
        </p:nvSpPr>
        <p:spPr>
          <a:xfrm>
            <a:off x="311697"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27" name="Shape 1627"/>
          <p:cNvSpPr txBox="1">
            <a:spLocks noGrp="1"/>
          </p:cNvSpPr>
          <p:nvPr>
            <p:ph type="body" idx="1"/>
          </p:nvPr>
        </p:nvSpPr>
        <p:spPr>
          <a:xfrm>
            <a:off x="311697"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28" name="Shape 1628"/>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80.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kern="1200" smtClean="0">
                <a:solidFill>
                  <a:srgbClr val="FFFFFF">
                    <a:lumMod val="65000"/>
                  </a:srgbClr>
                </a:solidFill>
                <a:ea typeface="+mn-ea"/>
                <a:cs typeface="+mn-cs"/>
              </a:rPr>
              <a:pPr/>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srgbClr val="FFFFFF"/>
              </a:solidFill>
            </a:endParaRPr>
          </a:p>
        </p:txBody>
      </p:sp>
    </p:spTree>
    <p:extLst>
      <p:ext uri="{BB962C8B-B14F-4D97-AF65-F5344CB8AC3E}">
        <p14:creationId xmlns:p14="http://schemas.microsoft.com/office/powerpoint/2010/main" val="982365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81.xml><?xml version="1.0" encoding="utf-8"?>
<p:sldLayout xmlns:a="http://schemas.openxmlformats.org/drawingml/2006/main" xmlns:r="http://schemas.openxmlformats.org/officeDocument/2006/relationships" xmlns:p="http://schemas.openxmlformats.org/presentationml/2006/main">
  <p:cSld name="Body">
    <p:spTree>
      <p:nvGrpSpPr>
        <p:cNvPr id="1" name="Shape 1436"/>
        <p:cNvGrpSpPr/>
        <p:nvPr/>
      </p:nvGrpSpPr>
      <p:grpSpPr>
        <a:xfrm>
          <a:off x="0" y="0"/>
          <a:ext cx="0" cy="0"/>
          <a:chOff x="0" y="0"/>
          <a:chExt cx="0" cy="0"/>
        </a:xfrm>
      </p:grpSpPr>
      <p:pic>
        <p:nvPicPr>
          <p:cNvPr id="1437" name="Shape 1437" descr="Pivotal_TealOnWhite_RGB.png"/>
          <p:cNvPicPr preferRelativeResize="0"/>
          <p:nvPr/>
        </p:nvPicPr>
        <p:blipFill rotWithShape="1">
          <a:blip r:embed="rId2">
            <a:alphaModFix/>
          </a:blip>
          <a:srcRect/>
          <a:stretch/>
        </p:blipFill>
        <p:spPr>
          <a:xfrm>
            <a:off x="-11" y="4772097"/>
            <a:ext cx="897000" cy="371400"/>
          </a:xfrm>
          <a:prstGeom prst="rect">
            <a:avLst/>
          </a:prstGeom>
          <a:noFill/>
          <a:ln>
            <a:noFill/>
          </a:ln>
        </p:spPr>
      </p:pic>
      <p:sp>
        <p:nvSpPr>
          <p:cNvPr id="1438" name="Shape 1438"/>
          <p:cNvSpPr txBox="1">
            <a:spLocks noGrp="1"/>
          </p:cNvSpPr>
          <p:nvPr>
            <p:ph type="title"/>
          </p:nvPr>
        </p:nvSpPr>
        <p:spPr>
          <a:xfrm>
            <a:off x="253550" y="151275"/>
            <a:ext cx="8663100" cy="5577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2261937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82.xml><?xml version="1.0" encoding="utf-8"?>
<p:sldLayout xmlns:a="http://schemas.openxmlformats.org/drawingml/2006/main" xmlns:r="http://schemas.openxmlformats.org/officeDocument/2006/relationships" xmlns:p="http://schemas.openxmlformats.org/presentationml/2006/main">
  <p:cSld name="Title 2">
    <p:bg>
      <p:bgPr>
        <a:solidFill>
          <a:schemeClr val="lt2"/>
        </a:solidFill>
        <a:effectLst/>
      </p:bgPr>
    </p:bg>
    <p:spTree>
      <p:nvGrpSpPr>
        <p:cNvPr id="1" name="Shape 1442"/>
        <p:cNvGrpSpPr/>
        <p:nvPr/>
      </p:nvGrpSpPr>
      <p:grpSpPr>
        <a:xfrm>
          <a:off x="0" y="0"/>
          <a:ext cx="0" cy="0"/>
          <a:chOff x="0" y="0"/>
          <a:chExt cx="0" cy="0"/>
        </a:xfrm>
      </p:grpSpPr>
      <p:pic>
        <p:nvPicPr>
          <p:cNvPr id="1443" name="Shape 1443" descr="Pivotal White RGB.eps"/>
          <p:cNvPicPr preferRelativeResize="0"/>
          <p:nvPr/>
        </p:nvPicPr>
        <p:blipFill rotWithShape="1">
          <a:blip r:embed="rId2">
            <a:alphaModFix/>
          </a:blip>
          <a:srcRect/>
          <a:stretch/>
        </p:blipFill>
        <p:spPr>
          <a:xfrm>
            <a:off x="224823" y="515478"/>
            <a:ext cx="2353800" cy="921000"/>
          </a:xfrm>
          <a:prstGeom prst="rect">
            <a:avLst/>
          </a:prstGeom>
          <a:noFill/>
          <a:ln>
            <a:noFill/>
          </a:ln>
        </p:spPr>
      </p:pic>
      <p:cxnSp>
        <p:nvCxnSpPr>
          <p:cNvPr id="1444" name="Shape 1444"/>
          <p:cNvCxnSpPr/>
          <p:nvPr/>
        </p:nvCxnSpPr>
        <p:spPr>
          <a:xfrm>
            <a:off x="762347" y="3110100"/>
            <a:ext cx="738900" cy="0"/>
          </a:xfrm>
          <a:prstGeom prst="straightConnector1">
            <a:avLst/>
          </a:prstGeom>
          <a:noFill/>
          <a:ln w="38100" cap="flat" cmpd="sng">
            <a:solidFill>
              <a:schemeClr val="dk1"/>
            </a:solidFill>
            <a:prstDash val="solid"/>
            <a:round/>
            <a:headEnd type="none" w="med" len="med"/>
            <a:tailEnd type="none" w="med" len="med"/>
          </a:ln>
        </p:spPr>
      </p:cxnSp>
      <p:sp>
        <p:nvSpPr>
          <p:cNvPr id="1445" name="Shape 1445"/>
          <p:cNvSpPr txBox="1">
            <a:spLocks noGrp="1"/>
          </p:cNvSpPr>
          <p:nvPr>
            <p:ph type="title"/>
          </p:nvPr>
        </p:nvSpPr>
        <p:spPr>
          <a:xfrm>
            <a:off x="668793" y="1737014"/>
            <a:ext cx="5854800" cy="1191600"/>
          </a:xfrm>
          <a:prstGeom prst="rect">
            <a:avLst/>
          </a:prstGeom>
          <a:noFill/>
          <a:ln>
            <a:noFill/>
          </a:ln>
        </p:spPr>
        <p:txBody>
          <a:bodyPr wrap="square" lIns="91425" tIns="91425" rIns="91425" bIns="91425" anchor="b" anchorCtr="0"/>
          <a:lstStyle>
            <a:lvl1pPr lvl="0"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446" name="Shape 1446"/>
          <p:cNvSpPr txBox="1">
            <a:spLocks noGrp="1"/>
          </p:cNvSpPr>
          <p:nvPr>
            <p:ph type="title" idx="2"/>
          </p:nvPr>
        </p:nvSpPr>
        <p:spPr>
          <a:xfrm>
            <a:off x="664750" y="3306697"/>
            <a:ext cx="4278900" cy="1495200"/>
          </a:xfrm>
          <a:prstGeom prst="rect">
            <a:avLst/>
          </a:prstGeom>
          <a:noFill/>
          <a:ln>
            <a:noFill/>
          </a:ln>
        </p:spPr>
        <p:txBody>
          <a:bodyPr wrap="square"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447" name="Shape 1447"/>
          <p:cNvSpPr txBox="1"/>
          <p:nvPr/>
        </p:nvSpPr>
        <p:spPr>
          <a:xfrm>
            <a:off x="6402858" y="4782061"/>
            <a:ext cx="2656800" cy="195600"/>
          </a:xfrm>
          <a:prstGeom prst="rect">
            <a:avLst/>
          </a:prstGeom>
          <a:noFill/>
          <a:ln>
            <a:noFill/>
          </a:ln>
        </p:spPr>
        <p:txBody>
          <a:bodyPr wrap="square" lIns="91425" tIns="91425" rIns="91425" bIns="91425" anchor="t" anchorCtr="0">
            <a:noAutofit/>
          </a:bodyPr>
          <a:lstStyle/>
          <a:p>
            <a:pPr algn="r"/>
            <a:r>
              <a:rPr lang="en" sz="700">
                <a:solidFill>
                  <a:srgbClr val="D5EDEA"/>
                </a:solidFill>
                <a:latin typeface="Proxima Nova"/>
                <a:ea typeface="Proxima Nova"/>
                <a:cs typeface="Proxima Nova"/>
                <a:sym typeface="Proxima Nova"/>
              </a:rPr>
              <a:t>© Copyright 2017 Pivotal Software, Inc. All rights Reserved.</a:t>
            </a:r>
          </a:p>
          <a:p>
            <a:endParaRPr sz="700">
              <a:solidFill>
                <a:srgbClr val="D5EDEA"/>
              </a:solidFill>
              <a:latin typeface="Proxima Nova"/>
              <a:ea typeface="Proxima Nova"/>
              <a:cs typeface="Proxima Nova"/>
              <a:sym typeface="Proxima Nova"/>
            </a:endParaRPr>
          </a:p>
        </p:txBody>
      </p:sp>
    </p:spTree>
    <p:extLst>
      <p:ext uri="{BB962C8B-B14F-4D97-AF65-F5344CB8AC3E}">
        <p14:creationId xmlns:p14="http://schemas.microsoft.com/office/powerpoint/2010/main" val="4220257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83.xml><?xml version="1.0" encoding="utf-8"?>
<p:sldLayout xmlns:a="http://schemas.openxmlformats.org/drawingml/2006/main" xmlns:r="http://schemas.openxmlformats.org/officeDocument/2006/relationships" xmlns:p="http://schemas.openxmlformats.org/presentationml/2006/main">
  <p:cSld name="Title 3">
    <p:bg>
      <p:bgPr>
        <a:solidFill>
          <a:schemeClr val="lt2"/>
        </a:solidFill>
        <a:effectLst/>
      </p:bgPr>
    </p:bg>
    <p:spTree>
      <p:nvGrpSpPr>
        <p:cNvPr id="1" name="Shape 1448"/>
        <p:cNvGrpSpPr/>
        <p:nvPr/>
      </p:nvGrpSpPr>
      <p:grpSpPr>
        <a:xfrm>
          <a:off x="0" y="0"/>
          <a:ext cx="0" cy="0"/>
          <a:chOff x="0" y="0"/>
          <a:chExt cx="0" cy="0"/>
        </a:xfrm>
      </p:grpSpPr>
      <p:pic>
        <p:nvPicPr>
          <p:cNvPr id="1449" name="Shape 1449"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1450" name="Shape 1450"/>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wrap="square" lIns="91425" tIns="45700" rIns="91425" bIns="45700" anchor="ctr" anchorCtr="0">
            <a:noAutofit/>
          </a:bodyPr>
          <a:lstStyle/>
          <a:p>
            <a:pPr algn="ctr">
              <a:buClr>
                <a:srgbClr val="000000"/>
              </a:buClr>
              <a:buFont typeface="Arial"/>
              <a:buNone/>
            </a:pPr>
            <a:endParaRPr sz="1800">
              <a:solidFill>
                <a:srgbClr val="A9DBD6"/>
              </a:solidFill>
            </a:endParaRPr>
          </a:p>
        </p:txBody>
      </p:sp>
      <p:pic>
        <p:nvPicPr>
          <p:cNvPr id="1451" name="Shape 1451" descr="Pivotal White RGB.eps"/>
          <p:cNvPicPr preferRelativeResize="0"/>
          <p:nvPr/>
        </p:nvPicPr>
        <p:blipFill rotWithShape="1">
          <a:blip r:embed="rId3">
            <a:alphaModFix/>
          </a:blip>
          <a:srcRect/>
          <a:stretch/>
        </p:blipFill>
        <p:spPr>
          <a:xfrm>
            <a:off x="224823" y="515478"/>
            <a:ext cx="2353800" cy="921000"/>
          </a:xfrm>
          <a:prstGeom prst="rect">
            <a:avLst/>
          </a:prstGeom>
          <a:noFill/>
          <a:ln>
            <a:noFill/>
          </a:ln>
        </p:spPr>
      </p:pic>
      <p:cxnSp>
        <p:nvCxnSpPr>
          <p:cNvPr id="1452" name="Shape 1452"/>
          <p:cNvCxnSpPr/>
          <p:nvPr/>
        </p:nvCxnSpPr>
        <p:spPr>
          <a:xfrm>
            <a:off x="762347" y="3110100"/>
            <a:ext cx="738900" cy="0"/>
          </a:xfrm>
          <a:prstGeom prst="straightConnector1">
            <a:avLst/>
          </a:prstGeom>
          <a:noFill/>
          <a:ln w="38100" cap="flat" cmpd="sng">
            <a:solidFill>
              <a:schemeClr val="dk1"/>
            </a:solidFill>
            <a:prstDash val="solid"/>
            <a:round/>
            <a:headEnd type="none" w="med" len="med"/>
            <a:tailEnd type="none" w="med" len="med"/>
          </a:ln>
        </p:spPr>
      </p:cxnSp>
      <p:sp>
        <p:nvSpPr>
          <p:cNvPr id="1453" name="Shape 1453"/>
          <p:cNvSpPr txBox="1">
            <a:spLocks noGrp="1"/>
          </p:cNvSpPr>
          <p:nvPr>
            <p:ph type="title"/>
          </p:nvPr>
        </p:nvSpPr>
        <p:spPr>
          <a:xfrm>
            <a:off x="668793" y="1737014"/>
            <a:ext cx="5854800" cy="1191600"/>
          </a:xfrm>
          <a:prstGeom prst="rect">
            <a:avLst/>
          </a:prstGeom>
          <a:noFill/>
          <a:ln>
            <a:noFill/>
          </a:ln>
        </p:spPr>
        <p:txBody>
          <a:bodyPr wrap="square" lIns="91425" tIns="91425" rIns="91425" bIns="91425" anchor="b" anchorCtr="0"/>
          <a:lstStyle>
            <a:lvl1pPr lvl="0"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454" name="Shape 1454"/>
          <p:cNvSpPr txBox="1">
            <a:spLocks noGrp="1"/>
          </p:cNvSpPr>
          <p:nvPr>
            <p:ph type="title" idx="2"/>
          </p:nvPr>
        </p:nvSpPr>
        <p:spPr>
          <a:xfrm>
            <a:off x="664750" y="3306697"/>
            <a:ext cx="4278900" cy="1495200"/>
          </a:xfrm>
          <a:prstGeom prst="rect">
            <a:avLst/>
          </a:prstGeom>
          <a:noFill/>
          <a:ln>
            <a:noFill/>
          </a:ln>
        </p:spPr>
        <p:txBody>
          <a:bodyPr wrap="square"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455" name="Shape 1455"/>
          <p:cNvSpPr txBox="1"/>
          <p:nvPr/>
        </p:nvSpPr>
        <p:spPr>
          <a:xfrm>
            <a:off x="6402858" y="4782061"/>
            <a:ext cx="2656800" cy="195600"/>
          </a:xfrm>
          <a:prstGeom prst="rect">
            <a:avLst/>
          </a:prstGeom>
          <a:noFill/>
          <a:ln>
            <a:noFill/>
          </a:ln>
        </p:spPr>
        <p:txBody>
          <a:bodyPr wrap="square" lIns="91425" tIns="91425" rIns="91425" bIns="91425" anchor="t" anchorCtr="0">
            <a:noAutofit/>
          </a:bodyPr>
          <a:lstStyle/>
          <a:p>
            <a:pPr algn="r"/>
            <a:r>
              <a:rPr lang="en" sz="700">
                <a:solidFill>
                  <a:srgbClr val="D5EDEA"/>
                </a:solidFill>
                <a:latin typeface="Proxima Nova"/>
                <a:ea typeface="Proxima Nova"/>
                <a:cs typeface="Proxima Nova"/>
                <a:sym typeface="Proxima Nova"/>
              </a:rPr>
              <a:t>© Copyright 2017 Pivotal Software, Inc. All rights Reserved.</a:t>
            </a:r>
          </a:p>
          <a:p>
            <a:endParaRPr sz="700">
              <a:solidFill>
                <a:srgbClr val="D5EDEA"/>
              </a:solidFill>
              <a:latin typeface="Proxima Nova"/>
              <a:ea typeface="Proxima Nova"/>
              <a:cs typeface="Proxima Nova"/>
              <a:sym typeface="Proxima Nova"/>
            </a:endParaRPr>
          </a:p>
        </p:txBody>
      </p:sp>
    </p:spTree>
    <p:extLst>
      <p:ext uri="{BB962C8B-B14F-4D97-AF65-F5344CB8AC3E}">
        <p14:creationId xmlns:p14="http://schemas.microsoft.com/office/powerpoint/2010/main" val="2800527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84.xml><?xml version="1.0" encoding="utf-8"?>
<p:sldLayout xmlns:a="http://schemas.openxmlformats.org/drawingml/2006/main" xmlns:r="http://schemas.openxmlformats.org/officeDocument/2006/relationships" xmlns:p="http://schemas.openxmlformats.org/presentationml/2006/main">
  <p:cSld name="Title 3 1 1">
    <p:bg>
      <p:bgPr>
        <a:solidFill>
          <a:schemeClr val="lt2"/>
        </a:solidFill>
        <a:effectLst/>
      </p:bgPr>
    </p:bg>
    <p:spTree>
      <p:nvGrpSpPr>
        <p:cNvPr id="1" name="Shape 1456"/>
        <p:cNvGrpSpPr/>
        <p:nvPr/>
      </p:nvGrpSpPr>
      <p:grpSpPr>
        <a:xfrm>
          <a:off x="0" y="0"/>
          <a:ext cx="0" cy="0"/>
          <a:chOff x="0" y="0"/>
          <a:chExt cx="0" cy="0"/>
        </a:xfrm>
      </p:grpSpPr>
      <p:pic>
        <p:nvPicPr>
          <p:cNvPr id="1457" name="Shape 1457"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1458" name="Shape 1458"/>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wrap="square" lIns="91425" tIns="45700" rIns="91425" bIns="45700" anchor="ctr" anchorCtr="0">
            <a:noAutofit/>
          </a:bodyPr>
          <a:lstStyle/>
          <a:p>
            <a:pPr algn="ctr">
              <a:buClr>
                <a:srgbClr val="000000"/>
              </a:buClr>
              <a:buFont typeface="Arial"/>
              <a:buNone/>
            </a:pPr>
            <a:endParaRPr sz="1800">
              <a:solidFill>
                <a:srgbClr val="A9DBD6"/>
              </a:solidFill>
            </a:endParaRPr>
          </a:p>
        </p:txBody>
      </p:sp>
      <p:sp>
        <p:nvSpPr>
          <p:cNvPr id="1459" name="Shape 1459"/>
          <p:cNvSpPr txBox="1"/>
          <p:nvPr/>
        </p:nvSpPr>
        <p:spPr>
          <a:xfrm>
            <a:off x="6402858" y="4782061"/>
            <a:ext cx="2656800" cy="195600"/>
          </a:xfrm>
          <a:prstGeom prst="rect">
            <a:avLst/>
          </a:prstGeom>
          <a:noFill/>
          <a:ln>
            <a:noFill/>
          </a:ln>
        </p:spPr>
        <p:txBody>
          <a:bodyPr wrap="square" lIns="91425" tIns="91425" rIns="91425" bIns="91425" anchor="t" anchorCtr="0">
            <a:noAutofit/>
          </a:bodyPr>
          <a:lstStyle/>
          <a:p>
            <a:pPr algn="r"/>
            <a:r>
              <a:rPr lang="en" sz="700">
                <a:solidFill>
                  <a:srgbClr val="D5EDEA"/>
                </a:solidFill>
                <a:latin typeface="Proxima Nova"/>
                <a:ea typeface="Proxima Nova"/>
                <a:cs typeface="Proxima Nova"/>
                <a:sym typeface="Proxima Nova"/>
              </a:rPr>
              <a:t>© Copyright 2017 Pivotal Software, Inc. All rights Reserved.</a:t>
            </a:r>
          </a:p>
          <a:p>
            <a:endParaRPr sz="700">
              <a:solidFill>
                <a:srgbClr val="D5EDEA"/>
              </a:solidFill>
              <a:latin typeface="Proxima Nova"/>
              <a:ea typeface="Proxima Nova"/>
              <a:cs typeface="Proxima Nova"/>
              <a:sym typeface="Proxima Nova"/>
            </a:endParaRPr>
          </a:p>
        </p:txBody>
      </p:sp>
      <p:sp>
        <p:nvSpPr>
          <p:cNvPr id="1460" name="Shape 1460"/>
          <p:cNvSpPr txBox="1">
            <a:spLocks noGrp="1"/>
          </p:cNvSpPr>
          <p:nvPr>
            <p:ph type="title"/>
          </p:nvPr>
        </p:nvSpPr>
        <p:spPr>
          <a:xfrm>
            <a:off x="668800" y="2538500"/>
            <a:ext cx="7796700" cy="1529400"/>
          </a:xfrm>
          <a:prstGeom prst="rect">
            <a:avLst/>
          </a:prstGeom>
          <a:noFill/>
          <a:ln>
            <a:noFill/>
          </a:ln>
        </p:spPr>
        <p:txBody>
          <a:bodyPr wrap="square" lIns="91425" tIns="91425" rIns="91425" bIns="91425" anchor="t" anchorCtr="0"/>
          <a:lstStyle>
            <a:lvl1pPr lvl="0" algn="ctr" rtl="0">
              <a:spcBef>
                <a:spcPts val="0"/>
              </a:spcBef>
              <a:buNone/>
              <a:defRPr sz="2500">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461" name="Shape 1461"/>
          <p:cNvCxnSpPr/>
          <p:nvPr/>
        </p:nvCxnSpPr>
        <p:spPr>
          <a:xfrm>
            <a:off x="4202557" y="2323836"/>
            <a:ext cx="738900" cy="0"/>
          </a:xfrm>
          <a:prstGeom prst="straightConnector1">
            <a:avLst/>
          </a:prstGeom>
          <a:noFill/>
          <a:ln w="38100" cap="flat" cmpd="sng">
            <a:solidFill>
              <a:srgbClr val="FFFFFF"/>
            </a:solidFill>
            <a:prstDash val="solid"/>
            <a:round/>
            <a:headEnd type="none" w="med" len="med"/>
            <a:tailEnd type="none" w="med" len="med"/>
          </a:ln>
        </p:spPr>
      </p:cxnSp>
      <p:grpSp>
        <p:nvGrpSpPr>
          <p:cNvPr id="1462" name="Shape 1462"/>
          <p:cNvGrpSpPr/>
          <p:nvPr/>
        </p:nvGrpSpPr>
        <p:grpSpPr>
          <a:xfrm>
            <a:off x="3681215" y="1510642"/>
            <a:ext cx="1866239" cy="437131"/>
            <a:chOff x="1841475" y="2392725"/>
            <a:chExt cx="3928925" cy="920275"/>
          </a:xfrm>
        </p:grpSpPr>
        <p:sp>
          <p:nvSpPr>
            <p:cNvPr id="1463" name="Shape 146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wrap="square" lIns="91425" tIns="91425" rIns="91425" bIns="91425" anchor="ctr" anchorCtr="0">
              <a:noAutofit/>
            </a:bodyPr>
            <a:lstStyle/>
            <a:p>
              <a:endParaRPr/>
            </a:p>
          </p:txBody>
        </p:sp>
        <p:sp>
          <p:nvSpPr>
            <p:cNvPr id="1464" name="Shape 146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wrap="square" lIns="91425" tIns="91425" rIns="91425" bIns="91425" anchor="ctr" anchorCtr="0">
              <a:noAutofit/>
            </a:bodyPr>
            <a:lstStyle/>
            <a:p>
              <a:endParaRPr/>
            </a:p>
          </p:txBody>
        </p:sp>
        <p:sp>
          <p:nvSpPr>
            <p:cNvPr id="1465" name="Shape 146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wrap="square" lIns="91425" tIns="91425" rIns="91425" bIns="91425" anchor="ctr" anchorCtr="0">
              <a:noAutofit/>
            </a:bodyPr>
            <a:lstStyle/>
            <a:p>
              <a:endParaRPr/>
            </a:p>
          </p:txBody>
        </p:sp>
        <p:sp>
          <p:nvSpPr>
            <p:cNvPr id="1466" name="Shape 146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wrap="square" lIns="91425" tIns="91425" rIns="91425" bIns="91425" anchor="ctr" anchorCtr="0">
              <a:noAutofit/>
            </a:bodyPr>
            <a:lstStyle/>
            <a:p>
              <a:endParaRPr/>
            </a:p>
          </p:txBody>
        </p:sp>
        <p:sp>
          <p:nvSpPr>
            <p:cNvPr id="1467" name="Shape 146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wrap="square" lIns="91425" tIns="91425" rIns="91425" bIns="91425" anchor="ctr" anchorCtr="0">
              <a:noAutofit/>
            </a:bodyPr>
            <a:lstStyle/>
            <a:p>
              <a:endParaRPr/>
            </a:p>
          </p:txBody>
        </p:sp>
        <p:sp>
          <p:nvSpPr>
            <p:cNvPr id="1468" name="Shape 146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wrap="square" lIns="91425" tIns="91425" rIns="91425" bIns="91425" anchor="ctr" anchorCtr="0">
              <a:noAutofit/>
            </a:bodyPr>
            <a:lstStyle/>
            <a:p>
              <a:endParaRPr/>
            </a:p>
          </p:txBody>
        </p:sp>
        <p:sp>
          <p:nvSpPr>
            <p:cNvPr id="1469" name="Shape 146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wrap="square" lIns="91425" tIns="91425" rIns="91425" bIns="91425" anchor="ctr" anchorCtr="0">
              <a:noAutofit/>
            </a:bodyPr>
            <a:lstStyle/>
            <a:p>
              <a:endParaRPr/>
            </a:p>
          </p:txBody>
        </p:sp>
        <p:sp>
          <p:nvSpPr>
            <p:cNvPr id="1470" name="Shape 147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wrap="square" lIns="91425" tIns="91425" rIns="91425" bIns="91425" anchor="ctr" anchorCtr="0">
              <a:noAutofit/>
            </a:bodyPr>
            <a:lstStyle/>
            <a:p>
              <a:endParaRPr/>
            </a:p>
          </p:txBody>
        </p:sp>
      </p:grpSp>
    </p:spTree>
    <p:extLst>
      <p:ext uri="{BB962C8B-B14F-4D97-AF65-F5344CB8AC3E}">
        <p14:creationId xmlns:p14="http://schemas.microsoft.com/office/powerpoint/2010/main" val="3000426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85.xml><?xml version="1.0" encoding="utf-8"?>
<p:sldLayout xmlns:a="http://schemas.openxmlformats.org/drawingml/2006/main" xmlns:r="http://schemas.openxmlformats.org/officeDocument/2006/relationships" xmlns:p="http://schemas.openxmlformats.org/presentationml/2006/main">
  <p:cSld name="Divider">
    <p:bg>
      <p:bgPr>
        <a:solidFill>
          <a:schemeClr val="lt2"/>
        </a:solidFill>
        <a:effectLst/>
      </p:bgPr>
    </p:bg>
    <p:spTree>
      <p:nvGrpSpPr>
        <p:cNvPr id="1" name="Shape 1471"/>
        <p:cNvGrpSpPr/>
        <p:nvPr/>
      </p:nvGrpSpPr>
      <p:grpSpPr>
        <a:xfrm>
          <a:off x="0" y="0"/>
          <a:ext cx="0" cy="0"/>
          <a:chOff x="0" y="0"/>
          <a:chExt cx="0" cy="0"/>
        </a:xfrm>
      </p:grpSpPr>
      <p:sp>
        <p:nvSpPr>
          <p:cNvPr id="1472" name="Shape 1472"/>
          <p:cNvSpPr txBox="1">
            <a:spLocks noGrp="1"/>
          </p:cNvSpPr>
          <p:nvPr>
            <p:ph type="title"/>
          </p:nvPr>
        </p:nvSpPr>
        <p:spPr>
          <a:xfrm>
            <a:off x="856750" y="1803875"/>
            <a:ext cx="7430400" cy="377400"/>
          </a:xfrm>
          <a:prstGeom prst="rect">
            <a:avLst/>
          </a:prstGeom>
          <a:noFill/>
          <a:ln>
            <a:noFill/>
          </a:ln>
        </p:spPr>
        <p:txBody>
          <a:bodyPr wrap="square" lIns="91425" tIns="91425" rIns="91425" bIns="91425" anchor="b" anchorCtr="0"/>
          <a:lstStyle>
            <a:lvl1pPr lvl="0" algn="ctr" rtl="0">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473" name="Shape 1473"/>
          <p:cNvSpPr txBox="1">
            <a:spLocks noGrp="1"/>
          </p:cNvSpPr>
          <p:nvPr>
            <p:ph type="title" idx="2"/>
          </p:nvPr>
        </p:nvSpPr>
        <p:spPr>
          <a:xfrm>
            <a:off x="668800" y="2365150"/>
            <a:ext cx="7796700" cy="1702500"/>
          </a:xfrm>
          <a:prstGeom prst="rect">
            <a:avLst/>
          </a:prstGeom>
          <a:noFill/>
          <a:ln>
            <a:noFill/>
          </a:ln>
        </p:spPr>
        <p:txBody>
          <a:bodyPr wrap="square" lIns="91425" tIns="91425" rIns="91425" bIns="91425" anchor="t" anchorCtr="0"/>
          <a:lstStyle>
            <a:lvl1pPr lvl="0" algn="ctr"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474" name="Shape 1474"/>
          <p:cNvCxnSpPr/>
          <p:nvPr/>
        </p:nvCxnSpPr>
        <p:spPr>
          <a:xfrm>
            <a:off x="4202557" y="2323836"/>
            <a:ext cx="738900" cy="0"/>
          </a:xfrm>
          <a:prstGeom prst="straightConnector1">
            <a:avLst/>
          </a:prstGeom>
          <a:noFill/>
          <a:ln w="38100" cap="flat" cmpd="sng">
            <a:solidFill>
              <a:srgbClr val="FFFFFF"/>
            </a:solidFill>
            <a:prstDash val="solid"/>
            <a:round/>
            <a:headEnd type="none" w="med" len="med"/>
            <a:tailEnd type="none" w="med" len="med"/>
          </a:ln>
        </p:spPr>
      </p:cxnSp>
      <p:pic>
        <p:nvPicPr>
          <p:cNvPr id="1475" name="Shape 1475"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2254544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86.xml><?xml version="1.0" encoding="utf-8"?>
<p:sldLayout xmlns:a="http://schemas.openxmlformats.org/drawingml/2006/main" xmlns:r="http://schemas.openxmlformats.org/officeDocument/2006/relationships" xmlns:p="http://schemas.openxmlformats.org/presentationml/2006/main">
  <p:cSld name="Dark Divider">
    <p:bg>
      <p:bgPr>
        <a:solidFill>
          <a:schemeClr val="dk1"/>
        </a:solidFill>
        <a:effectLst/>
      </p:bgPr>
    </p:bg>
    <p:spTree>
      <p:nvGrpSpPr>
        <p:cNvPr id="1" name="Shape 1476"/>
        <p:cNvGrpSpPr/>
        <p:nvPr/>
      </p:nvGrpSpPr>
      <p:grpSpPr>
        <a:xfrm>
          <a:off x="0" y="0"/>
          <a:ext cx="0" cy="0"/>
          <a:chOff x="0" y="0"/>
          <a:chExt cx="0" cy="0"/>
        </a:xfrm>
      </p:grpSpPr>
      <p:sp>
        <p:nvSpPr>
          <p:cNvPr id="1477" name="Shape 1477"/>
          <p:cNvSpPr txBox="1">
            <a:spLocks noGrp="1"/>
          </p:cNvSpPr>
          <p:nvPr>
            <p:ph type="title"/>
          </p:nvPr>
        </p:nvSpPr>
        <p:spPr>
          <a:xfrm>
            <a:off x="856750" y="1803875"/>
            <a:ext cx="7430400" cy="377400"/>
          </a:xfrm>
          <a:prstGeom prst="rect">
            <a:avLst/>
          </a:prstGeom>
          <a:noFill/>
          <a:ln>
            <a:noFill/>
          </a:ln>
        </p:spPr>
        <p:txBody>
          <a:bodyPr wrap="square" lIns="91425" tIns="91425" rIns="91425" bIns="91425" anchor="b" anchorCtr="0"/>
          <a:lstStyle>
            <a:lvl1pPr lvl="0" algn="ctr" rtl="0">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478" name="Shape 1478"/>
          <p:cNvSpPr txBox="1">
            <a:spLocks noGrp="1"/>
          </p:cNvSpPr>
          <p:nvPr>
            <p:ph type="title" idx="2"/>
          </p:nvPr>
        </p:nvSpPr>
        <p:spPr>
          <a:xfrm>
            <a:off x="668800" y="2365150"/>
            <a:ext cx="7796700" cy="1702500"/>
          </a:xfrm>
          <a:prstGeom prst="rect">
            <a:avLst/>
          </a:prstGeom>
          <a:noFill/>
          <a:ln>
            <a:noFill/>
          </a:ln>
        </p:spPr>
        <p:txBody>
          <a:bodyPr wrap="square" lIns="91425" tIns="91425" rIns="91425" bIns="91425" anchor="t" anchorCtr="0"/>
          <a:lstStyle>
            <a:lvl1pPr lvl="0" algn="ctr" rtl="0">
              <a:spcBef>
                <a:spcPts val="0"/>
              </a:spcBef>
              <a:buNone/>
              <a:defRPr sz="3500" b="1">
                <a:solidFill>
                  <a:schemeClr val="lt2"/>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479" name="Shape 1479"/>
          <p:cNvCxnSpPr/>
          <p:nvPr/>
        </p:nvCxnSpPr>
        <p:spPr>
          <a:xfrm>
            <a:off x="4202557" y="2323836"/>
            <a:ext cx="738900" cy="0"/>
          </a:xfrm>
          <a:prstGeom prst="straightConnector1">
            <a:avLst/>
          </a:prstGeom>
          <a:noFill/>
          <a:ln w="38100" cap="flat" cmpd="sng">
            <a:solidFill>
              <a:srgbClr val="FFFFFF"/>
            </a:solidFill>
            <a:prstDash val="solid"/>
            <a:round/>
            <a:headEnd type="none" w="med" len="med"/>
            <a:tailEnd type="none" w="med" len="med"/>
          </a:ln>
        </p:spPr>
      </p:cxnSp>
      <p:pic>
        <p:nvPicPr>
          <p:cNvPr id="1480" name="Shape 1480"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3521669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87.xml><?xml version="1.0" encoding="utf-8"?>
<p:sldLayout xmlns:a="http://schemas.openxmlformats.org/drawingml/2006/main" xmlns:r="http://schemas.openxmlformats.org/officeDocument/2006/relationships" xmlns:p="http://schemas.openxmlformats.org/presentationml/2006/main">
  <p:cSld name="Intro">
    <p:spTree>
      <p:nvGrpSpPr>
        <p:cNvPr id="1" name="Shape 1481"/>
        <p:cNvGrpSpPr/>
        <p:nvPr/>
      </p:nvGrpSpPr>
      <p:grpSpPr>
        <a:xfrm>
          <a:off x="0" y="0"/>
          <a:ext cx="0" cy="0"/>
          <a:chOff x="0" y="0"/>
          <a:chExt cx="0" cy="0"/>
        </a:xfrm>
      </p:grpSpPr>
      <p:sp>
        <p:nvSpPr>
          <p:cNvPr id="1482" name="Shape 1482"/>
          <p:cNvSpPr/>
          <p:nvPr/>
        </p:nvSpPr>
        <p:spPr>
          <a:xfrm>
            <a:off x="0" y="0"/>
            <a:ext cx="3048000" cy="5143500"/>
          </a:xfrm>
          <a:prstGeom prst="rect">
            <a:avLst/>
          </a:prstGeom>
          <a:solidFill>
            <a:schemeClr val="lt2"/>
          </a:solidFill>
          <a:ln>
            <a:noFill/>
          </a:ln>
        </p:spPr>
        <p:txBody>
          <a:bodyPr wrap="square" lIns="91425" tIns="91425" rIns="91425" bIns="91425" anchor="ctr" anchorCtr="0">
            <a:noAutofit/>
          </a:bodyPr>
          <a:lstStyle/>
          <a:p>
            <a:endParaRPr/>
          </a:p>
        </p:txBody>
      </p:sp>
      <p:pic>
        <p:nvPicPr>
          <p:cNvPr id="1483" name="Shape 148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cxnSp>
        <p:nvCxnSpPr>
          <p:cNvPr id="1484" name="Shape 1484"/>
          <p:cNvCxnSpPr/>
          <p:nvPr/>
        </p:nvCxnSpPr>
        <p:spPr>
          <a:xfrm>
            <a:off x="301146" y="2126471"/>
            <a:ext cx="738900" cy="0"/>
          </a:xfrm>
          <a:prstGeom prst="straightConnector1">
            <a:avLst/>
          </a:prstGeom>
          <a:noFill/>
          <a:ln w="38100" cap="flat" cmpd="sng">
            <a:solidFill>
              <a:schemeClr val="dk1"/>
            </a:solidFill>
            <a:prstDash val="solid"/>
            <a:round/>
            <a:headEnd type="none" w="med" len="med"/>
            <a:tailEnd type="none" w="med" len="med"/>
          </a:ln>
        </p:spPr>
      </p:cxnSp>
      <p:sp>
        <p:nvSpPr>
          <p:cNvPr id="1485" name="Shape 1485"/>
          <p:cNvSpPr txBox="1">
            <a:spLocks noGrp="1"/>
          </p:cNvSpPr>
          <p:nvPr>
            <p:ph type="title"/>
          </p:nvPr>
        </p:nvSpPr>
        <p:spPr>
          <a:xfrm>
            <a:off x="220475" y="449004"/>
            <a:ext cx="2751300" cy="1574400"/>
          </a:xfrm>
          <a:prstGeom prst="rect">
            <a:avLst/>
          </a:prstGeom>
          <a:noFill/>
          <a:ln>
            <a:noFill/>
          </a:ln>
        </p:spPr>
        <p:txBody>
          <a:bodyPr wrap="square" lIns="91425" tIns="91425" rIns="91425" bIns="91425" anchor="b"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sz="2500"/>
            </a:lvl2pPr>
            <a:lvl3pPr lvl="2" rtl="0">
              <a:spcBef>
                <a:spcPts val="0"/>
              </a:spcBef>
              <a:buNone/>
              <a:defRPr sz="2500"/>
            </a:lvl3pPr>
            <a:lvl4pPr lvl="3" rtl="0">
              <a:spcBef>
                <a:spcPts val="0"/>
              </a:spcBef>
              <a:buNone/>
              <a:defRPr sz="2500"/>
            </a:lvl4pPr>
            <a:lvl5pPr lvl="4" rtl="0">
              <a:spcBef>
                <a:spcPts val="0"/>
              </a:spcBef>
              <a:buNone/>
              <a:defRPr sz="2500"/>
            </a:lvl5pPr>
            <a:lvl6pPr lvl="5" rtl="0">
              <a:spcBef>
                <a:spcPts val="0"/>
              </a:spcBef>
              <a:buNone/>
              <a:defRPr sz="2500"/>
            </a:lvl6pPr>
            <a:lvl7pPr lvl="6" rtl="0">
              <a:spcBef>
                <a:spcPts val="0"/>
              </a:spcBef>
              <a:buNone/>
              <a:defRPr sz="2500"/>
            </a:lvl7pPr>
            <a:lvl8pPr lvl="7" rtl="0">
              <a:spcBef>
                <a:spcPts val="0"/>
              </a:spcBef>
              <a:buNone/>
              <a:defRPr sz="2500"/>
            </a:lvl8pPr>
            <a:lvl9pPr lvl="8" rtl="0">
              <a:spcBef>
                <a:spcPts val="0"/>
              </a:spcBef>
              <a:buNone/>
              <a:defRPr sz="2500"/>
            </a:lvl9pPr>
          </a:lstStyle>
          <a:p>
            <a:endParaRPr/>
          </a:p>
        </p:txBody>
      </p:sp>
      <p:sp>
        <p:nvSpPr>
          <p:cNvPr id="1486" name="Shape 1486"/>
          <p:cNvSpPr txBox="1">
            <a:spLocks noGrp="1"/>
          </p:cNvSpPr>
          <p:nvPr>
            <p:ph type="title" idx="2"/>
          </p:nvPr>
        </p:nvSpPr>
        <p:spPr>
          <a:xfrm>
            <a:off x="220475" y="2274310"/>
            <a:ext cx="2751300" cy="1495200"/>
          </a:xfrm>
          <a:prstGeom prst="rect">
            <a:avLst/>
          </a:prstGeom>
          <a:noFill/>
          <a:ln>
            <a:noFill/>
          </a:ln>
        </p:spPr>
        <p:txBody>
          <a:bodyPr wrap="square"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487" name="Shape 1487"/>
          <p:cNvCxnSpPr/>
          <p:nvPr/>
        </p:nvCxnSpPr>
        <p:spPr>
          <a:xfrm>
            <a:off x="3040955" y="-214525"/>
            <a:ext cx="0" cy="119700"/>
          </a:xfrm>
          <a:prstGeom prst="straightConnector1">
            <a:avLst/>
          </a:prstGeom>
          <a:noFill/>
          <a:ln w="9525" cap="flat" cmpd="sng">
            <a:solidFill>
              <a:srgbClr val="FFFFFF"/>
            </a:solidFill>
            <a:prstDash val="solid"/>
            <a:round/>
            <a:headEnd type="none" w="lg" len="lg"/>
            <a:tailEnd type="none" w="lg" len="lg"/>
          </a:ln>
        </p:spPr>
      </p:cxnSp>
    </p:spTree>
    <p:extLst>
      <p:ext uri="{BB962C8B-B14F-4D97-AF65-F5344CB8AC3E}">
        <p14:creationId xmlns:p14="http://schemas.microsoft.com/office/powerpoint/2010/main" val="1583845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88.xml><?xml version="1.0" encoding="utf-8"?>
<p:sldLayout xmlns:a="http://schemas.openxmlformats.org/drawingml/2006/main" xmlns:r="http://schemas.openxmlformats.org/officeDocument/2006/relationships" xmlns:p="http://schemas.openxmlformats.org/presentationml/2006/main">
  <p:cSld name="Dark Intro">
    <p:spTree>
      <p:nvGrpSpPr>
        <p:cNvPr id="1" name="Shape 1488"/>
        <p:cNvGrpSpPr/>
        <p:nvPr/>
      </p:nvGrpSpPr>
      <p:grpSpPr>
        <a:xfrm>
          <a:off x="0" y="0"/>
          <a:ext cx="0" cy="0"/>
          <a:chOff x="0" y="0"/>
          <a:chExt cx="0" cy="0"/>
        </a:xfrm>
      </p:grpSpPr>
      <p:sp>
        <p:nvSpPr>
          <p:cNvPr id="1489" name="Shape 1489"/>
          <p:cNvSpPr/>
          <p:nvPr/>
        </p:nvSpPr>
        <p:spPr>
          <a:xfrm>
            <a:off x="0" y="0"/>
            <a:ext cx="3048000" cy="5143500"/>
          </a:xfrm>
          <a:prstGeom prst="rect">
            <a:avLst/>
          </a:prstGeom>
          <a:solidFill>
            <a:schemeClr val="dk1"/>
          </a:solidFill>
          <a:ln>
            <a:noFill/>
          </a:ln>
        </p:spPr>
        <p:txBody>
          <a:bodyPr wrap="square" lIns="91425" tIns="91425" rIns="91425" bIns="91425" anchor="ctr" anchorCtr="0">
            <a:noAutofit/>
          </a:bodyPr>
          <a:lstStyle/>
          <a:p>
            <a:endParaRPr/>
          </a:p>
        </p:txBody>
      </p:sp>
      <p:pic>
        <p:nvPicPr>
          <p:cNvPr id="1490" name="Shape 1490"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cxnSp>
        <p:nvCxnSpPr>
          <p:cNvPr id="1491" name="Shape 1491"/>
          <p:cNvCxnSpPr/>
          <p:nvPr/>
        </p:nvCxnSpPr>
        <p:spPr>
          <a:xfrm>
            <a:off x="301146" y="2126471"/>
            <a:ext cx="738900" cy="0"/>
          </a:xfrm>
          <a:prstGeom prst="straightConnector1">
            <a:avLst/>
          </a:prstGeom>
          <a:noFill/>
          <a:ln w="38100" cap="flat" cmpd="sng">
            <a:solidFill>
              <a:schemeClr val="lt2"/>
            </a:solidFill>
            <a:prstDash val="solid"/>
            <a:round/>
            <a:headEnd type="none" w="med" len="med"/>
            <a:tailEnd type="none" w="med" len="med"/>
          </a:ln>
        </p:spPr>
      </p:cxnSp>
      <p:sp>
        <p:nvSpPr>
          <p:cNvPr id="1492" name="Shape 1492"/>
          <p:cNvSpPr txBox="1">
            <a:spLocks noGrp="1"/>
          </p:cNvSpPr>
          <p:nvPr>
            <p:ph type="title"/>
          </p:nvPr>
        </p:nvSpPr>
        <p:spPr>
          <a:xfrm>
            <a:off x="220475" y="449004"/>
            <a:ext cx="2751300" cy="1574400"/>
          </a:xfrm>
          <a:prstGeom prst="rect">
            <a:avLst/>
          </a:prstGeom>
          <a:noFill/>
          <a:ln>
            <a:noFill/>
          </a:ln>
        </p:spPr>
        <p:txBody>
          <a:bodyPr wrap="square" lIns="91425" tIns="91425" rIns="91425" bIns="91425" anchor="b" anchorCtr="0"/>
          <a:lstStyle>
            <a:lvl1pPr lvl="0" rtl="0">
              <a:spcBef>
                <a:spcPts val="0"/>
              </a:spcBef>
              <a:buNone/>
              <a:defRPr sz="2500" b="1">
                <a:solidFill>
                  <a:schemeClr val="lt2"/>
                </a:solidFill>
                <a:latin typeface="Proxima Nova"/>
                <a:ea typeface="Proxima Nova"/>
                <a:cs typeface="Proxima Nova"/>
                <a:sym typeface="Proxima Nova"/>
              </a:defRPr>
            </a:lvl1pPr>
            <a:lvl2pPr lvl="1" rtl="0">
              <a:spcBef>
                <a:spcPts val="0"/>
              </a:spcBef>
              <a:buNone/>
              <a:defRPr sz="2500"/>
            </a:lvl2pPr>
            <a:lvl3pPr lvl="2" rtl="0">
              <a:spcBef>
                <a:spcPts val="0"/>
              </a:spcBef>
              <a:buNone/>
              <a:defRPr sz="2500"/>
            </a:lvl3pPr>
            <a:lvl4pPr lvl="3" rtl="0">
              <a:spcBef>
                <a:spcPts val="0"/>
              </a:spcBef>
              <a:buNone/>
              <a:defRPr sz="2500"/>
            </a:lvl4pPr>
            <a:lvl5pPr lvl="4" rtl="0">
              <a:spcBef>
                <a:spcPts val="0"/>
              </a:spcBef>
              <a:buNone/>
              <a:defRPr sz="2500"/>
            </a:lvl5pPr>
            <a:lvl6pPr lvl="5" rtl="0">
              <a:spcBef>
                <a:spcPts val="0"/>
              </a:spcBef>
              <a:buNone/>
              <a:defRPr sz="2500"/>
            </a:lvl6pPr>
            <a:lvl7pPr lvl="6" rtl="0">
              <a:spcBef>
                <a:spcPts val="0"/>
              </a:spcBef>
              <a:buNone/>
              <a:defRPr sz="2500"/>
            </a:lvl7pPr>
            <a:lvl8pPr lvl="7" rtl="0">
              <a:spcBef>
                <a:spcPts val="0"/>
              </a:spcBef>
              <a:buNone/>
              <a:defRPr sz="2500"/>
            </a:lvl8pPr>
            <a:lvl9pPr lvl="8" rtl="0">
              <a:spcBef>
                <a:spcPts val="0"/>
              </a:spcBef>
              <a:buNone/>
              <a:defRPr sz="2500"/>
            </a:lvl9pPr>
          </a:lstStyle>
          <a:p>
            <a:endParaRPr/>
          </a:p>
        </p:txBody>
      </p:sp>
      <p:sp>
        <p:nvSpPr>
          <p:cNvPr id="1493" name="Shape 1493"/>
          <p:cNvSpPr txBox="1">
            <a:spLocks noGrp="1"/>
          </p:cNvSpPr>
          <p:nvPr>
            <p:ph type="title" idx="2"/>
          </p:nvPr>
        </p:nvSpPr>
        <p:spPr>
          <a:xfrm>
            <a:off x="220475" y="2274310"/>
            <a:ext cx="2751300" cy="1495200"/>
          </a:xfrm>
          <a:prstGeom prst="rect">
            <a:avLst/>
          </a:prstGeom>
          <a:noFill/>
          <a:ln>
            <a:noFill/>
          </a:ln>
        </p:spPr>
        <p:txBody>
          <a:bodyPr wrap="square"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494" name="Shape 1494"/>
          <p:cNvCxnSpPr/>
          <p:nvPr/>
        </p:nvCxnSpPr>
        <p:spPr>
          <a:xfrm>
            <a:off x="3040955" y="-214525"/>
            <a:ext cx="0" cy="119700"/>
          </a:xfrm>
          <a:prstGeom prst="straightConnector1">
            <a:avLst/>
          </a:prstGeom>
          <a:noFill/>
          <a:ln w="9525" cap="flat" cmpd="sng">
            <a:solidFill>
              <a:srgbClr val="FFFFFF"/>
            </a:solidFill>
            <a:prstDash val="solid"/>
            <a:round/>
            <a:headEnd type="none" w="lg" len="lg"/>
            <a:tailEnd type="none" w="lg" len="lg"/>
          </a:ln>
        </p:spPr>
      </p:cxnSp>
    </p:spTree>
    <p:extLst>
      <p:ext uri="{BB962C8B-B14F-4D97-AF65-F5344CB8AC3E}">
        <p14:creationId xmlns:p14="http://schemas.microsoft.com/office/powerpoint/2010/main" val="1062776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89.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1495"/>
        <p:cNvGrpSpPr/>
        <p:nvPr/>
      </p:nvGrpSpPr>
      <p:grpSpPr>
        <a:xfrm>
          <a:off x="0" y="0"/>
          <a:ext cx="0" cy="0"/>
          <a:chOff x="0" y="0"/>
          <a:chExt cx="0" cy="0"/>
        </a:xfrm>
      </p:grpSpPr>
      <p:pic>
        <p:nvPicPr>
          <p:cNvPr id="1496" name="Shape 1496" descr="Pivotal_TealOnWhite_RGB.png"/>
          <p:cNvPicPr preferRelativeResize="0"/>
          <p:nvPr/>
        </p:nvPicPr>
        <p:blipFill rotWithShape="1">
          <a:blip r:embed="rId2">
            <a:alphaModFix/>
          </a:blip>
          <a:srcRect/>
          <a:stretch/>
        </p:blipFill>
        <p:spPr>
          <a:xfrm>
            <a:off x="-11" y="4772097"/>
            <a:ext cx="897000" cy="371400"/>
          </a:xfrm>
          <a:prstGeom prst="rect">
            <a:avLst/>
          </a:prstGeom>
          <a:noFill/>
          <a:ln>
            <a:noFill/>
          </a:ln>
        </p:spPr>
      </p:pic>
      <p:cxnSp>
        <p:nvCxnSpPr>
          <p:cNvPr id="1497" name="Shape 1497"/>
          <p:cNvCxnSpPr/>
          <p:nvPr/>
        </p:nvCxnSpPr>
        <p:spPr>
          <a:xfrm rot="10800000">
            <a:off x="6096000" y="925300"/>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498" name="Shape 1498"/>
          <p:cNvCxnSpPr/>
          <p:nvPr/>
        </p:nvCxnSpPr>
        <p:spPr>
          <a:xfrm>
            <a:off x="6096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499" name="Shape 1499"/>
          <p:cNvSpPr txBox="1">
            <a:spLocks noGrp="1"/>
          </p:cNvSpPr>
          <p:nvPr>
            <p:ph type="title"/>
          </p:nvPr>
        </p:nvSpPr>
        <p:spPr>
          <a:xfrm>
            <a:off x="253550" y="151275"/>
            <a:ext cx="8663100" cy="5577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2971031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Blank">
    <p:spTree>
      <p:nvGrpSpPr>
        <p:cNvPr id="1" name="Shape 1629"/>
        <p:cNvGrpSpPr/>
        <p:nvPr/>
      </p:nvGrpSpPr>
      <p:grpSpPr>
        <a:xfrm>
          <a:off x="0" y="0"/>
          <a:ext cx="0" cy="0"/>
          <a:chOff x="0" y="0"/>
          <a:chExt cx="0" cy="0"/>
        </a:xfrm>
      </p:grpSpPr>
      <p:sp>
        <p:nvSpPr>
          <p:cNvPr id="1630" name="Shape 1630"/>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90.xml><?xml version="1.0" encoding="utf-8"?>
<p:sldLayout xmlns:a="http://schemas.openxmlformats.org/drawingml/2006/main" xmlns:r="http://schemas.openxmlformats.org/officeDocument/2006/relationships" xmlns:p="http://schemas.openxmlformats.org/presentationml/2006/main">
  <p:cSld name="Dark Body w/ Support">
    <p:bg>
      <p:bgPr>
        <a:solidFill>
          <a:schemeClr val="dk1"/>
        </a:solidFill>
        <a:effectLst/>
      </p:bgPr>
    </p:bg>
    <p:spTree>
      <p:nvGrpSpPr>
        <p:cNvPr id="1" name="Shape 1500"/>
        <p:cNvGrpSpPr/>
        <p:nvPr/>
      </p:nvGrpSpPr>
      <p:grpSpPr>
        <a:xfrm>
          <a:off x="0" y="0"/>
          <a:ext cx="0" cy="0"/>
          <a:chOff x="0" y="0"/>
          <a:chExt cx="0" cy="0"/>
        </a:xfrm>
      </p:grpSpPr>
      <p:cxnSp>
        <p:nvCxnSpPr>
          <p:cNvPr id="1501" name="Shape 1501"/>
          <p:cNvCxnSpPr/>
          <p:nvPr/>
        </p:nvCxnSpPr>
        <p:spPr>
          <a:xfrm rot="10800000">
            <a:off x="6096000" y="925300"/>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1502" name="Shape 1502"/>
          <p:cNvCxnSpPr/>
          <p:nvPr/>
        </p:nvCxnSpPr>
        <p:spPr>
          <a:xfrm>
            <a:off x="6096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503" name="Shape 1503"/>
          <p:cNvSpPr txBox="1">
            <a:spLocks noGrp="1"/>
          </p:cNvSpPr>
          <p:nvPr>
            <p:ph type="title"/>
          </p:nvPr>
        </p:nvSpPr>
        <p:spPr>
          <a:xfrm>
            <a:off x="253550" y="151275"/>
            <a:ext cx="8663100" cy="557700"/>
          </a:xfrm>
          <a:prstGeom prst="rect">
            <a:avLst/>
          </a:prstGeom>
          <a:noFill/>
          <a:ln>
            <a:noFill/>
          </a:ln>
        </p:spPr>
        <p:txBody>
          <a:bodyPr wrap="square"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504" name="Shape 1504"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1870311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91.xml><?xml version="1.0" encoding="utf-8"?>
<p:sldLayout xmlns:a="http://schemas.openxmlformats.org/drawingml/2006/main" xmlns:r="http://schemas.openxmlformats.org/officeDocument/2006/relationships" xmlns:p="http://schemas.openxmlformats.org/presentationml/2006/main">
  <p:cSld name="Body w/ Image">
    <p:spTree>
      <p:nvGrpSpPr>
        <p:cNvPr id="1" name="Shape 1505"/>
        <p:cNvGrpSpPr/>
        <p:nvPr/>
      </p:nvGrpSpPr>
      <p:grpSpPr>
        <a:xfrm>
          <a:off x="0" y="0"/>
          <a:ext cx="0" cy="0"/>
          <a:chOff x="0" y="0"/>
          <a:chExt cx="0" cy="0"/>
        </a:xfrm>
      </p:grpSpPr>
      <p:sp>
        <p:nvSpPr>
          <p:cNvPr id="1506" name="Shape 1506"/>
          <p:cNvSpPr/>
          <p:nvPr/>
        </p:nvSpPr>
        <p:spPr>
          <a:xfrm>
            <a:off x="6096000" y="0"/>
            <a:ext cx="3048000" cy="5143500"/>
          </a:xfrm>
          <a:prstGeom prst="rect">
            <a:avLst/>
          </a:prstGeom>
          <a:solidFill>
            <a:srgbClr val="EFEFEF"/>
          </a:solidFill>
          <a:ln>
            <a:noFill/>
          </a:ln>
        </p:spPr>
        <p:txBody>
          <a:bodyPr wrap="square" lIns="91425" tIns="91425" rIns="91425" bIns="91425" anchor="ctr" anchorCtr="0">
            <a:noAutofit/>
          </a:bodyPr>
          <a:lstStyle/>
          <a:p>
            <a:endParaRPr/>
          </a:p>
        </p:txBody>
      </p:sp>
      <p:sp>
        <p:nvSpPr>
          <p:cNvPr id="1507" name="Shape 1507"/>
          <p:cNvSpPr txBox="1"/>
          <p:nvPr/>
        </p:nvSpPr>
        <p:spPr>
          <a:xfrm>
            <a:off x="6096000" y="2114150"/>
            <a:ext cx="3048000" cy="475800"/>
          </a:xfrm>
          <a:prstGeom prst="rect">
            <a:avLst/>
          </a:prstGeom>
          <a:noFill/>
          <a:ln>
            <a:noFill/>
          </a:ln>
        </p:spPr>
        <p:txBody>
          <a:bodyPr wrap="square" lIns="91425" tIns="45700" rIns="91425" bIns="45700" anchor="t" anchorCtr="0">
            <a:noAutofit/>
          </a:bodyPr>
          <a:lstStyle/>
          <a:p>
            <a:pPr algn="ctr">
              <a:lnSpc>
                <a:spcPct val="110000"/>
              </a:lnSpc>
              <a:buClr>
                <a:srgbClr val="000000"/>
              </a:buClr>
              <a:buSzPct val="25000"/>
              <a:buFont typeface="Proxima Nova"/>
              <a:buNone/>
            </a:pPr>
            <a:r>
              <a:rPr lang="en" sz="1800" b="1">
                <a:solidFill>
                  <a:srgbClr val="999999"/>
                </a:solidFill>
                <a:latin typeface="Permanent Marker"/>
                <a:ea typeface="Permanent Marker"/>
                <a:cs typeface="Permanent Marker"/>
                <a:sym typeface="Permanent Marker"/>
              </a:rPr>
              <a:t>Cover with Image</a:t>
            </a:r>
          </a:p>
        </p:txBody>
      </p:sp>
      <p:pic>
        <p:nvPicPr>
          <p:cNvPr id="1508" name="Shape 1508" descr="Pivotal_TealOnWhite_RGB.png"/>
          <p:cNvPicPr preferRelativeResize="0"/>
          <p:nvPr/>
        </p:nvPicPr>
        <p:blipFill rotWithShape="1">
          <a:blip r:embed="rId2">
            <a:alphaModFix/>
          </a:blip>
          <a:srcRect/>
          <a:stretch/>
        </p:blipFill>
        <p:spPr>
          <a:xfrm>
            <a:off x="-11" y="4772097"/>
            <a:ext cx="897000" cy="371400"/>
          </a:xfrm>
          <a:prstGeom prst="rect">
            <a:avLst/>
          </a:prstGeom>
          <a:noFill/>
          <a:ln>
            <a:noFill/>
          </a:ln>
        </p:spPr>
      </p:pic>
      <p:cxnSp>
        <p:nvCxnSpPr>
          <p:cNvPr id="1509" name="Shape 1509"/>
          <p:cNvCxnSpPr/>
          <p:nvPr/>
        </p:nvCxnSpPr>
        <p:spPr>
          <a:xfrm>
            <a:off x="6088035" y="-214525"/>
            <a:ext cx="0" cy="119700"/>
          </a:xfrm>
          <a:prstGeom prst="straightConnector1">
            <a:avLst/>
          </a:prstGeom>
          <a:noFill/>
          <a:ln w="9525" cap="flat" cmpd="sng">
            <a:solidFill>
              <a:srgbClr val="FFFFFF"/>
            </a:solidFill>
            <a:prstDash val="solid"/>
            <a:round/>
            <a:headEnd type="none" w="lg" len="lg"/>
            <a:tailEnd type="none" w="lg" len="lg"/>
          </a:ln>
        </p:spPr>
      </p:cxnSp>
      <p:sp>
        <p:nvSpPr>
          <p:cNvPr id="1510" name="Shape 1510"/>
          <p:cNvSpPr txBox="1">
            <a:spLocks noGrp="1"/>
          </p:cNvSpPr>
          <p:nvPr>
            <p:ph type="title"/>
          </p:nvPr>
        </p:nvSpPr>
        <p:spPr>
          <a:xfrm>
            <a:off x="253550" y="151275"/>
            <a:ext cx="5842500" cy="5577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319829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92.xml><?xml version="1.0" encoding="utf-8"?>
<p:sldLayout xmlns:a="http://schemas.openxmlformats.org/drawingml/2006/main" xmlns:r="http://schemas.openxmlformats.org/officeDocument/2006/relationships" xmlns:p="http://schemas.openxmlformats.org/presentationml/2006/main">
  <p:cSld name="Dark Body w/ Image">
    <p:bg>
      <p:bgPr>
        <a:solidFill>
          <a:schemeClr val="dk1"/>
        </a:solidFill>
        <a:effectLst/>
      </p:bgPr>
    </p:bg>
    <p:spTree>
      <p:nvGrpSpPr>
        <p:cNvPr id="1" name="Shape 1511"/>
        <p:cNvGrpSpPr/>
        <p:nvPr/>
      </p:nvGrpSpPr>
      <p:grpSpPr>
        <a:xfrm>
          <a:off x="0" y="0"/>
          <a:ext cx="0" cy="0"/>
          <a:chOff x="0" y="0"/>
          <a:chExt cx="0" cy="0"/>
        </a:xfrm>
      </p:grpSpPr>
      <p:sp>
        <p:nvSpPr>
          <p:cNvPr id="1512" name="Shape 1512"/>
          <p:cNvSpPr/>
          <p:nvPr/>
        </p:nvSpPr>
        <p:spPr>
          <a:xfrm>
            <a:off x="6096000" y="0"/>
            <a:ext cx="3048000" cy="5143500"/>
          </a:xfrm>
          <a:prstGeom prst="rect">
            <a:avLst/>
          </a:prstGeom>
          <a:solidFill>
            <a:srgbClr val="EFEFEF"/>
          </a:solidFill>
          <a:ln>
            <a:noFill/>
          </a:ln>
        </p:spPr>
        <p:txBody>
          <a:bodyPr wrap="square" lIns="91425" tIns="91425" rIns="91425" bIns="91425" anchor="ctr" anchorCtr="0">
            <a:noAutofit/>
          </a:bodyPr>
          <a:lstStyle/>
          <a:p>
            <a:endParaRPr/>
          </a:p>
        </p:txBody>
      </p:sp>
      <p:sp>
        <p:nvSpPr>
          <p:cNvPr id="1513" name="Shape 1513"/>
          <p:cNvSpPr txBox="1"/>
          <p:nvPr/>
        </p:nvSpPr>
        <p:spPr>
          <a:xfrm>
            <a:off x="6096000" y="2114150"/>
            <a:ext cx="3048000" cy="475800"/>
          </a:xfrm>
          <a:prstGeom prst="rect">
            <a:avLst/>
          </a:prstGeom>
          <a:noFill/>
          <a:ln>
            <a:noFill/>
          </a:ln>
        </p:spPr>
        <p:txBody>
          <a:bodyPr wrap="square" lIns="91425" tIns="45700" rIns="91425" bIns="45700" anchor="t" anchorCtr="0">
            <a:noAutofit/>
          </a:bodyPr>
          <a:lstStyle/>
          <a:p>
            <a:pPr algn="ctr">
              <a:lnSpc>
                <a:spcPct val="110000"/>
              </a:lnSpc>
              <a:buClr>
                <a:srgbClr val="000000"/>
              </a:buClr>
              <a:buSzPct val="25000"/>
              <a:buFont typeface="Proxima Nova"/>
              <a:buNone/>
            </a:pPr>
            <a:r>
              <a:rPr lang="en" sz="1800" b="1">
                <a:solidFill>
                  <a:srgbClr val="999999"/>
                </a:solidFill>
                <a:latin typeface="Permanent Marker"/>
                <a:ea typeface="Permanent Marker"/>
                <a:cs typeface="Permanent Marker"/>
                <a:sym typeface="Permanent Marker"/>
              </a:rPr>
              <a:t>Cover with Image</a:t>
            </a:r>
          </a:p>
        </p:txBody>
      </p:sp>
      <p:cxnSp>
        <p:nvCxnSpPr>
          <p:cNvPr id="1514" name="Shape 1514"/>
          <p:cNvCxnSpPr/>
          <p:nvPr/>
        </p:nvCxnSpPr>
        <p:spPr>
          <a:xfrm>
            <a:off x="6088035" y="-214525"/>
            <a:ext cx="0" cy="119700"/>
          </a:xfrm>
          <a:prstGeom prst="straightConnector1">
            <a:avLst/>
          </a:prstGeom>
          <a:noFill/>
          <a:ln w="9525" cap="flat" cmpd="sng">
            <a:solidFill>
              <a:srgbClr val="FFFFFF"/>
            </a:solidFill>
            <a:prstDash val="solid"/>
            <a:round/>
            <a:headEnd type="none" w="lg" len="lg"/>
            <a:tailEnd type="none" w="lg" len="lg"/>
          </a:ln>
        </p:spPr>
      </p:cxnSp>
      <p:sp>
        <p:nvSpPr>
          <p:cNvPr id="1515" name="Shape 1515"/>
          <p:cNvSpPr txBox="1">
            <a:spLocks noGrp="1"/>
          </p:cNvSpPr>
          <p:nvPr>
            <p:ph type="title"/>
          </p:nvPr>
        </p:nvSpPr>
        <p:spPr>
          <a:xfrm>
            <a:off x="253550" y="151275"/>
            <a:ext cx="5842500" cy="557700"/>
          </a:xfrm>
          <a:prstGeom prst="rect">
            <a:avLst/>
          </a:prstGeom>
          <a:noFill/>
          <a:ln>
            <a:noFill/>
          </a:ln>
        </p:spPr>
        <p:txBody>
          <a:bodyPr wrap="square"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516" name="Shape 1516"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2189398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93.xml><?xml version="1.0" encoding="utf-8"?>
<p:sldLayout xmlns:a="http://schemas.openxmlformats.org/drawingml/2006/main" xmlns:r="http://schemas.openxmlformats.org/officeDocument/2006/relationships" xmlns:p="http://schemas.openxmlformats.org/presentationml/2006/main">
  <p:cSld name="Dark Blank">
    <p:bg>
      <p:bgPr>
        <a:solidFill>
          <a:schemeClr val="dk1"/>
        </a:solidFill>
        <a:effectLst/>
      </p:bgPr>
    </p:bg>
    <p:spTree>
      <p:nvGrpSpPr>
        <p:cNvPr id="1" name="Shape 1519"/>
        <p:cNvGrpSpPr/>
        <p:nvPr/>
      </p:nvGrpSpPr>
      <p:grpSpPr>
        <a:xfrm>
          <a:off x="0" y="0"/>
          <a:ext cx="0" cy="0"/>
          <a:chOff x="0" y="0"/>
          <a:chExt cx="0" cy="0"/>
        </a:xfrm>
      </p:grpSpPr>
      <p:pic>
        <p:nvPicPr>
          <p:cNvPr id="1520" name="Shape 1520"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1620354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94.xml><?xml version="1.0" encoding="utf-8"?>
<p:sldLayout xmlns:a="http://schemas.openxmlformats.org/drawingml/2006/main" xmlns:r="http://schemas.openxmlformats.org/officeDocument/2006/relationships" xmlns:p="http://schemas.openxmlformats.org/presentationml/2006/main">
  <p:cSld name="Side-by-Side">
    <p:spTree>
      <p:nvGrpSpPr>
        <p:cNvPr id="1" name="Shape 1521"/>
        <p:cNvGrpSpPr/>
        <p:nvPr/>
      </p:nvGrpSpPr>
      <p:grpSpPr>
        <a:xfrm>
          <a:off x="0" y="0"/>
          <a:ext cx="0" cy="0"/>
          <a:chOff x="0" y="0"/>
          <a:chExt cx="0" cy="0"/>
        </a:xfrm>
      </p:grpSpPr>
      <p:pic>
        <p:nvPicPr>
          <p:cNvPr id="1522" name="Shape 1522" descr="Pivotal_TealOnWhite_RGB.png"/>
          <p:cNvPicPr preferRelativeResize="0"/>
          <p:nvPr/>
        </p:nvPicPr>
        <p:blipFill rotWithShape="1">
          <a:blip r:embed="rId2">
            <a:alphaModFix/>
          </a:blip>
          <a:srcRect/>
          <a:stretch/>
        </p:blipFill>
        <p:spPr>
          <a:xfrm>
            <a:off x="-11" y="4772097"/>
            <a:ext cx="897000" cy="371400"/>
          </a:xfrm>
          <a:prstGeom prst="rect">
            <a:avLst/>
          </a:prstGeom>
          <a:noFill/>
          <a:ln>
            <a:noFill/>
          </a:ln>
        </p:spPr>
      </p:pic>
      <p:cxnSp>
        <p:nvCxnSpPr>
          <p:cNvPr id="1523" name="Shape 1523"/>
          <p:cNvCxnSpPr/>
          <p:nvPr/>
        </p:nvCxnSpPr>
        <p:spPr>
          <a:xfrm rot="10800000">
            <a:off x="4572000" y="925300"/>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524" name="Shape 1524"/>
          <p:cNvCxnSpPr/>
          <p:nvPr/>
        </p:nvCxnSpPr>
        <p:spPr>
          <a:xfrm>
            <a:off x="4572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525" name="Shape 1525"/>
          <p:cNvSpPr txBox="1">
            <a:spLocks noGrp="1"/>
          </p:cNvSpPr>
          <p:nvPr>
            <p:ph type="title"/>
          </p:nvPr>
        </p:nvSpPr>
        <p:spPr>
          <a:xfrm>
            <a:off x="253550" y="151275"/>
            <a:ext cx="8663100" cy="5577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3569312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95.xml><?xml version="1.0" encoding="utf-8"?>
<p:sldLayout xmlns:a="http://schemas.openxmlformats.org/drawingml/2006/main" xmlns:r="http://schemas.openxmlformats.org/officeDocument/2006/relationships" xmlns:p="http://schemas.openxmlformats.org/presentationml/2006/main">
  <p:cSld name="Dark Side-by-Side">
    <p:bg>
      <p:bgPr>
        <a:solidFill>
          <a:schemeClr val="dk1"/>
        </a:solidFill>
        <a:effectLst/>
      </p:bgPr>
    </p:bg>
    <p:spTree>
      <p:nvGrpSpPr>
        <p:cNvPr id="1" name="Shape 1526"/>
        <p:cNvGrpSpPr/>
        <p:nvPr/>
      </p:nvGrpSpPr>
      <p:grpSpPr>
        <a:xfrm>
          <a:off x="0" y="0"/>
          <a:ext cx="0" cy="0"/>
          <a:chOff x="0" y="0"/>
          <a:chExt cx="0" cy="0"/>
        </a:xfrm>
      </p:grpSpPr>
      <p:cxnSp>
        <p:nvCxnSpPr>
          <p:cNvPr id="1527" name="Shape 1527"/>
          <p:cNvCxnSpPr/>
          <p:nvPr/>
        </p:nvCxnSpPr>
        <p:spPr>
          <a:xfrm rot="10800000">
            <a:off x="4572000" y="925300"/>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1528" name="Shape 1528"/>
          <p:cNvCxnSpPr/>
          <p:nvPr/>
        </p:nvCxnSpPr>
        <p:spPr>
          <a:xfrm>
            <a:off x="4572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529" name="Shape 1529"/>
          <p:cNvSpPr txBox="1">
            <a:spLocks noGrp="1"/>
          </p:cNvSpPr>
          <p:nvPr>
            <p:ph type="title"/>
          </p:nvPr>
        </p:nvSpPr>
        <p:spPr>
          <a:xfrm>
            <a:off x="253550" y="151275"/>
            <a:ext cx="8663100" cy="557700"/>
          </a:xfrm>
          <a:prstGeom prst="rect">
            <a:avLst/>
          </a:prstGeom>
          <a:noFill/>
          <a:ln>
            <a:noFill/>
          </a:ln>
        </p:spPr>
        <p:txBody>
          <a:bodyPr wrap="square"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530" name="Shape 1530"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125746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96.xml><?xml version="1.0" encoding="utf-8"?>
<p:sldLayout xmlns:a="http://schemas.openxmlformats.org/drawingml/2006/main" xmlns:r="http://schemas.openxmlformats.org/officeDocument/2006/relationships" xmlns:p="http://schemas.openxmlformats.org/presentationml/2006/main">
  <p:cSld name="Statement">
    <p:spTree>
      <p:nvGrpSpPr>
        <p:cNvPr id="1" name="Shape 1531"/>
        <p:cNvGrpSpPr/>
        <p:nvPr/>
      </p:nvGrpSpPr>
      <p:grpSpPr>
        <a:xfrm>
          <a:off x="0" y="0"/>
          <a:ext cx="0" cy="0"/>
          <a:chOff x="0" y="0"/>
          <a:chExt cx="0" cy="0"/>
        </a:xfrm>
      </p:grpSpPr>
      <p:sp>
        <p:nvSpPr>
          <p:cNvPr id="1532" name="Shape 1532"/>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40000" dist="23000" dir="5400000" rotWithShape="0">
              <a:srgbClr val="000000">
                <a:alpha val="34900"/>
              </a:srgbClr>
            </a:outerShdw>
          </a:effectLst>
        </p:spPr>
        <p:txBody>
          <a:bodyPr wrap="square" lIns="91425" tIns="45700" rIns="91425" bIns="45700" anchor="ctr" anchorCtr="0">
            <a:noAutofit/>
          </a:bodyPr>
          <a:lstStyle/>
          <a:p>
            <a:pPr algn="ctr">
              <a:buClr>
                <a:srgbClr val="000000"/>
              </a:buClr>
              <a:buFont typeface="Arial"/>
              <a:buNone/>
            </a:pPr>
            <a:endParaRPr>
              <a:solidFill>
                <a:srgbClr val="434343"/>
              </a:solidFill>
            </a:endParaRPr>
          </a:p>
        </p:txBody>
      </p:sp>
      <p:sp>
        <p:nvSpPr>
          <p:cNvPr id="1533" name="Shape 1533"/>
          <p:cNvSpPr txBox="1">
            <a:spLocks noGrp="1"/>
          </p:cNvSpPr>
          <p:nvPr>
            <p:ph type="title"/>
          </p:nvPr>
        </p:nvSpPr>
        <p:spPr>
          <a:xfrm>
            <a:off x="668800" y="925124"/>
            <a:ext cx="7796700" cy="3305100"/>
          </a:xfrm>
          <a:prstGeom prst="rect">
            <a:avLst/>
          </a:prstGeom>
          <a:noFill/>
          <a:ln>
            <a:noFill/>
          </a:ln>
        </p:spPr>
        <p:txBody>
          <a:bodyPr wrap="square" lIns="91425" tIns="91425" rIns="91425" bIns="91425" anchor="ctr" anchorCtr="0"/>
          <a:lstStyle>
            <a:lvl1pPr lvl="0" algn="ctr" rtl="0">
              <a:lnSpc>
                <a:spcPct val="110000"/>
              </a:lnSpc>
              <a:spcBef>
                <a:spcPts val="0"/>
              </a:spcBef>
              <a:buNone/>
              <a:defRPr sz="3500" b="1">
                <a:solidFill>
                  <a:schemeClr val="dk1"/>
                </a:solidFill>
                <a:latin typeface="Proxima Nova"/>
                <a:ea typeface="Proxima Nova"/>
                <a:cs typeface="Proxima Nova"/>
                <a:sym typeface="Proxima Nova"/>
              </a:defRPr>
            </a:lvl1pPr>
            <a:lvl2pPr lvl="1" rtl="0">
              <a:lnSpc>
                <a:spcPct val="110000"/>
              </a:lnSpc>
              <a:spcBef>
                <a:spcPts val="0"/>
              </a:spcBef>
              <a:buNone/>
              <a:defRPr/>
            </a:lvl2pPr>
            <a:lvl3pPr lvl="2" rtl="0">
              <a:lnSpc>
                <a:spcPct val="110000"/>
              </a:lnSpc>
              <a:spcBef>
                <a:spcPts val="0"/>
              </a:spcBef>
              <a:buNone/>
              <a:defRPr/>
            </a:lvl3pPr>
            <a:lvl4pPr lvl="3" rtl="0">
              <a:lnSpc>
                <a:spcPct val="110000"/>
              </a:lnSpc>
              <a:spcBef>
                <a:spcPts val="0"/>
              </a:spcBef>
              <a:buNone/>
              <a:defRPr/>
            </a:lvl4pPr>
            <a:lvl5pPr lvl="4" rtl="0">
              <a:lnSpc>
                <a:spcPct val="110000"/>
              </a:lnSpc>
              <a:spcBef>
                <a:spcPts val="0"/>
              </a:spcBef>
              <a:buNone/>
              <a:defRPr/>
            </a:lvl5pPr>
            <a:lvl6pPr lvl="5" rtl="0">
              <a:lnSpc>
                <a:spcPct val="110000"/>
              </a:lnSpc>
              <a:spcBef>
                <a:spcPts val="0"/>
              </a:spcBef>
              <a:buNone/>
              <a:defRPr/>
            </a:lvl6pPr>
            <a:lvl7pPr lvl="6" rtl="0">
              <a:lnSpc>
                <a:spcPct val="110000"/>
              </a:lnSpc>
              <a:spcBef>
                <a:spcPts val="0"/>
              </a:spcBef>
              <a:buNone/>
              <a:defRPr/>
            </a:lvl7pPr>
            <a:lvl8pPr lvl="7" rtl="0">
              <a:lnSpc>
                <a:spcPct val="110000"/>
              </a:lnSpc>
              <a:spcBef>
                <a:spcPts val="0"/>
              </a:spcBef>
              <a:buNone/>
              <a:defRPr/>
            </a:lvl8pPr>
            <a:lvl9pPr lvl="8" rtl="0">
              <a:lnSpc>
                <a:spcPct val="110000"/>
              </a:lnSpc>
              <a:spcBef>
                <a:spcPts val="0"/>
              </a:spcBef>
              <a:buNone/>
              <a:defRPr/>
            </a:lvl9pPr>
          </a:lstStyle>
          <a:p>
            <a:endParaRPr/>
          </a:p>
        </p:txBody>
      </p:sp>
      <p:pic>
        <p:nvPicPr>
          <p:cNvPr id="1534" name="Shape 1534" descr="Pivotal_TealOnWhite_RGB.png"/>
          <p:cNvPicPr preferRelativeResize="0"/>
          <p:nvPr/>
        </p:nvPicPr>
        <p:blipFill rotWithShape="1">
          <a:blip r:embed="rId2">
            <a:alphaModFix/>
          </a:blip>
          <a:srcRect/>
          <a:stretch/>
        </p:blipFill>
        <p:spPr>
          <a:xfrm>
            <a:off x="-11" y="4772097"/>
            <a:ext cx="897000" cy="371400"/>
          </a:xfrm>
          <a:prstGeom prst="rect">
            <a:avLst/>
          </a:prstGeom>
          <a:noFill/>
          <a:ln>
            <a:noFill/>
          </a:ln>
        </p:spPr>
      </p:pic>
    </p:spTree>
    <p:extLst>
      <p:ext uri="{BB962C8B-B14F-4D97-AF65-F5344CB8AC3E}">
        <p14:creationId xmlns:p14="http://schemas.microsoft.com/office/powerpoint/2010/main" val="45059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97.xml><?xml version="1.0" encoding="utf-8"?>
<p:sldLayout xmlns:a="http://schemas.openxmlformats.org/drawingml/2006/main" xmlns:r="http://schemas.openxmlformats.org/officeDocument/2006/relationships" xmlns:p="http://schemas.openxmlformats.org/presentationml/2006/main">
  <p:cSld name="Dark Statement">
    <p:bg>
      <p:bgPr>
        <a:noFill/>
        <a:effectLst/>
      </p:bgPr>
    </p:bg>
    <p:spTree>
      <p:nvGrpSpPr>
        <p:cNvPr id="1" name="Shape 1535"/>
        <p:cNvGrpSpPr/>
        <p:nvPr/>
      </p:nvGrpSpPr>
      <p:grpSpPr>
        <a:xfrm>
          <a:off x="0" y="0"/>
          <a:ext cx="0" cy="0"/>
          <a:chOff x="0" y="0"/>
          <a:chExt cx="0" cy="0"/>
        </a:xfrm>
      </p:grpSpPr>
      <p:pic>
        <p:nvPicPr>
          <p:cNvPr id="1536" name="Shape 153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37" name="Shape 1537"/>
          <p:cNvSpPr txBox="1">
            <a:spLocks noGrp="1"/>
          </p:cNvSpPr>
          <p:nvPr>
            <p:ph type="title"/>
          </p:nvPr>
        </p:nvSpPr>
        <p:spPr>
          <a:xfrm>
            <a:off x="668800" y="925124"/>
            <a:ext cx="7796700" cy="3305100"/>
          </a:xfrm>
          <a:prstGeom prst="rect">
            <a:avLst/>
          </a:prstGeom>
          <a:noFill/>
          <a:ln>
            <a:noFill/>
          </a:ln>
        </p:spPr>
        <p:txBody>
          <a:bodyPr wrap="square" lIns="91425" tIns="91425" rIns="91425" bIns="91425" anchor="ctr" anchorCtr="0"/>
          <a:lstStyle>
            <a:lvl1pPr lvl="0" algn="ctr" rtl="0">
              <a:lnSpc>
                <a:spcPct val="110000"/>
              </a:lnSpc>
              <a:spcBef>
                <a:spcPts val="0"/>
              </a:spcBef>
              <a:buNone/>
              <a:defRPr sz="3500" b="1">
                <a:solidFill>
                  <a:srgbClr val="FFFFFF"/>
                </a:solidFill>
                <a:latin typeface="Proxima Nova"/>
                <a:ea typeface="Proxima Nova"/>
                <a:cs typeface="Proxima Nova"/>
                <a:sym typeface="Proxima Nova"/>
              </a:defRPr>
            </a:lvl1pPr>
            <a:lvl2pPr lvl="1" rtl="0">
              <a:lnSpc>
                <a:spcPct val="110000"/>
              </a:lnSpc>
              <a:spcBef>
                <a:spcPts val="0"/>
              </a:spcBef>
              <a:buNone/>
              <a:defRPr/>
            </a:lvl2pPr>
            <a:lvl3pPr lvl="2" rtl="0">
              <a:lnSpc>
                <a:spcPct val="110000"/>
              </a:lnSpc>
              <a:spcBef>
                <a:spcPts val="0"/>
              </a:spcBef>
              <a:buNone/>
              <a:defRPr/>
            </a:lvl3pPr>
            <a:lvl4pPr lvl="3" rtl="0">
              <a:lnSpc>
                <a:spcPct val="110000"/>
              </a:lnSpc>
              <a:spcBef>
                <a:spcPts val="0"/>
              </a:spcBef>
              <a:buNone/>
              <a:defRPr/>
            </a:lvl4pPr>
            <a:lvl5pPr lvl="4" rtl="0">
              <a:lnSpc>
                <a:spcPct val="110000"/>
              </a:lnSpc>
              <a:spcBef>
                <a:spcPts val="0"/>
              </a:spcBef>
              <a:buNone/>
              <a:defRPr/>
            </a:lvl5pPr>
            <a:lvl6pPr lvl="5" rtl="0">
              <a:lnSpc>
                <a:spcPct val="110000"/>
              </a:lnSpc>
              <a:spcBef>
                <a:spcPts val="0"/>
              </a:spcBef>
              <a:buNone/>
              <a:defRPr/>
            </a:lvl6pPr>
            <a:lvl7pPr lvl="6" rtl="0">
              <a:lnSpc>
                <a:spcPct val="110000"/>
              </a:lnSpc>
              <a:spcBef>
                <a:spcPts val="0"/>
              </a:spcBef>
              <a:buNone/>
              <a:defRPr/>
            </a:lvl7pPr>
            <a:lvl8pPr lvl="7" rtl="0">
              <a:lnSpc>
                <a:spcPct val="110000"/>
              </a:lnSpc>
              <a:spcBef>
                <a:spcPts val="0"/>
              </a:spcBef>
              <a:buNone/>
              <a:defRPr/>
            </a:lvl8pPr>
            <a:lvl9pPr lvl="8" rtl="0">
              <a:lnSpc>
                <a:spcPct val="110000"/>
              </a:lnSpc>
              <a:spcBef>
                <a:spcPts val="0"/>
              </a:spcBef>
              <a:buNone/>
              <a:defRPr/>
            </a:lvl9pPr>
          </a:lstStyle>
          <a:p>
            <a:endParaRPr/>
          </a:p>
        </p:txBody>
      </p:sp>
      <p:pic>
        <p:nvPicPr>
          <p:cNvPr id="1538" name="Shape 1538" descr="Pivotal White RGB.eps"/>
          <p:cNvPicPr preferRelativeResize="0"/>
          <p:nvPr/>
        </p:nvPicPr>
        <p:blipFill rotWithShape="1">
          <a:blip r:embed="rId3">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518970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98.xml><?xml version="1.0" encoding="utf-8"?>
<p:sldLayout xmlns:a="http://schemas.openxmlformats.org/drawingml/2006/main" xmlns:r="http://schemas.openxmlformats.org/officeDocument/2006/relationships" xmlns:p="http://schemas.openxmlformats.org/presentationml/2006/main">
  <p:cSld name="Title 1">
    <p:bg>
      <p:bgPr>
        <a:solidFill>
          <a:schemeClr val="dk1"/>
        </a:solidFill>
        <a:effectLst/>
      </p:bgPr>
    </p:bg>
    <p:spTree>
      <p:nvGrpSpPr>
        <p:cNvPr id="1" name="Shape 1539"/>
        <p:cNvGrpSpPr/>
        <p:nvPr/>
      </p:nvGrpSpPr>
      <p:grpSpPr>
        <a:xfrm>
          <a:off x="0" y="0"/>
          <a:ext cx="0" cy="0"/>
          <a:chOff x="0" y="0"/>
          <a:chExt cx="0" cy="0"/>
        </a:xfrm>
      </p:grpSpPr>
      <p:pic>
        <p:nvPicPr>
          <p:cNvPr id="1540" name="Shape 1540"/>
          <p:cNvPicPr preferRelativeResize="0"/>
          <p:nvPr/>
        </p:nvPicPr>
        <p:blipFill rotWithShape="1">
          <a:blip r:embed="rId2">
            <a:alphaModFix/>
          </a:blip>
          <a:srcRect r="16957"/>
          <a:stretch/>
        </p:blipFill>
        <p:spPr>
          <a:xfrm>
            <a:off x="0" y="-2"/>
            <a:ext cx="9144002" cy="5143500"/>
          </a:xfrm>
          <a:prstGeom prst="rect">
            <a:avLst/>
          </a:prstGeom>
          <a:noFill/>
          <a:ln>
            <a:noFill/>
          </a:ln>
        </p:spPr>
      </p:pic>
      <p:cxnSp>
        <p:nvCxnSpPr>
          <p:cNvPr id="1541" name="Shape 1541"/>
          <p:cNvCxnSpPr/>
          <p:nvPr/>
        </p:nvCxnSpPr>
        <p:spPr>
          <a:xfrm>
            <a:off x="762347" y="3110100"/>
            <a:ext cx="738900" cy="0"/>
          </a:xfrm>
          <a:prstGeom prst="straightConnector1">
            <a:avLst/>
          </a:prstGeom>
          <a:noFill/>
          <a:ln w="38100" cap="flat" cmpd="sng">
            <a:solidFill>
              <a:schemeClr val="lt2"/>
            </a:solidFill>
            <a:prstDash val="solid"/>
            <a:round/>
            <a:headEnd type="none" w="med" len="med"/>
            <a:tailEnd type="none" w="med" len="med"/>
          </a:ln>
        </p:spPr>
      </p:cxnSp>
      <p:sp>
        <p:nvSpPr>
          <p:cNvPr id="1542" name="Shape 1542"/>
          <p:cNvSpPr txBox="1">
            <a:spLocks noGrp="1"/>
          </p:cNvSpPr>
          <p:nvPr>
            <p:ph type="title"/>
          </p:nvPr>
        </p:nvSpPr>
        <p:spPr>
          <a:xfrm>
            <a:off x="668793" y="1737014"/>
            <a:ext cx="5854800" cy="1191600"/>
          </a:xfrm>
          <a:prstGeom prst="rect">
            <a:avLst/>
          </a:prstGeom>
          <a:noFill/>
          <a:ln>
            <a:noFill/>
          </a:ln>
        </p:spPr>
        <p:txBody>
          <a:bodyPr wrap="square" lIns="91425" tIns="91425" rIns="91425" bIns="91425" anchor="b" anchorCtr="0"/>
          <a:lstStyle>
            <a:lvl1pPr lvl="0" rtl="0">
              <a:spcBef>
                <a:spcPts val="0"/>
              </a:spcBef>
              <a:buNone/>
              <a:defRPr sz="3500" b="1">
                <a:solidFill>
                  <a:schemeClr val="lt2"/>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543" name="Shape 1543"/>
          <p:cNvSpPr txBox="1">
            <a:spLocks noGrp="1"/>
          </p:cNvSpPr>
          <p:nvPr>
            <p:ph type="title" idx="2"/>
          </p:nvPr>
        </p:nvSpPr>
        <p:spPr>
          <a:xfrm>
            <a:off x="664750" y="3306697"/>
            <a:ext cx="4278900" cy="1495200"/>
          </a:xfrm>
          <a:prstGeom prst="rect">
            <a:avLst/>
          </a:prstGeom>
          <a:noFill/>
          <a:ln>
            <a:noFill/>
          </a:ln>
        </p:spPr>
        <p:txBody>
          <a:bodyPr wrap="square"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544" name="Shape 1544"/>
          <p:cNvSpPr txBox="1"/>
          <p:nvPr/>
        </p:nvSpPr>
        <p:spPr>
          <a:xfrm>
            <a:off x="110261" y="4782061"/>
            <a:ext cx="2656800" cy="195600"/>
          </a:xfrm>
          <a:prstGeom prst="rect">
            <a:avLst/>
          </a:prstGeom>
          <a:noFill/>
          <a:ln>
            <a:noFill/>
          </a:ln>
        </p:spPr>
        <p:txBody>
          <a:bodyPr wrap="square" lIns="91425" tIns="91425" rIns="91425" bIns="91425" anchor="t" anchorCtr="0">
            <a:noAutofit/>
          </a:bodyPr>
          <a:lstStyle/>
          <a:p>
            <a:r>
              <a:rPr lang="en" sz="700">
                <a:solidFill>
                  <a:srgbClr val="486780"/>
                </a:solidFill>
                <a:latin typeface="Proxima Nova"/>
                <a:ea typeface="Proxima Nova"/>
                <a:cs typeface="Proxima Nova"/>
                <a:sym typeface="Proxima Nova"/>
              </a:rPr>
              <a:t>© Copyright 2017 Pivotal Software, Inc. All rights Reserved.</a:t>
            </a:r>
          </a:p>
          <a:p>
            <a:endParaRPr sz="700">
              <a:solidFill>
                <a:srgbClr val="486780"/>
              </a:solidFill>
              <a:latin typeface="Proxima Nova"/>
              <a:ea typeface="Proxima Nova"/>
              <a:cs typeface="Proxima Nova"/>
              <a:sym typeface="Proxima Nova"/>
            </a:endParaRPr>
          </a:p>
        </p:txBody>
      </p:sp>
      <p:pic>
        <p:nvPicPr>
          <p:cNvPr id="1545" name="Shape 1545" descr="Pivotal White RGB.eps"/>
          <p:cNvPicPr preferRelativeResize="0"/>
          <p:nvPr/>
        </p:nvPicPr>
        <p:blipFill rotWithShape="1">
          <a:blip r:embed="rId3">
            <a:alphaModFix/>
          </a:blip>
          <a:srcRect/>
          <a:stretch/>
        </p:blipFill>
        <p:spPr>
          <a:xfrm>
            <a:off x="7754699" y="4599901"/>
            <a:ext cx="1389300" cy="543600"/>
          </a:xfrm>
          <a:prstGeom prst="rect">
            <a:avLst/>
          </a:prstGeom>
          <a:noFill/>
          <a:ln>
            <a:noFill/>
          </a:ln>
        </p:spPr>
      </p:pic>
    </p:spTree>
    <p:extLst>
      <p:ext uri="{BB962C8B-B14F-4D97-AF65-F5344CB8AC3E}">
        <p14:creationId xmlns:p14="http://schemas.microsoft.com/office/powerpoint/2010/main" val="717840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99.xml><?xml version="1.0" encoding="utf-8"?>
<p:sldLayout xmlns:a="http://schemas.openxmlformats.org/drawingml/2006/main" xmlns:r="http://schemas.openxmlformats.org/officeDocument/2006/relationships" xmlns:p="http://schemas.openxmlformats.org/presentationml/2006/main" showMasterSp="0" preserve="1" userDrawn="1">
  <p:cSld name="8_Title Slide with Presenter Name">
    <p:bg>
      <p:bgPr>
        <a:solidFill>
          <a:schemeClr val="tx2"/>
        </a:solidFill>
        <a:effectLst/>
      </p:bgPr>
    </p:bg>
    <p:spTree>
      <p:nvGrpSpPr>
        <p:cNvPr id="1" name=""/>
        <p:cNvGrpSpPr/>
        <p:nvPr/>
      </p:nvGrpSpPr>
      <p:grpSpPr>
        <a:xfrm>
          <a:off x="0" y="0"/>
          <a:ext cx="0" cy="0"/>
          <a:chOff x="0" y="0"/>
          <a:chExt cx="0" cy="0"/>
        </a:xfrm>
      </p:grpSpPr>
      <p:pic>
        <p:nvPicPr>
          <p:cNvPr id="10" name="Picture 9" descr="hero2 RGB72.jpg"/>
          <p:cNvPicPr>
            <a:picLocks noChangeAspect="1"/>
          </p:cNvPicPr>
          <p:nvPr userDrawn="1"/>
        </p:nvPicPr>
        <p:blipFill rotWithShape="1">
          <a:blip r:embed="rId2" cstate="screen">
            <a:extLst>
              <a:ext uri="{28A0092B-C50C-407E-A947-70E740481C1C}">
                <a14:useLocalDpi xmlns:a14="http://schemas.microsoft.com/office/drawing/2010/main"/>
              </a:ext>
            </a:extLst>
          </a:blip>
          <a:srcRect l="-46279" b="-9165"/>
          <a:stretch/>
        </p:blipFill>
        <p:spPr>
          <a:xfrm>
            <a:off x="0" y="0"/>
            <a:ext cx="9144000" cy="5143500"/>
          </a:xfrm>
          <a:prstGeom prst="rect">
            <a:avLst/>
          </a:prstGeom>
          <a:solidFill>
            <a:srgbClr val="000000"/>
          </a:solidFill>
        </p:spPr>
      </p:pic>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58843" y="4568763"/>
            <a:ext cx="2029941" cy="310152"/>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25380" y="2755122"/>
            <a:ext cx="3163404" cy="1460156"/>
          </a:xfrm>
          <a:prstGeom prst="rect">
            <a:avLst/>
          </a:prstGeom>
        </p:spPr>
      </p:pic>
      <p:sp>
        <p:nvSpPr>
          <p:cNvPr id="3" name="Subtitle 2"/>
          <p:cNvSpPr>
            <a:spLocks noGrp="1"/>
          </p:cNvSpPr>
          <p:nvPr>
            <p:ph type="subTitle" idx="1" hasCustomPrompt="1"/>
          </p:nvPr>
        </p:nvSpPr>
        <p:spPr>
          <a:xfrm>
            <a:off x="310704" y="3778885"/>
            <a:ext cx="3998100" cy="558092"/>
          </a:xfrm>
        </p:spPr>
        <p:txBody>
          <a:bodyPr anchor="b"/>
          <a:lstStyle>
            <a:lvl1pPr marL="0" indent="0" algn="l">
              <a:lnSpc>
                <a:spcPct val="90000"/>
              </a:lnSpc>
              <a:spcBef>
                <a:spcPts val="0"/>
              </a:spcBef>
              <a:buNone/>
              <a:defRPr sz="1400">
                <a:solidFill>
                  <a:schemeClr val="bg1"/>
                </a:solidFill>
                <a:latin typeface="+mn-lt"/>
                <a:ea typeface="+mn-ea"/>
                <a:cs typeface="Arial" charset="0"/>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dirty="0" smtClean="0"/>
              <a:t>Author Name</a:t>
            </a:r>
            <a:endParaRPr lang="en-US" dirty="0"/>
          </a:p>
        </p:txBody>
      </p:sp>
      <p:sp>
        <p:nvSpPr>
          <p:cNvPr id="5" name="Text Placeholder 4"/>
          <p:cNvSpPr>
            <a:spLocks noGrp="1"/>
          </p:cNvSpPr>
          <p:nvPr>
            <p:ph type="body" sz="quarter" idx="10" hasCustomPrompt="1"/>
          </p:nvPr>
        </p:nvSpPr>
        <p:spPr>
          <a:xfrm>
            <a:off x="299985" y="904779"/>
            <a:ext cx="2743200" cy="253746"/>
          </a:xfrm>
        </p:spPr>
        <p:txBody>
          <a:bodyPr anchor="b" anchorCtr="0"/>
          <a:lstStyle>
            <a:lvl1pPr marL="0" indent="0" algn="l">
              <a:lnSpc>
                <a:spcPct val="90000"/>
              </a:lnSpc>
              <a:spcBef>
                <a:spcPts val="0"/>
              </a:spcBef>
              <a:buNone/>
              <a:defRPr sz="1400" b="1" baseline="0">
                <a:solidFill>
                  <a:srgbClr val="039D9A"/>
                </a:solidFill>
                <a:latin typeface="+mn-lt"/>
                <a:ea typeface="+mn-ea"/>
                <a:cs typeface="Arial" charset="0"/>
              </a:defRPr>
            </a:lvl1pPr>
            <a:lvl2pPr marL="0" indent="0">
              <a:lnSpc>
                <a:spcPct val="90000"/>
              </a:lnSpc>
              <a:spcBef>
                <a:spcPts val="450"/>
              </a:spcBef>
              <a:buNone/>
              <a:defRPr sz="1200">
                <a:solidFill>
                  <a:schemeClr val="bg1"/>
                </a:solidFill>
              </a:defRPr>
            </a:lvl2pPr>
            <a:lvl3pPr marL="0" indent="0">
              <a:lnSpc>
                <a:spcPct val="90000"/>
              </a:lnSpc>
              <a:spcBef>
                <a:spcPts val="450"/>
              </a:spcBef>
              <a:buNone/>
              <a:defRPr sz="1200">
                <a:solidFill>
                  <a:schemeClr val="bg1"/>
                </a:solidFill>
              </a:defRPr>
            </a:lvl3pPr>
            <a:lvl4pPr marL="0" indent="0">
              <a:lnSpc>
                <a:spcPct val="90000"/>
              </a:lnSpc>
              <a:spcBef>
                <a:spcPts val="450"/>
              </a:spcBef>
              <a:buNone/>
              <a:defRPr sz="1200">
                <a:solidFill>
                  <a:schemeClr val="bg1"/>
                </a:solidFill>
              </a:defRPr>
            </a:lvl4pPr>
            <a:lvl5pPr marL="0" indent="0">
              <a:lnSpc>
                <a:spcPct val="90000"/>
              </a:lnSpc>
              <a:spcBef>
                <a:spcPts val="450"/>
              </a:spcBef>
              <a:buNone/>
              <a:defRPr sz="1200">
                <a:solidFill>
                  <a:schemeClr val="bg1"/>
                </a:solidFill>
              </a:defRPr>
            </a:lvl5pPr>
            <a:lvl6pPr marL="0" indent="0">
              <a:lnSpc>
                <a:spcPct val="90000"/>
              </a:lnSpc>
              <a:spcBef>
                <a:spcPts val="450"/>
              </a:spcBef>
              <a:buNone/>
              <a:defRPr sz="1200">
                <a:solidFill>
                  <a:schemeClr val="bg1"/>
                </a:solidFill>
              </a:defRPr>
            </a:lvl6pPr>
            <a:lvl7pPr marL="0" indent="0">
              <a:lnSpc>
                <a:spcPct val="90000"/>
              </a:lnSpc>
              <a:spcBef>
                <a:spcPts val="450"/>
              </a:spcBef>
              <a:buNone/>
              <a:defRPr sz="1200">
                <a:solidFill>
                  <a:schemeClr val="bg1"/>
                </a:solidFill>
              </a:defRPr>
            </a:lvl7pPr>
            <a:lvl8pPr marL="0" indent="0">
              <a:lnSpc>
                <a:spcPct val="90000"/>
              </a:lnSpc>
              <a:spcBef>
                <a:spcPts val="450"/>
              </a:spcBef>
              <a:buNone/>
              <a:defRPr sz="1200">
                <a:solidFill>
                  <a:schemeClr val="bg1"/>
                </a:solidFill>
              </a:defRPr>
            </a:lvl8pPr>
          </a:lstStyle>
          <a:p>
            <a:pPr lvl="0"/>
            <a:r>
              <a:rPr lang="en-US" dirty="0" smtClean="0"/>
              <a:t>SESSION ID</a:t>
            </a:r>
          </a:p>
        </p:txBody>
      </p:sp>
      <p:sp>
        <p:nvSpPr>
          <p:cNvPr id="9" name="Text Placeholder 4"/>
          <p:cNvSpPr>
            <a:spLocks noGrp="1"/>
          </p:cNvSpPr>
          <p:nvPr>
            <p:ph type="body" sz="quarter" idx="11" hasCustomPrompt="1"/>
          </p:nvPr>
        </p:nvSpPr>
        <p:spPr>
          <a:xfrm>
            <a:off x="310704" y="4425818"/>
            <a:ext cx="2556791" cy="369553"/>
          </a:xfrm>
          <a:noFill/>
        </p:spPr>
        <p:txBody>
          <a:bodyPr wrap="none" lIns="0" tIns="0" rIns="0" bIns="0" rtlCol="0" anchor="b">
            <a:noAutofit/>
          </a:bodyPr>
          <a:lstStyle>
            <a:lvl1pPr marL="0" indent="0" algn="l">
              <a:lnSpc>
                <a:spcPct val="100000"/>
              </a:lnSpc>
              <a:spcBef>
                <a:spcPts val="225"/>
              </a:spcBef>
              <a:buNone/>
              <a:defRPr lang="en-US" sz="1100" b="1" baseline="0" dirty="0" smtClean="0">
                <a:solidFill>
                  <a:srgbClr val="039D9A"/>
                </a:solidFill>
                <a:latin typeface="+mn-lt"/>
                <a:ea typeface="+mn-ea"/>
                <a:cs typeface="Arial" charset="0"/>
              </a:defRPr>
            </a:lvl1pPr>
          </a:lstStyle>
          <a:p>
            <a:pPr marL="0" lvl="0"/>
            <a:r>
              <a:rPr lang="en-US" dirty="0" smtClean="0"/>
              <a:t>#</a:t>
            </a:r>
            <a:r>
              <a:rPr lang="en-US" dirty="0" err="1" smtClean="0"/>
              <a:t>vFORUM</a:t>
            </a:r>
            <a:r>
              <a:rPr lang="en-US" dirty="0" smtClean="0"/>
              <a:t>   #</a:t>
            </a:r>
            <a:r>
              <a:rPr lang="en-US" dirty="0" err="1" smtClean="0"/>
              <a:t>SessionID</a:t>
            </a:r>
            <a:endParaRPr lang="en-US" dirty="0" smtClean="0"/>
          </a:p>
        </p:txBody>
      </p:sp>
      <p:sp>
        <p:nvSpPr>
          <p:cNvPr id="6" name="Title 5"/>
          <p:cNvSpPr>
            <a:spLocks noGrp="1"/>
          </p:cNvSpPr>
          <p:nvPr>
            <p:ph type="title" hasCustomPrompt="1"/>
          </p:nvPr>
        </p:nvSpPr>
        <p:spPr>
          <a:xfrm>
            <a:off x="299985" y="1232830"/>
            <a:ext cx="4008820" cy="2457215"/>
          </a:xfrm>
        </p:spPr>
        <p:txBody>
          <a:bodyPr anchor="t"/>
          <a:lstStyle>
            <a:lvl1pPr>
              <a:defRPr sz="2700" b="0">
                <a:solidFill>
                  <a:schemeClr val="bg1"/>
                </a:solidFill>
                <a:latin typeface="+mn-lt"/>
                <a:ea typeface="+mn-ea"/>
                <a:cs typeface="Arial" charset="0"/>
              </a:defRPr>
            </a:lvl1pPr>
          </a:lstStyle>
          <a:p>
            <a:r>
              <a:rPr lang="en-US" dirty="0" smtClean="0"/>
              <a:t>Presentation Title</a:t>
            </a:r>
            <a:endParaRPr lang="en-US" dirty="0"/>
          </a:p>
        </p:txBody>
      </p:sp>
      <p:pic>
        <p:nvPicPr>
          <p:cNvPr id="11" name="Picture 10"/>
          <p:cNvPicPr>
            <a:picLocks noChangeAspect="1"/>
          </p:cNvPicPr>
          <p:nvPr userDrawn="1"/>
        </p:nvPicPr>
        <p:blipFill>
          <a:blip r:embed="rId5"/>
          <a:stretch>
            <a:fillRect/>
          </a:stretch>
        </p:blipFill>
        <p:spPr>
          <a:xfrm>
            <a:off x="301690" y="385025"/>
            <a:ext cx="1453034" cy="221303"/>
          </a:xfrm>
          <a:prstGeom prst="rect">
            <a:avLst/>
          </a:prstGeom>
        </p:spPr>
      </p:pic>
      <p:pic>
        <p:nvPicPr>
          <p:cNvPr id="12" name="Picture 11"/>
          <p:cNvPicPr>
            <a:picLocks/>
          </p:cNvPicPr>
          <p:nvPr userDrawn="1"/>
        </p:nvPicPr>
        <p:blipFill>
          <a:blip r:embed="rId6"/>
          <a:stretch>
            <a:fillRect/>
          </a:stretch>
        </p:blipFill>
        <p:spPr>
          <a:xfrm>
            <a:off x="0" y="0"/>
            <a:ext cx="9155385" cy="81000"/>
          </a:xfrm>
          <a:prstGeom prst="rect">
            <a:avLst/>
          </a:prstGeom>
        </p:spPr>
      </p:pic>
    </p:spTree>
    <p:extLst>
      <p:ext uri="{BB962C8B-B14F-4D97-AF65-F5344CB8AC3E}">
        <p14:creationId xmlns:p14="http://schemas.microsoft.com/office/powerpoint/2010/main" val="2713239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Dark Divider">
    <p:bg>
      <p:bgPr>
        <a:solidFill>
          <a:schemeClr val="dk1"/>
        </a:solidFill>
        <a:effectLst/>
      </p:bgPr>
    </p:bg>
    <p:spTree>
      <p:nvGrpSpPr>
        <p:cNvPr id="1" name="Shape 1359"/>
        <p:cNvGrpSpPr/>
        <p:nvPr/>
      </p:nvGrpSpPr>
      <p:grpSpPr>
        <a:xfrm>
          <a:off x="0" y="0"/>
          <a:ext cx="0" cy="0"/>
          <a:chOff x="0" y="0"/>
          <a:chExt cx="0" cy="0"/>
        </a:xfrm>
      </p:grpSpPr>
      <p:sp>
        <p:nvSpPr>
          <p:cNvPr id="1360" name="Shape 1360"/>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lvl="0" algn="ctr" rtl="0">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61" name="Shape 1361"/>
          <p:cNvSpPr txBox="1">
            <a:spLocks noGrp="1"/>
          </p:cNvSpPr>
          <p:nvPr>
            <p:ph type="title" idx="2"/>
          </p:nvPr>
        </p:nvSpPr>
        <p:spPr>
          <a:xfrm>
            <a:off x="668800" y="2365150"/>
            <a:ext cx="7796700" cy="1702500"/>
          </a:xfrm>
          <a:prstGeom prst="rect">
            <a:avLst/>
          </a:prstGeom>
          <a:noFill/>
          <a:ln>
            <a:noFill/>
          </a:ln>
        </p:spPr>
        <p:txBody>
          <a:bodyPr lIns="91425" tIns="91425" rIns="91425" bIns="91425" anchor="t" anchorCtr="0"/>
          <a:lstStyle>
            <a:lvl1pPr lvl="0" algn="ctr" rtl="0">
              <a:spcBef>
                <a:spcPts val="0"/>
              </a:spcBef>
              <a:buNone/>
              <a:defRPr sz="3500" b="1">
                <a:solidFill>
                  <a:schemeClr val="lt2"/>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62" name="Shape 1362"/>
          <p:cNvCxnSpPr/>
          <p:nvPr/>
        </p:nvCxnSpPr>
        <p:spPr>
          <a:xfrm>
            <a:off x="4202556" y="2323836"/>
            <a:ext cx="738900" cy="0"/>
          </a:xfrm>
          <a:prstGeom prst="straightConnector1">
            <a:avLst/>
          </a:prstGeom>
          <a:noFill/>
          <a:ln w="38100" cap="flat" cmpd="sng">
            <a:solidFill>
              <a:srgbClr val="FFFFFF"/>
            </a:solidFill>
            <a:prstDash val="solid"/>
            <a:round/>
            <a:headEnd type="none" w="med" len="med"/>
            <a:tailEnd type="none" w="med" len="med"/>
          </a:ln>
        </p:spPr>
      </p:cxnSp>
      <p:pic>
        <p:nvPicPr>
          <p:cNvPr id="1363" name="Shape 136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Intro">
    <p:spTree>
      <p:nvGrpSpPr>
        <p:cNvPr id="1" name="Shape 1631"/>
        <p:cNvGrpSpPr/>
        <p:nvPr/>
      </p:nvGrpSpPr>
      <p:grpSpPr>
        <a:xfrm>
          <a:off x="0" y="0"/>
          <a:ext cx="0" cy="0"/>
          <a:chOff x="0" y="0"/>
          <a:chExt cx="0" cy="0"/>
        </a:xfrm>
      </p:grpSpPr>
      <p:sp>
        <p:nvSpPr>
          <p:cNvPr id="1632" name="Shape 1632"/>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633" name="Shape 1633" descr="Shape 199"/>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cxnSp>
        <p:nvCxnSpPr>
          <p:cNvPr id="1634" name="Shape 1634"/>
          <p:cNvCxnSpPr/>
          <p:nvPr/>
        </p:nvCxnSpPr>
        <p:spPr>
          <a:xfrm>
            <a:off x="301141" y="2126468"/>
            <a:ext cx="738900" cy="0"/>
          </a:xfrm>
          <a:prstGeom prst="straightConnector1">
            <a:avLst/>
          </a:prstGeom>
          <a:noFill/>
          <a:ln w="38100" cap="flat" cmpd="sng">
            <a:solidFill>
              <a:srgbClr val="00253E"/>
            </a:solidFill>
            <a:prstDash val="solid"/>
            <a:round/>
            <a:headEnd type="none" w="med" len="med"/>
            <a:tailEnd type="none" w="med" len="med"/>
          </a:ln>
        </p:spPr>
      </p:cxnSp>
      <p:sp>
        <p:nvSpPr>
          <p:cNvPr id="1635" name="Shape 1635"/>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636" name="Shape 1636"/>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1637" name="Shape 1637"/>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DISCLAIMER 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solidFill>
                  <a:srgbClr val="717074">
                    <a:tint val="75000"/>
                  </a:srgbClr>
                </a:solidFill>
              </a:rPr>
              <a:t>CONFIDENTIAL</a:t>
            </a:r>
            <a:endParaRPr lang="en-US" dirty="0">
              <a:solidFill>
                <a:srgbClr val="717074">
                  <a:tint val="75000"/>
                </a:srgbClr>
              </a:solidFill>
            </a:endParaRPr>
          </a:p>
        </p:txBody>
      </p:sp>
      <p:sp>
        <p:nvSpPr>
          <p:cNvPr id="4" name="Slide Number Placeholder 3"/>
          <p:cNvSpPr>
            <a:spLocks noGrp="1"/>
          </p:cNvSpPr>
          <p:nvPr>
            <p:ph type="sldNum" sz="quarter" idx="11"/>
          </p:nvPr>
        </p:nvSpPr>
        <p:spPr/>
        <p:txBody>
          <a:bodyPr/>
          <a:lstStyle/>
          <a:p>
            <a:fld id="{6EA6D8CF-3CDE-4807-BCD2-C9F2B831AAA5}" type="slidenum">
              <a:rPr lang="en-US" smtClean="0">
                <a:solidFill>
                  <a:prstClr val="white"/>
                </a:solidFill>
              </a:rPr>
              <a:pPr/>
              <a:t>‹#›</a:t>
            </a:fld>
            <a:endParaRPr lang="en-US" dirty="0">
              <a:solidFill>
                <a:prstClr val="white"/>
              </a:solidFill>
            </a:endParaRPr>
          </a:p>
        </p:txBody>
      </p:sp>
      <p:sp>
        <p:nvSpPr>
          <p:cNvPr id="5" name="TextBox 4"/>
          <p:cNvSpPr txBox="1"/>
          <p:nvPr userDrawn="1"/>
        </p:nvSpPr>
        <p:spPr>
          <a:xfrm>
            <a:off x="459606" y="1028700"/>
            <a:ext cx="8231744" cy="3483864"/>
          </a:xfrm>
          <a:prstGeom prst="rect">
            <a:avLst/>
          </a:prstGeom>
        </p:spPr>
        <p:txBody>
          <a:bodyPr vert="horz" lIns="0" tIns="0" rIns="0" bIns="0" rtlCol="0">
            <a:noAutofit/>
          </a:bodyPr>
          <a:lstStyle>
            <a:lvl1pPr marL="228600" indent="-228600">
              <a:lnSpc>
                <a:spcPct val="90000"/>
              </a:lnSpc>
              <a:spcBef>
                <a:spcPts val="1200"/>
              </a:spcBef>
              <a:buClr>
                <a:schemeClr val="tx1">
                  <a:lumMod val="60000"/>
                  <a:lumOff val="40000"/>
                </a:schemeClr>
              </a:buClr>
              <a:buSzPct val="90000"/>
              <a:buFont typeface="Arial" panose="020B0604020202020204" pitchFamily="34" charset="0"/>
              <a:buChar char="•"/>
              <a:defRPr sz="2000"/>
            </a:lvl1pPr>
            <a:lvl2pPr marL="502920" indent="-228600">
              <a:lnSpc>
                <a:spcPct val="90000"/>
              </a:lnSpc>
              <a:spcBef>
                <a:spcPts val="800"/>
              </a:spcBef>
              <a:buClr>
                <a:schemeClr val="tx1">
                  <a:lumMod val="60000"/>
                  <a:lumOff val="40000"/>
                </a:schemeClr>
              </a:buClr>
              <a:buSzPct val="90000"/>
              <a:buFont typeface="Arial" panose="020B0604020202020204" pitchFamily="34" charset="0"/>
              <a:buChar char="–"/>
            </a:lvl2pPr>
            <a:lvl3pPr marL="731520" indent="-182880">
              <a:lnSpc>
                <a:spcPct val="90000"/>
              </a:lnSpc>
              <a:spcBef>
                <a:spcPts val="600"/>
              </a:spcBef>
              <a:buClr>
                <a:schemeClr val="tx1">
                  <a:lumMod val="60000"/>
                  <a:lumOff val="40000"/>
                </a:schemeClr>
              </a:buClr>
              <a:buSzPct val="90000"/>
              <a:buFont typeface="Arial" panose="020B0604020202020204" pitchFamily="34" charset="0"/>
              <a:buChar char="•"/>
              <a:defRPr sz="1600"/>
            </a:lvl3pPr>
            <a:lvl4pPr marL="960120" indent="-182880">
              <a:lnSpc>
                <a:spcPct val="90000"/>
              </a:lnSpc>
              <a:spcBef>
                <a:spcPts val="600"/>
              </a:spcBef>
              <a:buClr>
                <a:schemeClr val="tx1">
                  <a:lumMod val="60000"/>
                  <a:lumOff val="40000"/>
                </a:schemeClr>
              </a:buClr>
              <a:buSzPct val="90000"/>
              <a:buFont typeface="Arial" panose="020B0604020202020204" pitchFamily="34" charset="0"/>
              <a:buChar char="–"/>
              <a:defRPr sz="1400"/>
            </a:lvl4pPr>
            <a:lvl5pPr marL="1188720" indent="-182880">
              <a:lnSpc>
                <a:spcPct val="90000"/>
              </a:lnSpc>
              <a:spcBef>
                <a:spcPts val="600"/>
              </a:spcBef>
              <a:buClr>
                <a:schemeClr val="tx1">
                  <a:lumMod val="60000"/>
                  <a:lumOff val="40000"/>
                </a:schemeClr>
              </a:buClr>
              <a:buSzPct val="90000"/>
              <a:buFont typeface="Arial" panose="020B0604020202020204" pitchFamily="34" charset="0"/>
              <a:buChar char="•"/>
              <a:defRPr sz="1400"/>
            </a:lvl5pPr>
            <a:lvl6pPr marL="1417320" indent="-182880">
              <a:lnSpc>
                <a:spcPct val="90000"/>
              </a:lnSpc>
              <a:spcBef>
                <a:spcPts val="600"/>
              </a:spcBef>
              <a:buClr>
                <a:schemeClr val="tx1">
                  <a:lumMod val="60000"/>
                  <a:lumOff val="40000"/>
                </a:schemeClr>
              </a:buClr>
              <a:buSzPct val="90000"/>
              <a:buFont typeface="Calibri" panose="020F0502020204030204" pitchFamily="34" charset="0"/>
              <a:buChar char="–"/>
              <a:defRPr sz="1400"/>
            </a:lvl6pPr>
            <a:lvl7pPr marL="1645920" indent="-182880">
              <a:lnSpc>
                <a:spcPct val="90000"/>
              </a:lnSpc>
              <a:spcBef>
                <a:spcPts val="600"/>
              </a:spcBef>
              <a:buClr>
                <a:schemeClr val="tx1">
                  <a:lumMod val="60000"/>
                  <a:lumOff val="40000"/>
                </a:schemeClr>
              </a:buClr>
              <a:buSzPct val="90000"/>
              <a:buFont typeface="Arial" panose="020B0604020202020204" pitchFamily="34" charset="0"/>
              <a:buChar char="•"/>
              <a:defRPr sz="1400"/>
            </a:lvl7pPr>
            <a:lvl8pPr marL="1874520" indent="-182880">
              <a:lnSpc>
                <a:spcPct val="90000"/>
              </a:lnSpc>
              <a:spcBef>
                <a:spcPts val="600"/>
              </a:spcBef>
              <a:buClr>
                <a:schemeClr val="tx1">
                  <a:lumMod val="60000"/>
                  <a:lumOff val="40000"/>
                </a:schemeClr>
              </a:buClr>
              <a:buSzPct val="90000"/>
              <a:buFont typeface="Calibri" panose="020F0502020204030204" pitchFamily="34" charset="0"/>
              <a:buChar char="–"/>
              <a:defRPr sz="1400"/>
            </a:lvl8pPr>
            <a:lvl9pPr marL="2103120" indent="-182880">
              <a:lnSpc>
                <a:spcPct val="90000"/>
              </a:lnSpc>
              <a:spcBef>
                <a:spcPts val="600"/>
              </a:spcBef>
              <a:buClr>
                <a:schemeClr val="tx1">
                  <a:lumMod val="60000"/>
                  <a:lumOff val="40000"/>
                </a:schemeClr>
              </a:buClr>
              <a:buSzPct val="90000"/>
              <a:buFont typeface="Arial" panose="020B0604020202020204" pitchFamily="34" charset="0"/>
              <a:buChar char="•"/>
              <a:defRPr sz="1400"/>
            </a:lvl9pPr>
          </a:lstStyle>
          <a:p>
            <a:pPr defTabSz="685891">
              <a:buClr>
                <a:srgbClr val="717074">
                  <a:lumMod val="60000"/>
                  <a:lumOff val="40000"/>
                </a:srgbClr>
              </a:buClr>
            </a:pPr>
            <a:r>
              <a:rPr lang="en-US" kern="1200" dirty="0" smtClean="0">
                <a:solidFill>
                  <a:srgbClr val="717074"/>
                </a:solidFill>
                <a:ea typeface="+mn-ea"/>
                <a:cs typeface="+mn-cs"/>
              </a:rPr>
              <a:t>This presentation may contain product features that are currently under development.</a:t>
            </a:r>
          </a:p>
          <a:p>
            <a:pPr defTabSz="685891">
              <a:buClr>
                <a:srgbClr val="717074">
                  <a:lumMod val="60000"/>
                  <a:lumOff val="40000"/>
                </a:srgbClr>
              </a:buClr>
            </a:pPr>
            <a:r>
              <a:rPr lang="en-US" kern="1200" dirty="0" smtClean="0">
                <a:solidFill>
                  <a:srgbClr val="717074"/>
                </a:solidFill>
                <a:ea typeface="+mn-ea"/>
                <a:cs typeface="+mn-cs"/>
              </a:rPr>
              <a:t>This overview of new technology represents no commitment from VMware to deliver these features in any generally available product.</a:t>
            </a:r>
          </a:p>
          <a:p>
            <a:pPr defTabSz="685891">
              <a:buClr>
                <a:srgbClr val="717074">
                  <a:lumMod val="60000"/>
                  <a:lumOff val="40000"/>
                </a:srgbClr>
              </a:buClr>
            </a:pPr>
            <a:r>
              <a:rPr lang="en-US" kern="1200" dirty="0" smtClean="0">
                <a:solidFill>
                  <a:srgbClr val="717074"/>
                </a:solidFill>
                <a:ea typeface="+mn-ea"/>
                <a:cs typeface="+mn-cs"/>
              </a:rPr>
              <a:t>Features are subject to change, and must not be included in contracts, purchase orders, or sales agreements of any kind.</a:t>
            </a:r>
          </a:p>
          <a:p>
            <a:pPr defTabSz="685891">
              <a:buClr>
                <a:srgbClr val="717074">
                  <a:lumMod val="60000"/>
                  <a:lumOff val="40000"/>
                </a:srgbClr>
              </a:buClr>
            </a:pPr>
            <a:r>
              <a:rPr lang="en-US" kern="1200" dirty="0" smtClean="0">
                <a:solidFill>
                  <a:srgbClr val="717074"/>
                </a:solidFill>
                <a:ea typeface="+mn-ea"/>
                <a:cs typeface="+mn-cs"/>
              </a:rPr>
              <a:t>Technical feasibility and market demand will affect final delivery.</a:t>
            </a:r>
          </a:p>
          <a:p>
            <a:pPr defTabSz="685891">
              <a:buClr>
                <a:srgbClr val="717074">
                  <a:lumMod val="60000"/>
                  <a:lumOff val="40000"/>
                </a:srgbClr>
              </a:buClr>
            </a:pPr>
            <a:r>
              <a:rPr lang="en-US" kern="1200" dirty="0" smtClean="0">
                <a:solidFill>
                  <a:srgbClr val="717074"/>
                </a:solidFill>
                <a:ea typeface="+mn-ea"/>
                <a:cs typeface="+mn-cs"/>
              </a:rPr>
              <a:t>Pricing and packaging for any new technologies or features discussed or presented have not been determined.</a:t>
            </a:r>
          </a:p>
        </p:txBody>
      </p:sp>
      <p:sp>
        <p:nvSpPr>
          <p:cNvPr id="6" name="TextBox 5"/>
          <p:cNvSpPr txBox="1"/>
          <p:nvPr userDrawn="1"/>
        </p:nvSpPr>
        <p:spPr>
          <a:xfrm>
            <a:off x="459606" y="246888"/>
            <a:ext cx="8231744" cy="610362"/>
          </a:xfrm>
          <a:prstGeom prst="rect">
            <a:avLst/>
          </a:prstGeom>
        </p:spPr>
        <p:txBody>
          <a:bodyPr vert="horz" lIns="0" tIns="0" rIns="0" bIns="0" rtlCol="0" anchor="b">
            <a:noAutofit/>
          </a:bodyPr>
          <a:lstStyle>
            <a:lvl1pPr>
              <a:lnSpc>
                <a:spcPct val="90000"/>
              </a:lnSpc>
              <a:spcBef>
                <a:spcPct val="0"/>
              </a:spcBef>
              <a:buNone/>
              <a:defRPr sz="2800" b="1">
                <a:solidFill>
                  <a:schemeClr val="accent6"/>
                </a:solidFill>
                <a:latin typeface="+mj-lt"/>
                <a:ea typeface="+mj-ea"/>
                <a:cs typeface="+mj-cs"/>
              </a:defRPr>
            </a:lvl1pPr>
          </a:lstStyle>
          <a:p>
            <a:pPr defTabSz="685891"/>
            <a:r>
              <a:rPr lang="en-US" kern="1200" dirty="0" smtClean="0">
                <a:solidFill>
                  <a:srgbClr val="387C2C"/>
                </a:solidFill>
              </a:rPr>
              <a:t>Disclaimer</a:t>
            </a:r>
          </a:p>
        </p:txBody>
      </p:sp>
    </p:spTree>
    <p:extLst>
      <p:ext uri="{BB962C8B-B14F-4D97-AF65-F5344CB8AC3E}">
        <p14:creationId xmlns:p14="http://schemas.microsoft.com/office/powerpoint/2010/main" val="2124027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7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47650"/>
            <a:ext cx="8229600" cy="6096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r>
              <a:rPr lang="en-US" smtClean="0">
                <a:solidFill>
                  <a:srgbClr val="717074">
                    <a:tint val="75000"/>
                  </a:srgbClr>
                </a:solidFill>
              </a:rPr>
              <a:t>CONFIDENTIAL</a:t>
            </a:r>
            <a:endParaRPr lang="en-US">
              <a:solidFill>
                <a:srgbClr val="717074">
                  <a:tint val="75000"/>
                </a:srgbClr>
              </a:solidFill>
            </a:endParaRPr>
          </a:p>
        </p:txBody>
      </p:sp>
      <p:sp>
        <p:nvSpPr>
          <p:cNvPr id="6" name="Slide Number Placeholder 5"/>
          <p:cNvSpPr>
            <a:spLocks noGrp="1"/>
          </p:cNvSpPr>
          <p:nvPr>
            <p:ph type="sldNum" sz="quarter" idx="12"/>
          </p:nvPr>
        </p:nvSpPr>
        <p:spPr/>
        <p:txBody>
          <a:bodyPr/>
          <a:lstStyle/>
          <a:p>
            <a:fld id="{6EA6D8CF-3CDE-4807-BCD2-C9F2B831AAA5}"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847475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57300"/>
            <a:ext cx="8229600" cy="3257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05800" y="5162551"/>
            <a:ext cx="838200" cy="100013"/>
          </a:xfrm>
          <a:prstGeom prst="rect">
            <a:avLst/>
          </a:prstGeom>
        </p:spPr>
        <p:txBody>
          <a:bodyPr lIns="68589" tIns="34295" rIns="68589" bIns="34295"/>
          <a:lstStyle/>
          <a:p>
            <a:pPr defTabSz="685891"/>
            <a:endParaRPr lang="en-US" kern="1200">
              <a:solidFill>
                <a:srgbClr val="717074"/>
              </a:solidFill>
              <a:ea typeface="+mn-ea"/>
              <a:cs typeface="+mn-cs"/>
            </a:endParaRPr>
          </a:p>
        </p:txBody>
      </p:sp>
      <p:sp>
        <p:nvSpPr>
          <p:cNvPr id="5" name="Footer Placeholder 4"/>
          <p:cNvSpPr>
            <a:spLocks noGrp="1"/>
          </p:cNvSpPr>
          <p:nvPr>
            <p:ph type="ftr" sz="quarter" idx="11"/>
          </p:nvPr>
        </p:nvSpPr>
        <p:spPr/>
        <p:txBody>
          <a:bodyPr/>
          <a:lstStyle/>
          <a:p>
            <a:r>
              <a:rPr lang="en-US" smtClean="0">
                <a:solidFill>
                  <a:srgbClr val="717074">
                    <a:tint val="75000"/>
                  </a:srgbClr>
                </a:solidFill>
              </a:rPr>
              <a:t>CONFIDENTIAL</a:t>
            </a:r>
            <a:endParaRPr lang="en-US">
              <a:solidFill>
                <a:srgbClr val="717074">
                  <a:tint val="75000"/>
                </a:srgbClr>
              </a:solidFill>
            </a:endParaRPr>
          </a:p>
        </p:txBody>
      </p:sp>
      <p:sp>
        <p:nvSpPr>
          <p:cNvPr id="6" name="Slide Number Placeholder 5"/>
          <p:cNvSpPr>
            <a:spLocks noGrp="1"/>
          </p:cNvSpPr>
          <p:nvPr>
            <p:ph type="sldNum" sz="quarter" idx="12"/>
          </p:nvPr>
        </p:nvSpPr>
        <p:spPr/>
        <p:txBody>
          <a:bodyPr/>
          <a:lstStyle/>
          <a:p>
            <a:fld id="{6EA6D8CF-3CDE-4807-BCD2-C9F2B831AAA5}" type="slidenum">
              <a:rPr lang="en-US" smtClean="0">
                <a:solidFill>
                  <a:prstClr val="white"/>
                </a:solidFill>
              </a:rPr>
              <a:pPr/>
              <a:t>‹#›</a:t>
            </a:fld>
            <a:endParaRPr lang="en-US">
              <a:solidFill>
                <a:prstClr val="white"/>
              </a:solidFill>
            </a:endParaRPr>
          </a:p>
        </p:txBody>
      </p:sp>
      <p:sp>
        <p:nvSpPr>
          <p:cNvPr id="9" name="Text Placeholder 8"/>
          <p:cNvSpPr>
            <a:spLocks noGrp="1"/>
          </p:cNvSpPr>
          <p:nvPr>
            <p:ph type="body" sz="quarter" idx="13" hasCustomPrompt="1"/>
          </p:nvPr>
        </p:nvSpPr>
        <p:spPr>
          <a:xfrm>
            <a:off x="457200" y="904875"/>
            <a:ext cx="8229600" cy="228600"/>
          </a:xfrm>
        </p:spPr>
        <p:txBody>
          <a:bodyPr/>
          <a:lstStyle>
            <a:lvl1pPr marL="0" indent="0">
              <a:lnSpc>
                <a:spcPct val="90000"/>
              </a:lnSpc>
              <a:spcBef>
                <a:spcPts val="0"/>
              </a:spcBef>
              <a:buNone/>
              <a:defRPr sz="1400">
                <a:solidFill>
                  <a:schemeClr val="tx1"/>
                </a:solidFill>
              </a:defRPr>
            </a:lvl1pPr>
            <a:lvl2pPr marL="0" indent="0">
              <a:lnSpc>
                <a:spcPct val="90000"/>
              </a:lnSpc>
              <a:spcBef>
                <a:spcPts val="0"/>
              </a:spcBef>
              <a:buNone/>
              <a:defRPr sz="1500">
                <a:solidFill>
                  <a:schemeClr val="accent4"/>
                </a:solidFill>
              </a:defRPr>
            </a:lvl2pPr>
            <a:lvl3pPr marL="0" indent="0">
              <a:lnSpc>
                <a:spcPct val="90000"/>
              </a:lnSpc>
              <a:spcBef>
                <a:spcPts val="0"/>
              </a:spcBef>
              <a:buNone/>
              <a:defRPr sz="1500">
                <a:solidFill>
                  <a:schemeClr val="accent4"/>
                </a:solidFill>
              </a:defRPr>
            </a:lvl3pPr>
            <a:lvl4pPr marL="0" indent="0">
              <a:lnSpc>
                <a:spcPct val="90000"/>
              </a:lnSpc>
              <a:spcBef>
                <a:spcPts val="0"/>
              </a:spcBef>
              <a:buNone/>
              <a:defRPr sz="1500">
                <a:solidFill>
                  <a:schemeClr val="accent4"/>
                </a:solidFill>
              </a:defRPr>
            </a:lvl4pPr>
            <a:lvl5pPr marL="0" indent="0">
              <a:lnSpc>
                <a:spcPct val="90000"/>
              </a:lnSpc>
              <a:spcBef>
                <a:spcPts val="0"/>
              </a:spcBef>
              <a:buNone/>
              <a:defRPr sz="1500">
                <a:solidFill>
                  <a:schemeClr val="accent4"/>
                </a:solidFill>
              </a:defRPr>
            </a:lvl5pPr>
            <a:lvl6pPr marL="0" indent="0">
              <a:lnSpc>
                <a:spcPct val="90000"/>
              </a:lnSpc>
              <a:spcBef>
                <a:spcPts val="0"/>
              </a:spcBef>
              <a:buNone/>
              <a:defRPr sz="1500">
                <a:solidFill>
                  <a:schemeClr val="accent4"/>
                </a:solidFill>
              </a:defRPr>
            </a:lvl6pPr>
            <a:lvl7pPr marL="0" indent="0">
              <a:lnSpc>
                <a:spcPct val="90000"/>
              </a:lnSpc>
              <a:spcBef>
                <a:spcPts val="0"/>
              </a:spcBef>
              <a:buNone/>
              <a:defRPr sz="1500">
                <a:solidFill>
                  <a:schemeClr val="accent4"/>
                </a:solidFill>
              </a:defRPr>
            </a:lvl7pPr>
            <a:lvl8pPr marL="0" indent="0">
              <a:lnSpc>
                <a:spcPct val="90000"/>
              </a:lnSpc>
              <a:spcBef>
                <a:spcPts val="0"/>
              </a:spcBef>
              <a:buNone/>
              <a:defRPr sz="1500">
                <a:solidFill>
                  <a:schemeClr val="accent4"/>
                </a:solidFill>
              </a:defRPr>
            </a:lvl8pPr>
            <a:lvl9pPr marL="0" indent="0">
              <a:lnSpc>
                <a:spcPct val="90000"/>
              </a:lnSpc>
              <a:spcBef>
                <a:spcPts val="0"/>
              </a:spcBef>
              <a:buNone/>
              <a:defRPr sz="1500">
                <a:solidFill>
                  <a:schemeClr val="accent4"/>
                </a:solidFill>
              </a:defRPr>
            </a:lvl9pPr>
          </a:lstStyle>
          <a:p>
            <a:pPr lvl="0"/>
            <a:r>
              <a:rPr lang="en-US" dirty="0" smtClean="0"/>
              <a:t>Click to add subtitle</a:t>
            </a:r>
          </a:p>
        </p:txBody>
      </p:sp>
    </p:spTree>
    <p:extLst>
      <p:ext uri="{BB962C8B-B14F-4D97-AF65-F5344CB8AC3E}">
        <p14:creationId xmlns:p14="http://schemas.microsoft.com/office/powerpoint/2010/main" val="1047046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7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05800" y="5162551"/>
            <a:ext cx="838200" cy="100013"/>
          </a:xfrm>
          <a:prstGeom prst="rect">
            <a:avLst/>
          </a:prstGeom>
        </p:spPr>
        <p:txBody>
          <a:bodyPr lIns="68589" tIns="34295" rIns="68589" bIns="34295"/>
          <a:lstStyle/>
          <a:p>
            <a:pPr defTabSz="685891"/>
            <a:endParaRPr lang="en-US" kern="1200">
              <a:solidFill>
                <a:srgbClr val="717074"/>
              </a:solidFill>
              <a:ea typeface="+mn-ea"/>
              <a:cs typeface="+mn-cs"/>
            </a:endParaRPr>
          </a:p>
        </p:txBody>
      </p:sp>
      <p:sp>
        <p:nvSpPr>
          <p:cNvPr id="4" name="Footer Placeholder 3"/>
          <p:cNvSpPr>
            <a:spLocks noGrp="1"/>
          </p:cNvSpPr>
          <p:nvPr>
            <p:ph type="ftr" sz="quarter" idx="11"/>
          </p:nvPr>
        </p:nvSpPr>
        <p:spPr/>
        <p:txBody>
          <a:bodyPr/>
          <a:lstStyle/>
          <a:p>
            <a:r>
              <a:rPr lang="en-US" smtClean="0">
                <a:solidFill>
                  <a:srgbClr val="717074">
                    <a:tint val="75000"/>
                  </a:srgbClr>
                </a:solidFill>
              </a:rPr>
              <a:t>CONFIDENTIAL</a:t>
            </a:r>
            <a:endParaRPr lang="en-US">
              <a:solidFill>
                <a:srgbClr val="717074">
                  <a:tint val="75000"/>
                </a:srgbClr>
              </a:solidFill>
            </a:endParaRPr>
          </a:p>
        </p:txBody>
      </p:sp>
      <p:sp>
        <p:nvSpPr>
          <p:cNvPr id="5" name="Slide Number Placeholder 4"/>
          <p:cNvSpPr>
            <a:spLocks noGrp="1"/>
          </p:cNvSpPr>
          <p:nvPr>
            <p:ph type="sldNum" sz="quarter" idx="12"/>
          </p:nvPr>
        </p:nvSpPr>
        <p:spPr/>
        <p:txBody>
          <a:bodyPr/>
          <a:lstStyle/>
          <a:p>
            <a:fld id="{6EA6D8CF-3CDE-4807-BCD2-C9F2B831AAA5}"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09770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05800" y="5162551"/>
            <a:ext cx="838200" cy="100013"/>
          </a:xfrm>
          <a:prstGeom prst="rect">
            <a:avLst/>
          </a:prstGeom>
        </p:spPr>
        <p:txBody>
          <a:bodyPr lIns="68589" tIns="34295" rIns="68589" bIns="34295"/>
          <a:lstStyle/>
          <a:p>
            <a:pPr defTabSz="685891"/>
            <a:endParaRPr lang="en-US" kern="1200">
              <a:solidFill>
                <a:srgbClr val="717074"/>
              </a:solidFill>
              <a:ea typeface="+mn-ea"/>
              <a:cs typeface="+mn-cs"/>
            </a:endParaRPr>
          </a:p>
        </p:txBody>
      </p:sp>
      <p:sp>
        <p:nvSpPr>
          <p:cNvPr id="4" name="Footer Placeholder 3"/>
          <p:cNvSpPr>
            <a:spLocks noGrp="1"/>
          </p:cNvSpPr>
          <p:nvPr>
            <p:ph type="ftr" sz="quarter" idx="11"/>
          </p:nvPr>
        </p:nvSpPr>
        <p:spPr/>
        <p:txBody>
          <a:bodyPr/>
          <a:lstStyle/>
          <a:p>
            <a:r>
              <a:rPr lang="en-US" smtClean="0">
                <a:solidFill>
                  <a:srgbClr val="717074">
                    <a:tint val="75000"/>
                  </a:srgbClr>
                </a:solidFill>
              </a:rPr>
              <a:t>CONFIDENTIAL</a:t>
            </a:r>
            <a:endParaRPr lang="en-US">
              <a:solidFill>
                <a:srgbClr val="717074">
                  <a:tint val="75000"/>
                </a:srgbClr>
              </a:solidFill>
            </a:endParaRPr>
          </a:p>
        </p:txBody>
      </p:sp>
      <p:sp>
        <p:nvSpPr>
          <p:cNvPr id="5" name="Slide Number Placeholder 4"/>
          <p:cNvSpPr>
            <a:spLocks noGrp="1"/>
          </p:cNvSpPr>
          <p:nvPr>
            <p:ph type="sldNum" sz="quarter" idx="12"/>
          </p:nvPr>
        </p:nvSpPr>
        <p:spPr/>
        <p:txBody>
          <a:bodyPr/>
          <a:lstStyle/>
          <a:p>
            <a:fld id="{6EA6D8CF-3CDE-4807-BCD2-C9F2B831AAA5}" type="slidenum">
              <a:rPr lang="en-US" smtClean="0">
                <a:solidFill>
                  <a:prstClr val="white"/>
                </a:solidFill>
              </a:rPr>
              <a:pPr/>
              <a:t>‹#›</a:t>
            </a:fld>
            <a:endParaRPr lang="en-US">
              <a:solidFill>
                <a:prstClr val="white"/>
              </a:solidFill>
            </a:endParaRPr>
          </a:p>
        </p:txBody>
      </p:sp>
      <p:sp>
        <p:nvSpPr>
          <p:cNvPr id="6" name="Text Placeholder 8"/>
          <p:cNvSpPr>
            <a:spLocks noGrp="1"/>
          </p:cNvSpPr>
          <p:nvPr>
            <p:ph type="body" sz="quarter" idx="13" hasCustomPrompt="1"/>
          </p:nvPr>
        </p:nvSpPr>
        <p:spPr>
          <a:xfrm>
            <a:off x="457200" y="914400"/>
            <a:ext cx="8229600" cy="228600"/>
          </a:xfrm>
        </p:spPr>
        <p:txBody>
          <a:bodyPr/>
          <a:lstStyle>
            <a:lvl1pPr marL="0" indent="0">
              <a:lnSpc>
                <a:spcPct val="90000"/>
              </a:lnSpc>
              <a:spcBef>
                <a:spcPts val="0"/>
              </a:spcBef>
              <a:buNone/>
              <a:defRPr sz="1400">
                <a:solidFill>
                  <a:schemeClr val="tx1"/>
                </a:solidFill>
              </a:defRPr>
            </a:lvl1pPr>
            <a:lvl2pPr marL="0" indent="0">
              <a:lnSpc>
                <a:spcPct val="90000"/>
              </a:lnSpc>
              <a:spcBef>
                <a:spcPts val="0"/>
              </a:spcBef>
              <a:buNone/>
              <a:defRPr sz="1500">
                <a:solidFill>
                  <a:schemeClr val="accent4"/>
                </a:solidFill>
              </a:defRPr>
            </a:lvl2pPr>
            <a:lvl3pPr marL="0" indent="0">
              <a:lnSpc>
                <a:spcPct val="90000"/>
              </a:lnSpc>
              <a:spcBef>
                <a:spcPts val="0"/>
              </a:spcBef>
              <a:buNone/>
              <a:defRPr sz="1500">
                <a:solidFill>
                  <a:schemeClr val="accent4"/>
                </a:solidFill>
              </a:defRPr>
            </a:lvl3pPr>
            <a:lvl4pPr marL="0" indent="0">
              <a:lnSpc>
                <a:spcPct val="90000"/>
              </a:lnSpc>
              <a:spcBef>
                <a:spcPts val="0"/>
              </a:spcBef>
              <a:buNone/>
              <a:defRPr sz="1500">
                <a:solidFill>
                  <a:schemeClr val="accent4"/>
                </a:solidFill>
              </a:defRPr>
            </a:lvl4pPr>
            <a:lvl5pPr marL="0" indent="0">
              <a:lnSpc>
                <a:spcPct val="90000"/>
              </a:lnSpc>
              <a:spcBef>
                <a:spcPts val="0"/>
              </a:spcBef>
              <a:buNone/>
              <a:defRPr sz="1500">
                <a:solidFill>
                  <a:schemeClr val="accent4"/>
                </a:solidFill>
              </a:defRPr>
            </a:lvl5pPr>
            <a:lvl6pPr marL="0" indent="0">
              <a:lnSpc>
                <a:spcPct val="90000"/>
              </a:lnSpc>
              <a:spcBef>
                <a:spcPts val="0"/>
              </a:spcBef>
              <a:buNone/>
              <a:defRPr sz="1500">
                <a:solidFill>
                  <a:schemeClr val="accent4"/>
                </a:solidFill>
              </a:defRPr>
            </a:lvl6pPr>
            <a:lvl7pPr marL="0" indent="0">
              <a:lnSpc>
                <a:spcPct val="90000"/>
              </a:lnSpc>
              <a:spcBef>
                <a:spcPts val="0"/>
              </a:spcBef>
              <a:buNone/>
              <a:defRPr sz="1500">
                <a:solidFill>
                  <a:schemeClr val="accent4"/>
                </a:solidFill>
              </a:defRPr>
            </a:lvl7pPr>
            <a:lvl8pPr marL="0" indent="0">
              <a:lnSpc>
                <a:spcPct val="90000"/>
              </a:lnSpc>
              <a:spcBef>
                <a:spcPts val="0"/>
              </a:spcBef>
              <a:buNone/>
              <a:defRPr sz="1500">
                <a:solidFill>
                  <a:schemeClr val="accent4"/>
                </a:solidFill>
              </a:defRPr>
            </a:lvl8pPr>
            <a:lvl9pPr marL="0" indent="0">
              <a:lnSpc>
                <a:spcPct val="90000"/>
              </a:lnSpc>
              <a:spcBef>
                <a:spcPts val="0"/>
              </a:spcBef>
              <a:buNone/>
              <a:defRPr sz="1500">
                <a:solidFill>
                  <a:schemeClr val="accent4"/>
                </a:solidFill>
              </a:defRPr>
            </a:lvl9pPr>
          </a:lstStyle>
          <a:p>
            <a:pPr lvl="0"/>
            <a:r>
              <a:rPr lang="en-US" dirty="0" smtClean="0"/>
              <a:t>Click to add subtitle</a:t>
            </a:r>
          </a:p>
        </p:txBody>
      </p:sp>
    </p:spTree>
    <p:extLst>
      <p:ext uri="{BB962C8B-B14F-4D97-AF65-F5344CB8AC3E}">
        <p14:creationId xmlns:p14="http://schemas.microsoft.com/office/powerpoint/2010/main" val="2849637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70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a:ext>
            </a:extLst>
          </a:blip>
          <a:stretch>
            <a:fillRect/>
          </a:stretch>
        </p:blipFill>
        <p:spPr bwMode="ltGray">
          <a:xfrm>
            <a:off x="4869340" y="0"/>
            <a:ext cx="4274660" cy="5143500"/>
          </a:xfrm>
          <a:prstGeom prst="rect">
            <a:avLst/>
          </a:prstGeom>
        </p:spPr>
      </p:pic>
      <p:sp>
        <p:nvSpPr>
          <p:cNvPr id="2" name="Title 1"/>
          <p:cNvSpPr>
            <a:spLocks noGrp="1"/>
          </p:cNvSpPr>
          <p:nvPr>
            <p:ph type="title"/>
          </p:nvPr>
        </p:nvSpPr>
        <p:spPr>
          <a:xfrm>
            <a:off x="461167" y="1257300"/>
            <a:ext cx="5486400" cy="1143000"/>
          </a:xfrm>
        </p:spPr>
        <p:txBody>
          <a:bodyPr anchor="b"/>
          <a:lstStyle>
            <a:lvl1pPr algn="l">
              <a:defRPr sz="2700" b="1"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457199" y="2457450"/>
            <a:ext cx="5486400" cy="457200"/>
          </a:xfrm>
        </p:spPr>
        <p:txBody>
          <a:bodyPr anchor="t"/>
          <a:lstStyle>
            <a:lvl1pPr marL="0" indent="0">
              <a:spcBef>
                <a:spcPts val="0"/>
              </a:spcBef>
              <a:buNone/>
              <a:defRPr sz="1500">
                <a:solidFill>
                  <a:schemeClr val="tx1"/>
                </a:solidFill>
              </a:defRPr>
            </a:lvl1pPr>
            <a:lvl2pPr marL="0" indent="0">
              <a:buNone/>
              <a:defRPr sz="1500">
                <a:solidFill>
                  <a:schemeClr val="accent4"/>
                </a:solidFill>
              </a:defRPr>
            </a:lvl2pPr>
            <a:lvl3pPr marL="0" indent="0">
              <a:buNone/>
              <a:defRPr sz="1500">
                <a:solidFill>
                  <a:schemeClr val="accent4"/>
                </a:solidFill>
              </a:defRPr>
            </a:lvl3pPr>
            <a:lvl4pPr marL="0" indent="0">
              <a:buNone/>
              <a:defRPr sz="1500">
                <a:solidFill>
                  <a:schemeClr val="accent4"/>
                </a:solidFill>
              </a:defRPr>
            </a:lvl4pPr>
            <a:lvl5pPr marL="0" indent="0">
              <a:buNone/>
              <a:defRPr sz="1500">
                <a:solidFill>
                  <a:schemeClr val="accent4"/>
                </a:solidFill>
              </a:defRPr>
            </a:lvl5pPr>
            <a:lvl6pPr marL="0" indent="0">
              <a:buNone/>
              <a:defRPr sz="1500">
                <a:solidFill>
                  <a:schemeClr val="accent4"/>
                </a:solidFill>
              </a:defRPr>
            </a:lvl6pPr>
            <a:lvl7pPr marL="0" indent="0">
              <a:buNone/>
              <a:defRPr sz="1500">
                <a:solidFill>
                  <a:schemeClr val="accent4"/>
                </a:solidFill>
              </a:defRPr>
            </a:lvl7pPr>
            <a:lvl8pPr marL="0" indent="0">
              <a:buNone/>
              <a:defRPr sz="1500">
                <a:solidFill>
                  <a:schemeClr val="accent4"/>
                </a:solidFill>
              </a:defRPr>
            </a:lvl8pPr>
            <a:lvl9pPr marL="0" indent="0">
              <a:buNone/>
              <a:defRPr sz="1500">
                <a:solidFill>
                  <a:schemeClr val="accent4"/>
                </a:solidFill>
              </a:defRPr>
            </a:lvl9pPr>
          </a:lstStyle>
          <a:p>
            <a:pPr lvl="0"/>
            <a:r>
              <a:rPr lang="en-US" smtClean="0"/>
              <a:t>Click to edit Master text styles</a:t>
            </a:r>
          </a:p>
        </p:txBody>
      </p:sp>
      <p:pic>
        <p:nvPicPr>
          <p:cNvPr id="14" name="Picture 13"/>
          <p:cNvPicPr>
            <a:picLocks noChangeAspect="1"/>
          </p:cNvPicPr>
          <p:nvPr userDrawn="1"/>
        </p:nvPicPr>
        <p:blipFill>
          <a:blip r:embed="rId3"/>
          <a:stretch>
            <a:fillRect/>
          </a:stretch>
        </p:blipFill>
        <p:spPr>
          <a:xfrm>
            <a:off x="454659" y="4785387"/>
            <a:ext cx="906155" cy="170147"/>
          </a:xfrm>
          <a:prstGeom prst="rect">
            <a:avLst/>
          </a:prstGeom>
        </p:spPr>
      </p:pic>
    </p:spTree>
    <p:extLst>
      <p:ext uri="{BB962C8B-B14F-4D97-AF65-F5344CB8AC3E}">
        <p14:creationId xmlns:p14="http://schemas.microsoft.com/office/powerpoint/2010/main" val="2979705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706.xml><?xml version="1.0" encoding="utf-8"?>
<p:sldLayout xmlns:a="http://schemas.openxmlformats.org/drawingml/2006/main" xmlns:r="http://schemas.openxmlformats.org/officeDocument/2006/relationships" xmlns:p="http://schemas.openxmlformats.org/presentationml/2006/main" showMasterSp="0" preserve="1" userDrawn="1">
  <p:cSld name="5_TY_sessions 1-3">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a:solidFill>
            <a:schemeClr val="tx2"/>
          </a:solidFill>
        </p:spPr>
      </p:pic>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813314" y="1962343"/>
            <a:ext cx="1653621" cy="1037837"/>
          </a:xfrm>
          <a:prstGeom prst="rect">
            <a:avLst/>
          </a:prstGeom>
        </p:spPr>
      </p:pic>
      <p:pic>
        <p:nvPicPr>
          <p:cNvPr id="5" name="Picture 4"/>
          <p:cNvPicPr>
            <a:picLocks noChangeAspect="1"/>
          </p:cNvPicPr>
          <p:nvPr userDrawn="1"/>
        </p:nvPicPr>
        <p:blipFill>
          <a:blip r:embed="rId4"/>
          <a:stretch>
            <a:fillRect/>
          </a:stretch>
        </p:blipFill>
        <p:spPr>
          <a:xfrm>
            <a:off x="561974" y="4450033"/>
            <a:ext cx="1956473" cy="297979"/>
          </a:xfrm>
          <a:prstGeom prst="rect">
            <a:avLst/>
          </a:prstGeom>
        </p:spPr>
      </p:pic>
      <p:pic>
        <p:nvPicPr>
          <p:cNvPr id="6" name="Picture 5"/>
          <p:cNvPicPr>
            <a:picLocks/>
          </p:cNvPicPr>
          <p:nvPr userDrawn="1"/>
        </p:nvPicPr>
        <p:blipFill>
          <a:blip r:embed="rId5"/>
          <a:stretch>
            <a:fillRect/>
          </a:stretch>
        </p:blipFill>
        <p:spPr>
          <a:xfrm>
            <a:off x="0" y="0"/>
            <a:ext cx="9155385" cy="81000"/>
          </a:xfrm>
          <a:prstGeom prst="rect">
            <a:avLst/>
          </a:prstGeom>
        </p:spPr>
      </p:pic>
    </p:spTree>
    <p:extLst>
      <p:ext uri="{BB962C8B-B14F-4D97-AF65-F5344CB8AC3E}">
        <p14:creationId xmlns:p14="http://schemas.microsoft.com/office/powerpoint/2010/main" val="2584924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7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05800" y="5162551"/>
            <a:ext cx="838200" cy="100013"/>
          </a:xfrm>
          <a:prstGeom prst="rect">
            <a:avLst/>
          </a:prstGeom>
        </p:spPr>
        <p:txBody>
          <a:bodyPr lIns="68589" tIns="34295" rIns="68589" bIns="34295"/>
          <a:lstStyle/>
          <a:p>
            <a:pPr defTabSz="685891"/>
            <a:endParaRPr lang="en-US" kern="1200">
              <a:solidFill>
                <a:srgbClr val="717074"/>
              </a:solidFill>
              <a:ea typeface="+mn-ea"/>
              <a:cs typeface="+mn-cs"/>
            </a:endParaRPr>
          </a:p>
        </p:txBody>
      </p:sp>
      <p:sp>
        <p:nvSpPr>
          <p:cNvPr id="3" name="Footer Placeholder 2"/>
          <p:cNvSpPr>
            <a:spLocks noGrp="1"/>
          </p:cNvSpPr>
          <p:nvPr>
            <p:ph type="ftr" sz="quarter" idx="11"/>
          </p:nvPr>
        </p:nvSpPr>
        <p:spPr/>
        <p:txBody>
          <a:bodyPr/>
          <a:lstStyle/>
          <a:p>
            <a:r>
              <a:rPr lang="en-US" smtClean="0">
                <a:solidFill>
                  <a:srgbClr val="717074">
                    <a:tint val="75000"/>
                  </a:srgbClr>
                </a:solidFill>
              </a:rPr>
              <a:t>CONFIDENTIAL</a:t>
            </a:r>
            <a:endParaRPr lang="en-US">
              <a:solidFill>
                <a:srgbClr val="717074">
                  <a:tint val="75000"/>
                </a:srgbClr>
              </a:solidFill>
            </a:endParaRPr>
          </a:p>
        </p:txBody>
      </p:sp>
      <p:sp>
        <p:nvSpPr>
          <p:cNvPr id="4" name="Slide Number Placeholder 3"/>
          <p:cNvSpPr>
            <a:spLocks noGrp="1"/>
          </p:cNvSpPr>
          <p:nvPr>
            <p:ph type="sldNum" sz="quarter" idx="12"/>
          </p:nvPr>
        </p:nvSpPr>
        <p:spPr/>
        <p:txBody>
          <a:bodyPr/>
          <a:lstStyle/>
          <a:p>
            <a:fld id="{6EA6D8CF-3CDE-4807-BCD2-C9F2B831AAA5}"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461546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7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100" b="1"/>
            </a:lvl1pPr>
          </a:lstStyle>
          <a:p>
            <a:r>
              <a:rPr lang="en-US" smtClean="0"/>
              <a:t>Click to edit Master title style</a:t>
            </a:r>
            <a:endParaRPr lang="en-US"/>
          </a:p>
        </p:txBody>
      </p:sp>
      <p:sp>
        <p:nvSpPr>
          <p:cNvPr id="3" name="Picture Placeholder 2"/>
          <p:cNvSpPr>
            <a:spLocks noGrp="1"/>
          </p:cNvSpPr>
          <p:nvPr>
            <p:ph type="pic" idx="1"/>
          </p:nvPr>
        </p:nvSpPr>
        <p:spPr>
          <a:xfrm>
            <a:off x="0" y="1028700"/>
            <a:ext cx="9144000" cy="2571750"/>
          </a:xfrm>
        </p:spPr>
        <p:txBody>
          <a:bodyPr tIns="274357"/>
          <a:lstStyle>
            <a:lvl1pPr marL="0" indent="0" algn="ctr">
              <a:buNone/>
              <a:defRPr sz="15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r>
              <a:rPr lang="en-US" smtClean="0"/>
              <a:t>Click icon to add picture</a:t>
            </a:r>
            <a:endParaRPr lang="en-US"/>
          </a:p>
        </p:txBody>
      </p:sp>
      <p:sp>
        <p:nvSpPr>
          <p:cNvPr id="4" name="Text Placeholder 3"/>
          <p:cNvSpPr>
            <a:spLocks noGrp="1"/>
          </p:cNvSpPr>
          <p:nvPr>
            <p:ph type="body" sz="half" idx="2"/>
          </p:nvPr>
        </p:nvSpPr>
        <p:spPr>
          <a:xfrm>
            <a:off x="457200" y="3714750"/>
            <a:ext cx="8229600" cy="800100"/>
          </a:xfrm>
        </p:spPr>
        <p:txBody>
          <a:bodyPr/>
          <a:lstStyle>
            <a:lvl1pPr marL="0" indent="0">
              <a:lnSpc>
                <a:spcPct val="90000"/>
              </a:lnSpc>
              <a:spcBef>
                <a:spcPts val="0"/>
              </a:spcBef>
              <a:buNone/>
              <a:defRPr sz="1400">
                <a:solidFill>
                  <a:schemeClr val="tx1"/>
                </a:solidFill>
              </a:defRPr>
            </a:lvl1pPr>
            <a:lvl2pPr marL="0" indent="0">
              <a:buNone/>
              <a:defRPr sz="1400">
                <a:solidFill>
                  <a:schemeClr val="accent4"/>
                </a:solidFill>
              </a:defRPr>
            </a:lvl2pPr>
            <a:lvl3pPr marL="0" indent="0">
              <a:buNone/>
              <a:defRPr sz="1400">
                <a:solidFill>
                  <a:schemeClr val="accent4"/>
                </a:solidFill>
              </a:defRPr>
            </a:lvl3pPr>
            <a:lvl4pPr marL="0" indent="0">
              <a:buNone/>
              <a:defRPr sz="1400">
                <a:solidFill>
                  <a:schemeClr val="accent4"/>
                </a:solidFill>
              </a:defRPr>
            </a:lvl4pPr>
            <a:lvl5pPr marL="0" indent="0">
              <a:buNone/>
              <a:defRPr sz="1400">
                <a:solidFill>
                  <a:schemeClr val="accent4"/>
                </a:solidFill>
              </a:defRPr>
            </a:lvl5pPr>
            <a:lvl6pPr marL="0" indent="0">
              <a:buNone/>
              <a:defRPr sz="1400">
                <a:solidFill>
                  <a:schemeClr val="accent4"/>
                </a:solidFill>
              </a:defRPr>
            </a:lvl6pPr>
            <a:lvl7pPr marL="0" indent="0">
              <a:buNone/>
              <a:defRPr sz="1400">
                <a:solidFill>
                  <a:schemeClr val="accent4"/>
                </a:solidFill>
              </a:defRPr>
            </a:lvl7pPr>
            <a:lvl8pPr marL="0" indent="0">
              <a:buNone/>
              <a:defRPr sz="1400">
                <a:solidFill>
                  <a:schemeClr val="accent4"/>
                </a:solidFill>
              </a:defRPr>
            </a:lvl8pPr>
            <a:lvl9pPr marL="0" indent="0">
              <a:buNone/>
              <a:defRPr sz="1400">
                <a:solidFill>
                  <a:schemeClr val="accent4"/>
                </a:solidFill>
              </a:defRPr>
            </a:lvl9pPr>
          </a:lstStyle>
          <a:p>
            <a:pPr lvl="0"/>
            <a:r>
              <a:rPr lang="en-US" smtClean="0"/>
              <a:t>Click to edit Master text styles</a:t>
            </a:r>
          </a:p>
        </p:txBody>
      </p:sp>
      <p:sp>
        <p:nvSpPr>
          <p:cNvPr id="5" name="Date Placeholder 4"/>
          <p:cNvSpPr>
            <a:spLocks noGrp="1"/>
          </p:cNvSpPr>
          <p:nvPr>
            <p:ph type="dt" sz="half" idx="10"/>
          </p:nvPr>
        </p:nvSpPr>
        <p:spPr>
          <a:xfrm>
            <a:off x="8305800" y="5162551"/>
            <a:ext cx="838200" cy="100013"/>
          </a:xfrm>
          <a:prstGeom prst="rect">
            <a:avLst/>
          </a:prstGeom>
        </p:spPr>
        <p:txBody>
          <a:bodyPr lIns="68589" tIns="34295" rIns="68589" bIns="34295"/>
          <a:lstStyle/>
          <a:p>
            <a:pPr defTabSz="685891"/>
            <a:endParaRPr lang="en-US" kern="1200">
              <a:solidFill>
                <a:srgbClr val="717074"/>
              </a:solidFill>
              <a:ea typeface="+mn-ea"/>
              <a:cs typeface="+mn-cs"/>
            </a:endParaRPr>
          </a:p>
        </p:txBody>
      </p:sp>
      <p:sp>
        <p:nvSpPr>
          <p:cNvPr id="6" name="Footer Placeholder 5"/>
          <p:cNvSpPr>
            <a:spLocks noGrp="1"/>
          </p:cNvSpPr>
          <p:nvPr>
            <p:ph type="ftr" sz="quarter" idx="11"/>
          </p:nvPr>
        </p:nvSpPr>
        <p:spPr/>
        <p:txBody>
          <a:bodyPr/>
          <a:lstStyle/>
          <a:p>
            <a:r>
              <a:rPr lang="en-US" smtClean="0">
                <a:solidFill>
                  <a:srgbClr val="717074">
                    <a:tint val="75000"/>
                  </a:srgbClr>
                </a:solidFill>
              </a:rPr>
              <a:t>CONFIDENTIAL</a:t>
            </a:r>
            <a:endParaRPr lang="en-US">
              <a:solidFill>
                <a:srgbClr val="717074">
                  <a:tint val="75000"/>
                </a:srgbClr>
              </a:solidFill>
            </a:endParaRPr>
          </a:p>
        </p:txBody>
      </p:sp>
      <p:sp>
        <p:nvSpPr>
          <p:cNvPr id="7" name="Slide Number Placeholder 6"/>
          <p:cNvSpPr>
            <a:spLocks noGrp="1"/>
          </p:cNvSpPr>
          <p:nvPr>
            <p:ph type="sldNum" sz="quarter" idx="12"/>
          </p:nvPr>
        </p:nvSpPr>
        <p:spPr/>
        <p:txBody>
          <a:bodyPr/>
          <a:lstStyle/>
          <a:p>
            <a:fld id="{6EA6D8CF-3CDE-4807-BCD2-C9F2B831AAA5}"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631623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709.xml><?xml version="1.0" encoding="utf-8"?>
<p:sldLayout xmlns:a="http://schemas.openxmlformats.org/drawingml/2006/main" xmlns:r="http://schemas.openxmlformats.org/officeDocument/2006/relationships" xmlns:p="http://schemas.openxmlformats.org/presentationml/2006/main" showMasterSp="0" type="secHead" preserve="1">
  <p:cSld name="Custom Section Header">
    <p:bg bwMode="ltGray">
      <p:bgPr>
        <a:solidFill>
          <a:schemeClr val="bg2">
            <a:lumMod val="60000"/>
            <a:lumOff val="40000"/>
          </a:schemeClr>
        </a:solidFill>
        <a:effectLst/>
      </p:bgPr>
    </p:bg>
    <p:spTree>
      <p:nvGrpSpPr>
        <p:cNvPr id="1" name=""/>
        <p:cNvGrpSpPr/>
        <p:nvPr/>
      </p:nvGrpSpPr>
      <p:grpSpPr>
        <a:xfrm>
          <a:off x="0" y="0"/>
          <a:ext cx="0" cy="0"/>
          <a:chOff x="0" y="0"/>
          <a:chExt cx="0" cy="0"/>
        </a:xfrm>
      </p:grpSpPr>
      <p:grpSp>
        <p:nvGrpSpPr>
          <p:cNvPr id="17" name="Group 16"/>
          <p:cNvGrpSpPr/>
          <p:nvPr userDrawn="1"/>
        </p:nvGrpSpPr>
        <p:grpSpPr bwMode="ltGray">
          <a:xfrm>
            <a:off x="2841" y="-1"/>
            <a:ext cx="9158777" cy="5143501"/>
            <a:chOff x="3786" y="-1"/>
            <a:chExt cx="9156393" cy="5143501"/>
          </a:xfrm>
        </p:grpSpPr>
        <p:pic>
          <p:nvPicPr>
            <p:cNvPr id="18" name="Picture 17"/>
            <p:cNvPicPr>
              <a:picLocks noChangeAspect="1"/>
            </p:cNvPicPr>
            <p:nvPr/>
          </p:nvPicPr>
          <p:blipFill>
            <a:blip r:embed="rId2">
              <a:extLst>
                <a:ext uri="{28A0092B-C50C-407E-A947-70E740481C1C}">
                  <a14:useLocalDpi xmlns:a14="http://schemas.microsoft.com/office/drawing/2010/main"/>
                </a:ext>
              </a:extLst>
            </a:blip>
            <a:stretch>
              <a:fillRect/>
            </a:stretch>
          </p:blipFill>
          <p:spPr bwMode="ltGray">
            <a:xfrm>
              <a:off x="3786" y="0"/>
              <a:ext cx="6983947" cy="5143500"/>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a:ext>
              </a:extLst>
            </a:blip>
            <a:stretch>
              <a:fillRect/>
            </a:stretch>
          </p:blipFill>
          <p:spPr bwMode="ltGray">
            <a:xfrm>
              <a:off x="4534899" y="-1"/>
              <a:ext cx="4625280" cy="3872754"/>
            </a:xfrm>
            <a:prstGeom prst="rect">
              <a:avLst/>
            </a:prstGeom>
          </p:spPr>
        </p:pic>
      </p:grpSp>
      <p:sp>
        <p:nvSpPr>
          <p:cNvPr id="2" name="Title 1"/>
          <p:cNvSpPr>
            <a:spLocks noGrp="1"/>
          </p:cNvSpPr>
          <p:nvPr>
            <p:ph type="title"/>
          </p:nvPr>
        </p:nvSpPr>
        <p:spPr>
          <a:xfrm>
            <a:off x="457200" y="1257300"/>
            <a:ext cx="4572000" cy="1143000"/>
          </a:xfrm>
        </p:spPr>
        <p:txBody>
          <a:bodyPr anchor="b"/>
          <a:lstStyle>
            <a:lvl1pPr algn="l">
              <a:defRPr sz="2700" b="1"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457200" y="2457450"/>
            <a:ext cx="4572000" cy="457200"/>
          </a:xfrm>
        </p:spPr>
        <p:txBody>
          <a:bodyPr anchor="t"/>
          <a:lstStyle>
            <a:lvl1pPr marL="0" indent="0">
              <a:spcBef>
                <a:spcPts val="0"/>
              </a:spcBef>
              <a:buNone/>
              <a:defRPr sz="1500">
                <a:solidFill>
                  <a:schemeClr val="tx1"/>
                </a:solidFill>
              </a:defRPr>
            </a:lvl1pPr>
            <a:lvl2pPr marL="0" indent="0">
              <a:buNone/>
              <a:defRPr sz="1500">
                <a:solidFill>
                  <a:schemeClr val="accent4"/>
                </a:solidFill>
              </a:defRPr>
            </a:lvl2pPr>
            <a:lvl3pPr marL="0" indent="0">
              <a:buNone/>
              <a:defRPr sz="1500">
                <a:solidFill>
                  <a:schemeClr val="accent4"/>
                </a:solidFill>
              </a:defRPr>
            </a:lvl3pPr>
            <a:lvl4pPr marL="0" indent="0">
              <a:buNone/>
              <a:defRPr sz="1500">
                <a:solidFill>
                  <a:schemeClr val="accent4"/>
                </a:solidFill>
              </a:defRPr>
            </a:lvl4pPr>
            <a:lvl5pPr marL="0" indent="0">
              <a:buNone/>
              <a:defRPr sz="1500">
                <a:solidFill>
                  <a:schemeClr val="accent4"/>
                </a:solidFill>
              </a:defRPr>
            </a:lvl5pPr>
            <a:lvl6pPr marL="0" indent="0">
              <a:buNone/>
              <a:defRPr sz="1500">
                <a:solidFill>
                  <a:schemeClr val="accent4"/>
                </a:solidFill>
              </a:defRPr>
            </a:lvl6pPr>
            <a:lvl7pPr marL="0" indent="0">
              <a:buNone/>
              <a:defRPr sz="1500">
                <a:solidFill>
                  <a:schemeClr val="accent4"/>
                </a:solidFill>
              </a:defRPr>
            </a:lvl7pPr>
            <a:lvl8pPr marL="0" indent="0">
              <a:buNone/>
              <a:defRPr sz="1500">
                <a:solidFill>
                  <a:schemeClr val="accent4"/>
                </a:solidFill>
              </a:defRPr>
            </a:lvl8pPr>
            <a:lvl9pPr marL="0" indent="0">
              <a:buNone/>
              <a:defRPr sz="1500">
                <a:solidFill>
                  <a:schemeClr val="accent4"/>
                </a:solidFill>
              </a:defRPr>
            </a:lvl9pPr>
          </a:lstStyle>
          <a:p>
            <a:pPr lvl="0"/>
            <a:r>
              <a:rPr lang="en-US" smtClean="0"/>
              <a:t>Click to edit Master text styles</a:t>
            </a:r>
          </a:p>
        </p:txBody>
      </p:sp>
      <p:pic>
        <p:nvPicPr>
          <p:cNvPr id="20" name="Picture 19"/>
          <p:cNvPicPr>
            <a:picLocks noChangeAspect="1"/>
          </p:cNvPicPr>
          <p:nvPr userDrawn="1"/>
        </p:nvPicPr>
        <p:blipFill>
          <a:blip r:embed="rId4"/>
          <a:stretch>
            <a:fillRect/>
          </a:stretch>
        </p:blipFill>
        <p:spPr>
          <a:xfrm>
            <a:off x="454659" y="4785387"/>
            <a:ext cx="906155" cy="170147"/>
          </a:xfrm>
          <a:prstGeom prst="rect">
            <a:avLst/>
          </a:prstGeom>
        </p:spPr>
      </p:pic>
    </p:spTree>
    <p:extLst>
      <p:ext uri="{BB962C8B-B14F-4D97-AF65-F5344CB8AC3E}">
        <p14:creationId xmlns:p14="http://schemas.microsoft.com/office/powerpoint/2010/main" val="2564844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1638"/>
        <p:cNvGrpSpPr/>
        <p:nvPr/>
      </p:nvGrpSpPr>
      <p:grpSpPr>
        <a:xfrm>
          <a:off x="0" y="0"/>
          <a:ext cx="0" cy="0"/>
          <a:chOff x="0" y="0"/>
          <a:chExt cx="0" cy="0"/>
        </a:xfrm>
      </p:grpSpPr>
      <p:pic>
        <p:nvPicPr>
          <p:cNvPr id="1639" name="Shape 1639" descr="Shape 205"/>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1640" name="Shape 1640"/>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641" name="Shape 1641"/>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1642" name="Shape 1642"/>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43" name="Shape 1643"/>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10.xml><?xml version="1.0" encoding="utf-8"?>
<p:sldLayout xmlns:a="http://schemas.openxmlformats.org/drawingml/2006/main" xmlns:r="http://schemas.openxmlformats.org/officeDocument/2006/relationships" xmlns:p="http://schemas.openxmlformats.org/presentationml/2006/main" showMasterSp="0" preserve="1">
  <p:cSld name="Custom Metric 3">
    <p:bg bwMode="ltGray">
      <p:bgPr>
        <a:solidFill>
          <a:schemeClr val="bg2">
            <a:lumMod val="60000"/>
            <a:lumOff val="40000"/>
          </a:schemeClr>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426376"/>
            <a:ext cx="9144095" cy="4717124"/>
          </a:xfrm>
          <a:prstGeom prst="rect">
            <a:avLst/>
          </a:prstGeom>
        </p:spPr>
      </p:pic>
      <p:sp>
        <p:nvSpPr>
          <p:cNvPr id="3" name="Text Placeholder 2"/>
          <p:cNvSpPr>
            <a:spLocks noGrp="1"/>
          </p:cNvSpPr>
          <p:nvPr>
            <p:ph type="body" sz="quarter" idx="12" hasCustomPrompt="1"/>
          </p:nvPr>
        </p:nvSpPr>
        <p:spPr>
          <a:xfrm>
            <a:off x="1295401" y="3555374"/>
            <a:ext cx="3048000" cy="1061702"/>
          </a:xfrm>
        </p:spPr>
        <p:txBody>
          <a:bodyPr anchor="ctr"/>
          <a:lstStyle>
            <a:lvl1pPr marL="2382" indent="0" algn="r">
              <a:spcBef>
                <a:spcPts val="0"/>
              </a:spcBef>
              <a:buNone/>
              <a:defRPr sz="6600">
                <a:solidFill>
                  <a:schemeClr val="accent3">
                    <a:lumMod val="50000"/>
                  </a:schemeClr>
                </a:solidFill>
              </a:defRPr>
            </a:lvl1pPr>
            <a:lvl2pPr marL="2382" indent="0">
              <a:spcBef>
                <a:spcPts val="0"/>
              </a:spcBef>
              <a:buNone/>
              <a:defRPr sz="6600">
                <a:solidFill>
                  <a:schemeClr val="accent1">
                    <a:lumMod val="50000"/>
                  </a:schemeClr>
                </a:solidFill>
              </a:defRPr>
            </a:lvl2pPr>
            <a:lvl3pPr marL="2382" indent="0">
              <a:spcBef>
                <a:spcPts val="0"/>
              </a:spcBef>
              <a:buNone/>
              <a:defRPr sz="6600">
                <a:solidFill>
                  <a:schemeClr val="accent1">
                    <a:lumMod val="50000"/>
                  </a:schemeClr>
                </a:solidFill>
              </a:defRPr>
            </a:lvl3pPr>
            <a:lvl4pPr marL="2382" indent="0">
              <a:spcBef>
                <a:spcPts val="0"/>
              </a:spcBef>
              <a:buNone/>
              <a:defRPr sz="6600">
                <a:solidFill>
                  <a:schemeClr val="accent1">
                    <a:lumMod val="50000"/>
                  </a:schemeClr>
                </a:solidFill>
              </a:defRPr>
            </a:lvl4pPr>
            <a:lvl5pPr marL="2382" indent="0">
              <a:spcBef>
                <a:spcPts val="0"/>
              </a:spcBef>
              <a:buNone/>
              <a:defRPr sz="6600">
                <a:solidFill>
                  <a:schemeClr val="accent1">
                    <a:lumMod val="50000"/>
                  </a:schemeClr>
                </a:solidFill>
              </a:defRPr>
            </a:lvl5pPr>
            <a:lvl6pPr marL="2382" indent="0">
              <a:spcBef>
                <a:spcPts val="0"/>
              </a:spcBef>
              <a:buNone/>
              <a:defRPr sz="6600">
                <a:solidFill>
                  <a:schemeClr val="accent1">
                    <a:lumMod val="50000"/>
                  </a:schemeClr>
                </a:solidFill>
              </a:defRPr>
            </a:lvl6pPr>
            <a:lvl7pPr marL="2382" indent="0">
              <a:spcBef>
                <a:spcPts val="0"/>
              </a:spcBef>
              <a:buNone/>
              <a:defRPr sz="6600">
                <a:solidFill>
                  <a:schemeClr val="accent1">
                    <a:lumMod val="50000"/>
                  </a:schemeClr>
                </a:solidFill>
              </a:defRPr>
            </a:lvl7pPr>
            <a:lvl8pPr marL="2382" indent="0">
              <a:spcBef>
                <a:spcPts val="0"/>
              </a:spcBef>
              <a:buNone/>
              <a:defRPr sz="6600">
                <a:solidFill>
                  <a:schemeClr val="accent1">
                    <a:lumMod val="50000"/>
                  </a:schemeClr>
                </a:solidFill>
              </a:defRPr>
            </a:lvl8pPr>
            <a:lvl9pPr marL="2382" indent="0">
              <a:spcBef>
                <a:spcPts val="0"/>
              </a:spcBef>
              <a:buNone/>
              <a:defRPr sz="6600">
                <a:solidFill>
                  <a:schemeClr val="accent1">
                    <a:lumMod val="50000"/>
                  </a:schemeClr>
                </a:solidFill>
              </a:defRPr>
            </a:lvl9pPr>
          </a:lstStyle>
          <a:p>
            <a:pPr lvl="0"/>
            <a:r>
              <a:rPr lang="en-US" dirty="0" smtClean="0"/>
              <a:t>XX</a:t>
            </a:r>
          </a:p>
        </p:txBody>
      </p:sp>
      <p:sp>
        <p:nvSpPr>
          <p:cNvPr id="9" name="Text Placeholder 2"/>
          <p:cNvSpPr>
            <a:spLocks noGrp="1"/>
          </p:cNvSpPr>
          <p:nvPr>
            <p:ph type="body" sz="quarter" idx="13"/>
          </p:nvPr>
        </p:nvSpPr>
        <p:spPr>
          <a:xfrm>
            <a:off x="4572001" y="3555374"/>
            <a:ext cx="3383280" cy="1061702"/>
          </a:xfrm>
        </p:spPr>
        <p:txBody>
          <a:bodyPr anchor="ctr"/>
          <a:lstStyle>
            <a:lvl1pPr marL="2382" indent="0">
              <a:spcBef>
                <a:spcPts val="0"/>
              </a:spcBef>
              <a:buNone/>
              <a:defRPr sz="1800">
                <a:solidFill>
                  <a:schemeClr val="accent3">
                    <a:lumMod val="50000"/>
                  </a:schemeClr>
                </a:solidFill>
              </a:defRPr>
            </a:lvl1pPr>
            <a:lvl2pPr marL="2382" indent="0">
              <a:spcBef>
                <a:spcPts val="0"/>
              </a:spcBef>
              <a:buNone/>
              <a:defRPr sz="1500">
                <a:solidFill>
                  <a:schemeClr val="accent1">
                    <a:lumMod val="50000"/>
                  </a:schemeClr>
                </a:solidFill>
              </a:defRPr>
            </a:lvl2pPr>
            <a:lvl3pPr marL="2382" indent="0">
              <a:spcBef>
                <a:spcPts val="0"/>
              </a:spcBef>
              <a:buNone/>
              <a:defRPr sz="1500">
                <a:solidFill>
                  <a:schemeClr val="accent1">
                    <a:lumMod val="50000"/>
                  </a:schemeClr>
                </a:solidFill>
              </a:defRPr>
            </a:lvl3pPr>
            <a:lvl4pPr marL="2382" indent="0">
              <a:spcBef>
                <a:spcPts val="0"/>
              </a:spcBef>
              <a:buNone/>
              <a:defRPr sz="1500">
                <a:solidFill>
                  <a:schemeClr val="accent1">
                    <a:lumMod val="50000"/>
                  </a:schemeClr>
                </a:solidFill>
              </a:defRPr>
            </a:lvl4pPr>
            <a:lvl5pPr marL="2382" indent="0">
              <a:spcBef>
                <a:spcPts val="0"/>
              </a:spcBef>
              <a:buNone/>
              <a:defRPr sz="1500">
                <a:solidFill>
                  <a:schemeClr val="accent1">
                    <a:lumMod val="50000"/>
                  </a:schemeClr>
                </a:solidFill>
              </a:defRPr>
            </a:lvl5pPr>
            <a:lvl6pPr marL="2382" indent="0">
              <a:spcBef>
                <a:spcPts val="0"/>
              </a:spcBef>
              <a:buNone/>
              <a:defRPr sz="1500">
                <a:solidFill>
                  <a:schemeClr val="accent1">
                    <a:lumMod val="50000"/>
                  </a:schemeClr>
                </a:solidFill>
              </a:defRPr>
            </a:lvl6pPr>
            <a:lvl7pPr marL="2382" indent="0">
              <a:spcBef>
                <a:spcPts val="0"/>
              </a:spcBef>
              <a:buNone/>
              <a:defRPr sz="1500">
                <a:solidFill>
                  <a:schemeClr val="accent1">
                    <a:lumMod val="50000"/>
                  </a:schemeClr>
                </a:solidFill>
              </a:defRPr>
            </a:lvl7pPr>
            <a:lvl8pPr marL="2382" indent="0">
              <a:spcBef>
                <a:spcPts val="0"/>
              </a:spcBef>
              <a:buNone/>
              <a:defRPr sz="1500">
                <a:solidFill>
                  <a:schemeClr val="accent1">
                    <a:lumMod val="50000"/>
                  </a:schemeClr>
                </a:solidFill>
              </a:defRPr>
            </a:lvl8pPr>
            <a:lvl9pPr marL="2382" indent="0">
              <a:spcBef>
                <a:spcPts val="0"/>
              </a:spcBef>
              <a:buNone/>
              <a:defRPr sz="1500">
                <a:solidFill>
                  <a:schemeClr val="accent1">
                    <a:lumMod val="50000"/>
                  </a:schemeClr>
                </a:solidFill>
              </a:defRPr>
            </a:lvl9pPr>
          </a:lstStyle>
          <a:p>
            <a:pPr lvl="0"/>
            <a:r>
              <a:rPr lang="en-US" smtClean="0"/>
              <a:t>Click to edit Master text styles</a:t>
            </a:r>
          </a:p>
        </p:txBody>
      </p:sp>
      <p:pic>
        <p:nvPicPr>
          <p:cNvPr id="23" name="Picture 22"/>
          <p:cNvPicPr>
            <a:picLocks noChangeAspect="1"/>
          </p:cNvPicPr>
          <p:nvPr userDrawn="1"/>
        </p:nvPicPr>
        <p:blipFill>
          <a:blip r:embed="rId3"/>
          <a:stretch>
            <a:fillRect/>
          </a:stretch>
        </p:blipFill>
        <p:spPr>
          <a:xfrm>
            <a:off x="454659" y="4785387"/>
            <a:ext cx="906155" cy="170147"/>
          </a:xfrm>
          <a:prstGeom prst="rect">
            <a:avLst/>
          </a:prstGeom>
        </p:spPr>
      </p:pic>
    </p:spTree>
    <p:extLst>
      <p:ext uri="{BB962C8B-B14F-4D97-AF65-F5344CB8AC3E}">
        <p14:creationId xmlns:p14="http://schemas.microsoft.com/office/powerpoint/2010/main" val="2070520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711.xml><?xml version="1.0" encoding="utf-8"?>
<p:sldLayout xmlns:a="http://schemas.openxmlformats.org/drawingml/2006/main" xmlns:r="http://schemas.openxmlformats.org/officeDocument/2006/relationships" xmlns:p="http://schemas.openxmlformats.org/presentationml/2006/main">
  <p:cSld name="Body">
    <p:spTree>
      <p:nvGrpSpPr>
        <p:cNvPr id="1" name="Shape 1319"/>
        <p:cNvGrpSpPr/>
        <p:nvPr/>
      </p:nvGrpSpPr>
      <p:grpSpPr>
        <a:xfrm>
          <a:off x="0" y="0"/>
          <a:ext cx="0" cy="0"/>
          <a:chOff x="0" y="0"/>
          <a:chExt cx="0" cy="0"/>
        </a:xfrm>
      </p:grpSpPr>
      <p:sp>
        <p:nvSpPr>
          <p:cNvPr id="1321" name="Shape 1321"/>
          <p:cNvSpPr txBox="1">
            <a:spLocks noGrp="1"/>
          </p:cNvSpPr>
          <p:nvPr>
            <p:ph type="title"/>
          </p:nvPr>
        </p:nvSpPr>
        <p:spPr>
          <a:xfrm>
            <a:off x="253550" y="151275"/>
            <a:ext cx="8663100" cy="557700"/>
          </a:xfrm>
          <a:prstGeom prst="rect">
            <a:avLst/>
          </a:prstGeom>
          <a:noFill/>
          <a:ln>
            <a:noFill/>
          </a:ln>
        </p:spPr>
        <p:txBody>
          <a:bodyPr lIns="91421" tIns="91421" rIns="91421" bIns="91421"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1534828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p:cSld name="Side-by-Side">
    <p:spTree>
      <p:nvGrpSpPr>
        <p:cNvPr id="1" name="Shape 1573"/>
        <p:cNvGrpSpPr/>
        <p:nvPr/>
      </p:nvGrpSpPr>
      <p:grpSpPr>
        <a:xfrm>
          <a:off x="0" y="0"/>
          <a:ext cx="0" cy="0"/>
          <a:chOff x="0" y="0"/>
          <a:chExt cx="0" cy="0"/>
        </a:xfrm>
      </p:grpSpPr>
      <p:cxnSp>
        <p:nvCxnSpPr>
          <p:cNvPr id="1575" name="Shape 1575"/>
          <p:cNvCxnSpPr/>
          <p:nvPr/>
        </p:nvCxnSpPr>
        <p:spPr>
          <a:xfrm rot="10800000">
            <a:off x="4573270"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576" name="Shape 1576"/>
          <p:cNvCxnSpPr/>
          <p:nvPr/>
        </p:nvCxnSpPr>
        <p:spPr>
          <a:xfrm>
            <a:off x="4572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577" name="Shape 1577"/>
          <p:cNvSpPr txBox="1">
            <a:spLocks noGrp="1"/>
          </p:cNvSpPr>
          <p:nvPr>
            <p:ph type="title"/>
          </p:nvPr>
        </p:nvSpPr>
        <p:spPr>
          <a:xfrm>
            <a:off x="253550" y="151274"/>
            <a:ext cx="8663100" cy="557700"/>
          </a:xfrm>
          <a:prstGeom prst="rect">
            <a:avLst/>
          </a:prstGeom>
          <a:noFill/>
          <a:ln>
            <a:noFill/>
          </a:ln>
        </p:spPr>
        <p:txBody>
          <a:bodyPr wrap="square" lIns="91421" tIns="91421" rIns="91421" bIns="91421"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578" name="Shape 1578"/>
          <p:cNvSpPr txBox="1">
            <a:spLocks noGrp="1"/>
          </p:cNvSpPr>
          <p:nvPr>
            <p:ph type="sldNum" idx="12"/>
          </p:nvPr>
        </p:nvSpPr>
        <p:spPr>
          <a:xfrm>
            <a:off x="4419601" y="4608064"/>
            <a:ext cx="2133600" cy="318300"/>
          </a:xfrm>
          <a:prstGeom prst="rect">
            <a:avLst/>
          </a:prstGeom>
          <a:noFill/>
          <a:ln>
            <a:noFill/>
          </a:ln>
        </p:spPr>
        <p:txBody>
          <a:bodyPr wrap="square" lIns="91396" tIns="91396" rIns="91396" bIns="91396" anchor="ctr" anchorCtr="0">
            <a:noAutofit/>
          </a:bodyPr>
          <a:lstStyle/>
          <a:p>
            <a:pPr algn="r">
              <a:buClr>
                <a:srgbClr val="595959"/>
              </a:buClr>
              <a:buSzPct val="25000"/>
            </a:pPr>
            <a:fld id="{00000000-1234-1234-1234-123412341234}" type="slidenum">
              <a:rPr lang="en" sz="1000" smtClean="0">
                <a:solidFill>
                  <a:srgbClr val="595959"/>
                </a:solidFill>
                <a:ea typeface="Arial"/>
                <a:cs typeface="Arial"/>
                <a:sym typeface="Arial"/>
              </a:rPr>
              <a:pPr algn="r">
                <a:buClr>
                  <a:srgbClr val="595959"/>
                </a:buClr>
                <a:buSzPct val="25000"/>
              </a:pPr>
              <a:t>‹#›</a:t>
            </a:fld>
            <a:endParaRPr lang="en" sz="1000">
              <a:solidFill>
                <a:srgbClr val="595959"/>
              </a:solidFill>
              <a:ea typeface="Arial"/>
              <a:cs typeface="Arial"/>
              <a:sym typeface="Arial"/>
            </a:endParaRPr>
          </a:p>
        </p:txBody>
      </p:sp>
    </p:spTree>
    <p:extLst>
      <p:ext uri="{BB962C8B-B14F-4D97-AF65-F5344CB8AC3E}">
        <p14:creationId xmlns:p14="http://schemas.microsoft.com/office/powerpoint/2010/main" val="1354167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13.xml><?xml version="1.0" encoding="utf-8"?>
<p:sldLayout xmlns:a="http://schemas.openxmlformats.org/drawingml/2006/main" xmlns:r="http://schemas.openxmlformats.org/officeDocument/2006/relationships" xmlns:p="http://schemas.openxmlformats.org/presentationml/2006/main">
  <p:cSld name="Body">
    <p:spTree>
      <p:nvGrpSpPr>
        <p:cNvPr id="1" name="Shape 1319"/>
        <p:cNvGrpSpPr/>
        <p:nvPr/>
      </p:nvGrpSpPr>
      <p:grpSpPr>
        <a:xfrm>
          <a:off x="0" y="0"/>
          <a:ext cx="0" cy="0"/>
          <a:chOff x="0" y="0"/>
          <a:chExt cx="0" cy="0"/>
        </a:xfrm>
      </p:grpSpPr>
      <p:pic>
        <p:nvPicPr>
          <p:cNvPr id="1320" name="Shape 1320"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
        <p:nvSpPr>
          <p:cNvPr id="1321" name="Shape 1321"/>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2451172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14.xml><?xml version="1.0" encoding="utf-8"?>
<p:sldLayout xmlns:a="http://schemas.openxmlformats.org/drawingml/2006/main" xmlns:r="http://schemas.openxmlformats.org/officeDocument/2006/relationships" xmlns:p="http://schemas.openxmlformats.org/presentationml/2006/main">
  <p:cSld name="Dark Body">
    <p:bg>
      <p:bgPr>
        <a:solidFill>
          <a:schemeClr val="dk1"/>
        </a:solidFill>
        <a:effectLst/>
      </p:bgPr>
    </p:bg>
    <p:spTree>
      <p:nvGrpSpPr>
        <p:cNvPr id="1" name="Shape 1322"/>
        <p:cNvGrpSpPr/>
        <p:nvPr/>
      </p:nvGrpSpPr>
      <p:grpSpPr>
        <a:xfrm>
          <a:off x="0" y="0"/>
          <a:ext cx="0" cy="0"/>
          <a:chOff x="0" y="0"/>
          <a:chExt cx="0" cy="0"/>
        </a:xfrm>
      </p:grpSpPr>
      <p:sp>
        <p:nvSpPr>
          <p:cNvPr id="1323" name="Shape 1323"/>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324" name="Shape 1324"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2255926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15.xml><?xml version="1.0" encoding="utf-8"?>
<p:sldLayout xmlns:a="http://schemas.openxmlformats.org/drawingml/2006/main" xmlns:r="http://schemas.openxmlformats.org/officeDocument/2006/relationships" xmlns:p="http://schemas.openxmlformats.org/presentationml/2006/main">
  <p:cSld name="Title 2">
    <p:bg>
      <p:bgPr>
        <a:solidFill>
          <a:schemeClr val="lt2"/>
        </a:solidFill>
        <a:effectLst/>
      </p:bgPr>
    </p:bg>
    <p:spTree>
      <p:nvGrpSpPr>
        <p:cNvPr id="1" name="Shape 1325"/>
        <p:cNvGrpSpPr/>
        <p:nvPr/>
      </p:nvGrpSpPr>
      <p:grpSpPr>
        <a:xfrm>
          <a:off x="0" y="0"/>
          <a:ext cx="0" cy="0"/>
          <a:chOff x="0" y="0"/>
          <a:chExt cx="0" cy="0"/>
        </a:xfrm>
      </p:grpSpPr>
      <p:pic>
        <p:nvPicPr>
          <p:cNvPr id="1326" name="Shape 1326" descr="Pivotal White RGB.eps"/>
          <p:cNvPicPr preferRelativeResize="0"/>
          <p:nvPr/>
        </p:nvPicPr>
        <p:blipFill rotWithShape="1">
          <a:blip r:embed="rId2">
            <a:alphaModFix/>
          </a:blip>
          <a:srcRect/>
          <a:stretch/>
        </p:blipFill>
        <p:spPr>
          <a:xfrm>
            <a:off x="224822" y="515477"/>
            <a:ext cx="2353800" cy="921000"/>
          </a:xfrm>
          <a:prstGeom prst="rect">
            <a:avLst/>
          </a:prstGeom>
          <a:noFill/>
          <a:ln>
            <a:noFill/>
          </a:ln>
        </p:spPr>
      </p:pic>
      <p:cxnSp>
        <p:nvCxnSpPr>
          <p:cNvPr id="1327" name="Shape 1327"/>
          <p:cNvCxnSpPr/>
          <p:nvPr/>
        </p:nvCxnSpPr>
        <p:spPr>
          <a:xfrm>
            <a:off x="762346" y="3110100"/>
            <a:ext cx="738900" cy="0"/>
          </a:xfrm>
          <a:prstGeom prst="straightConnector1">
            <a:avLst/>
          </a:prstGeom>
          <a:noFill/>
          <a:ln w="38100" cap="flat" cmpd="sng">
            <a:solidFill>
              <a:schemeClr val="dk1"/>
            </a:solidFill>
            <a:prstDash val="solid"/>
            <a:round/>
            <a:headEnd type="none" w="med" len="med"/>
            <a:tailEnd type="none" w="med" len="med"/>
          </a:ln>
        </p:spPr>
      </p:cxnSp>
      <p:sp>
        <p:nvSpPr>
          <p:cNvPr id="1328" name="Shape 1328"/>
          <p:cNvSpPr txBox="1">
            <a:spLocks noGrp="1"/>
          </p:cNvSpPr>
          <p:nvPr>
            <p:ph type="title"/>
          </p:nvPr>
        </p:nvSpPr>
        <p:spPr>
          <a:xfrm>
            <a:off x="668792" y="1737013"/>
            <a:ext cx="5854800" cy="1191600"/>
          </a:xfrm>
          <a:prstGeom prst="rect">
            <a:avLst/>
          </a:prstGeom>
          <a:noFill/>
          <a:ln>
            <a:noFill/>
          </a:ln>
        </p:spPr>
        <p:txBody>
          <a:bodyPr lIns="91425" tIns="91425" rIns="91425" bIns="91425" anchor="b" anchorCtr="0"/>
          <a:lstStyle>
            <a:lvl1pPr lvl="0"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29" name="Shape 1329"/>
          <p:cNvSpPr txBox="1">
            <a:spLocks noGrp="1"/>
          </p:cNvSpPr>
          <p:nvPr>
            <p:ph type="title" idx="2"/>
          </p:nvPr>
        </p:nvSpPr>
        <p:spPr>
          <a:xfrm>
            <a:off x="664750" y="3306696"/>
            <a:ext cx="42789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30" name="Shape 1330"/>
          <p:cNvSpPr txBox="1"/>
          <p:nvPr/>
        </p:nvSpPr>
        <p:spPr>
          <a:xfrm>
            <a:off x="6402858" y="4782060"/>
            <a:ext cx="2656799" cy="195600"/>
          </a:xfrm>
          <a:prstGeom prst="rect">
            <a:avLst/>
          </a:prstGeom>
          <a:noFill/>
          <a:ln>
            <a:noFill/>
          </a:ln>
        </p:spPr>
        <p:txBody>
          <a:bodyPr lIns="91425" tIns="91425" rIns="91425" bIns="91425" anchor="t" anchorCtr="0">
            <a:noAutofit/>
          </a:bodyPr>
          <a:lstStyle/>
          <a:p>
            <a:pPr algn="r"/>
            <a:r>
              <a:rPr lang="en" sz="700">
                <a:solidFill>
                  <a:srgbClr val="D5EDEA"/>
                </a:solidFill>
                <a:latin typeface="Proxima Nova"/>
                <a:ea typeface="Proxima Nova"/>
                <a:cs typeface="Proxima Nova"/>
                <a:sym typeface="Proxima Nova"/>
              </a:rPr>
              <a:t>© Copyright 2017 Pivotal Software, Inc. All rights Reserved.</a:t>
            </a:r>
          </a:p>
          <a:p>
            <a:endParaRPr sz="700">
              <a:solidFill>
                <a:srgbClr val="D5EDEA"/>
              </a:solidFill>
              <a:latin typeface="Proxima Nova"/>
              <a:ea typeface="Proxima Nova"/>
              <a:cs typeface="Proxima Nova"/>
              <a:sym typeface="Proxima Nova"/>
            </a:endParaRPr>
          </a:p>
        </p:txBody>
      </p:sp>
    </p:spTree>
    <p:extLst>
      <p:ext uri="{BB962C8B-B14F-4D97-AF65-F5344CB8AC3E}">
        <p14:creationId xmlns:p14="http://schemas.microsoft.com/office/powerpoint/2010/main" val="2561635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16.xml><?xml version="1.0" encoding="utf-8"?>
<p:sldLayout xmlns:a="http://schemas.openxmlformats.org/drawingml/2006/main" xmlns:r="http://schemas.openxmlformats.org/officeDocument/2006/relationships" xmlns:p="http://schemas.openxmlformats.org/presentationml/2006/main">
  <p:cSld name="Title 3">
    <p:bg>
      <p:bgPr>
        <a:solidFill>
          <a:schemeClr val="lt2"/>
        </a:solidFill>
        <a:effectLst/>
      </p:bgPr>
    </p:bg>
    <p:spTree>
      <p:nvGrpSpPr>
        <p:cNvPr id="1" name="Shape 1331"/>
        <p:cNvGrpSpPr/>
        <p:nvPr/>
      </p:nvGrpSpPr>
      <p:grpSpPr>
        <a:xfrm>
          <a:off x="0" y="0"/>
          <a:ext cx="0" cy="0"/>
          <a:chOff x="0" y="0"/>
          <a:chExt cx="0" cy="0"/>
        </a:xfrm>
      </p:grpSpPr>
      <p:pic>
        <p:nvPicPr>
          <p:cNvPr id="1332" name="Shape 1332"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1333" name="Shape 1333"/>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lIns="91425" tIns="45700" rIns="91425" bIns="45700" anchor="ctr" anchorCtr="0">
            <a:noAutofit/>
          </a:bodyPr>
          <a:lstStyle/>
          <a:p>
            <a:pPr algn="ctr">
              <a:buClr>
                <a:srgbClr val="000000"/>
              </a:buClr>
              <a:buFont typeface="Arial"/>
              <a:buNone/>
            </a:pPr>
            <a:endParaRPr sz="1800">
              <a:solidFill>
                <a:srgbClr val="A9DBD6"/>
              </a:solidFill>
            </a:endParaRPr>
          </a:p>
        </p:txBody>
      </p:sp>
      <p:pic>
        <p:nvPicPr>
          <p:cNvPr id="1334" name="Shape 1334" descr="Pivotal White RGB.eps"/>
          <p:cNvPicPr preferRelativeResize="0"/>
          <p:nvPr/>
        </p:nvPicPr>
        <p:blipFill rotWithShape="1">
          <a:blip r:embed="rId3">
            <a:alphaModFix/>
          </a:blip>
          <a:srcRect/>
          <a:stretch/>
        </p:blipFill>
        <p:spPr>
          <a:xfrm>
            <a:off x="224822" y="515477"/>
            <a:ext cx="2353800" cy="921000"/>
          </a:xfrm>
          <a:prstGeom prst="rect">
            <a:avLst/>
          </a:prstGeom>
          <a:noFill/>
          <a:ln>
            <a:noFill/>
          </a:ln>
        </p:spPr>
      </p:pic>
      <p:cxnSp>
        <p:nvCxnSpPr>
          <p:cNvPr id="1335" name="Shape 1335"/>
          <p:cNvCxnSpPr/>
          <p:nvPr/>
        </p:nvCxnSpPr>
        <p:spPr>
          <a:xfrm>
            <a:off x="762346" y="3110100"/>
            <a:ext cx="738900" cy="0"/>
          </a:xfrm>
          <a:prstGeom prst="straightConnector1">
            <a:avLst/>
          </a:prstGeom>
          <a:noFill/>
          <a:ln w="38100" cap="flat" cmpd="sng">
            <a:solidFill>
              <a:schemeClr val="dk1"/>
            </a:solidFill>
            <a:prstDash val="solid"/>
            <a:round/>
            <a:headEnd type="none" w="med" len="med"/>
            <a:tailEnd type="none" w="med" len="med"/>
          </a:ln>
        </p:spPr>
      </p:cxnSp>
      <p:sp>
        <p:nvSpPr>
          <p:cNvPr id="1336" name="Shape 1336"/>
          <p:cNvSpPr txBox="1">
            <a:spLocks noGrp="1"/>
          </p:cNvSpPr>
          <p:nvPr>
            <p:ph type="title"/>
          </p:nvPr>
        </p:nvSpPr>
        <p:spPr>
          <a:xfrm>
            <a:off x="668792" y="1737013"/>
            <a:ext cx="5854800" cy="1191600"/>
          </a:xfrm>
          <a:prstGeom prst="rect">
            <a:avLst/>
          </a:prstGeom>
          <a:noFill/>
          <a:ln>
            <a:noFill/>
          </a:ln>
        </p:spPr>
        <p:txBody>
          <a:bodyPr lIns="91425" tIns="91425" rIns="91425" bIns="91425" anchor="b" anchorCtr="0"/>
          <a:lstStyle>
            <a:lvl1pPr lvl="0"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37" name="Shape 1337"/>
          <p:cNvSpPr txBox="1">
            <a:spLocks noGrp="1"/>
          </p:cNvSpPr>
          <p:nvPr>
            <p:ph type="title" idx="2"/>
          </p:nvPr>
        </p:nvSpPr>
        <p:spPr>
          <a:xfrm>
            <a:off x="664750" y="3306696"/>
            <a:ext cx="42789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38" name="Shape 1338"/>
          <p:cNvSpPr txBox="1"/>
          <p:nvPr/>
        </p:nvSpPr>
        <p:spPr>
          <a:xfrm>
            <a:off x="6402858" y="4782060"/>
            <a:ext cx="2656799" cy="195600"/>
          </a:xfrm>
          <a:prstGeom prst="rect">
            <a:avLst/>
          </a:prstGeom>
          <a:noFill/>
          <a:ln>
            <a:noFill/>
          </a:ln>
        </p:spPr>
        <p:txBody>
          <a:bodyPr lIns="91425" tIns="91425" rIns="91425" bIns="91425" anchor="t" anchorCtr="0">
            <a:noAutofit/>
          </a:bodyPr>
          <a:lstStyle/>
          <a:p>
            <a:pPr algn="r"/>
            <a:r>
              <a:rPr lang="en" sz="700">
                <a:solidFill>
                  <a:srgbClr val="D5EDEA"/>
                </a:solidFill>
                <a:latin typeface="Proxima Nova"/>
                <a:ea typeface="Proxima Nova"/>
                <a:cs typeface="Proxima Nova"/>
                <a:sym typeface="Proxima Nova"/>
              </a:rPr>
              <a:t>© Copyright 2017 Pivotal Software, Inc. All rights Reserved.</a:t>
            </a:r>
          </a:p>
          <a:p>
            <a:endParaRPr sz="700">
              <a:solidFill>
                <a:srgbClr val="D5EDEA"/>
              </a:solidFill>
              <a:latin typeface="Proxima Nova"/>
              <a:ea typeface="Proxima Nova"/>
              <a:cs typeface="Proxima Nova"/>
              <a:sym typeface="Proxima Nova"/>
            </a:endParaRPr>
          </a:p>
        </p:txBody>
      </p:sp>
    </p:spTree>
    <p:extLst>
      <p:ext uri="{BB962C8B-B14F-4D97-AF65-F5344CB8AC3E}">
        <p14:creationId xmlns:p14="http://schemas.microsoft.com/office/powerpoint/2010/main" val="4076802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17.xml><?xml version="1.0" encoding="utf-8"?>
<p:sldLayout xmlns:a="http://schemas.openxmlformats.org/drawingml/2006/main" xmlns:r="http://schemas.openxmlformats.org/officeDocument/2006/relationships" xmlns:p="http://schemas.openxmlformats.org/presentationml/2006/main">
  <p:cSld name="Title 3 1 1">
    <p:bg>
      <p:bgPr>
        <a:solidFill>
          <a:schemeClr val="lt2"/>
        </a:solidFill>
        <a:effectLst/>
      </p:bgPr>
    </p:bg>
    <p:spTree>
      <p:nvGrpSpPr>
        <p:cNvPr id="1" name="Shape 1339"/>
        <p:cNvGrpSpPr/>
        <p:nvPr/>
      </p:nvGrpSpPr>
      <p:grpSpPr>
        <a:xfrm>
          <a:off x="0" y="0"/>
          <a:ext cx="0" cy="0"/>
          <a:chOff x="0" y="0"/>
          <a:chExt cx="0" cy="0"/>
        </a:xfrm>
      </p:grpSpPr>
      <p:pic>
        <p:nvPicPr>
          <p:cNvPr id="1340" name="Shape 1340"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1341" name="Shape 1341"/>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lIns="91425" tIns="45700" rIns="91425" bIns="45700" anchor="ctr" anchorCtr="0">
            <a:noAutofit/>
          </a:bodyPr>
          <a:lstStyle/>
          <a:p>
            <a:pPr algn="ctr">
              <a:buClr>
                <a:srgbClr val="000000"/>
              </a:buClr>
              <a:buFont typeface="Arial"/>
              <a:buNone/>
            </a:pPr>
            <a:endParaRPr sz="1800">
              <a:solidFill>
                <a:srgbClr val="A9DBD6"/>
              </a:solidFill>
            </a:endParaRPr>
          </a:p>
        </p:txBody>
      </p:sp>
      <p:sp>
        <p:nvSpPr>
          <p:cNvPr id="1342" name="Shape 1342"/>
          <p:cNvSpPr txBox="1"/>
          <p:nvPr/>
        </p:nvSpPr>
        <p:spPr>
          <a:xfrm>
            <a:off x="6402858" y="4782060"/>
            <a:ext cx="2656799" cy="195600"/>
          </a:xfrm>
          <a:prstGeom prst="rect">
            <a:avLst/>
          </a:prstGeom>
          <a:noFill/>
          <a:ln>
            <a:noFill/>
          </a:ln>
        </p:spPr>
        <p:txBody>
          <a:bodyPr lIns="91425" tIns="91425" rIns="91425" bIns="91425" anchor="t" anchorCtr="0">
            <a:noAutofit/>
          </a:bodyPr>
          <a:lstStyle/>
          <a:p>
            <a:pPr algn="r"/>
            <a:r>
              <a:rPr lang="en" sz="700">
                <a:solidFill>
                  <a:srgbClr val="D5EDEA"/>
                </a:solidFill>
                <a:latin typeface="Proxima Nova"/>
                <a:ea typeface="Proxima Nova"/>
                <a:cs typeface="Proxima Nova"/>
                <a:sym typeface="Proxima Nova"/>
              </a:rPr>
              <a:t>© Copyright 2017 Pivotal Software, Inc. All rights Reserved.</a:t>
            </a:r>
          </a:p>
          <a:p>
            <a:endParaRPr sz="700">
              <a:solidFill>
                <a:srgbClr val="D5EDEA"/>
              </a:solidFill>
              <a:latin typeface="Proxima Nova"/>
              <a:ea typeface="Proxima Nova"/>
              <a:cs typeface="Proxima Nova"/>
              <a:sym typeface="Proxima Nova"/>
            </a:endParaRPr>
          </a:p>
        </p:txBody>
      </p:sp>
      <p:sp>
        <p:nvSpPr>
          <p:cNvPr id="1343" name="Shape 1343"/>
          <p:cNvSpPr txBox="1">
            <a:spLocks noGrp="1"/>
          </p:cNvSpPr>
          <p:nvPr>
            <p:ph type="title"/>
          </p:nvPr>
        </p:nvSpPr>
        <p:spPr>
          <a:xfrm>
            <a:off x="668800" y="2538500"/>
            <a:ext cx="7796700" cy="1529400"/>
          </a:xfrm>
          <a:prstGeom prst="rect">
            <a:avLst/>
          </a:prstGeom>
          <a:noFill/>
          <a:ln>
            <a:noFill/>
          </a:ln>
        </p:spPr>
        <p:txBody>
          <a:bodyPr lIns="91425" tIns="91425" rIns="91425" bIns="91425" anchor="t" anchorCtr="0"/>
          <a:lstStyle>
            <a:lvl1pPr lvl="0" algn="ctr" rtl="0">
              <a:spcBef>
                <a:spcPts val="0"/>
              </a:spcBef>
              <a:buNone/>
              <a:defRPr sz="2500">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44" name="Shape 1344"/>
          <p:cNvCxnSpPr/>
          <p:nvPr/>
        </p:nvCxnSpPr>
        <p:spPr>
          <a:xfrm>
            <a:off x="4202556" y="2323836"/>
            <a:ext cx="738900" cy="0"/>
          </a:xfrm>
          <a:prstGeom prst="straightConnector1">
            <a:avLst/>
          </a:prstGeom>
          <a:noFill/>
          <a:ln w="38100" cap="flat" cmpd="sng">
            <a:solidFill>
              <a:srgbClr val="FFFFFF"/>
            </a:solidFill>
            <a:prstDash val="solid"/>
            <a:round/>
            <a:headEnd type="none" w="med" len="med"/>
            <a:tailEnd type="none" w="med" len="med"/>
          </a:ln>
        </p:spPr>
      </p:cxnSp>
      <p:grpSp>
        <p:nvGrpSpPr>
          <p:cNvPr id="1345" name="Shape 1345"/>
          <p:cNvGrpSpPr/>
          <p:nvPr/>
        </p:nvGrpSpPr>
        <p:grpSpPr>
          <a:xfrm>
            <a:off x="3681215" y="1510641"/>
            <a:ext cx="1866239" cy="437130"/>
            <a:chOff x="1841475" y="2392725"/>
            <a:chExt cx="3928925" cy="920275"/>
          </a:xfrm>
        </p:grpSpPr>
        <p:sp>
          <p:nvSpPr>
            <p:cNvPr id="1346" name="Shape 1346"/>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lIns="91425" tIns="91425" rIns="91425" bIns="91425" anchor="ctr" anchorCtr="0">
              <a:noAutofit/>
            </a:bodyPr>
            <a:lstStyle/>
            <a:p>
              <a:endParaRPr/>
            </a:p>
          </p:txBody>
        </p:sp>
        <p:sp>
          <p:nvSpPr>
            <p:cNvPr id="1347" name="Shape 134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lIns="91425" tIns="91425" rIns="91425" bIns="91425" anchor="ctr" anchorCtr="0">
              <a:noAutofit/>
            </a:bodyPr>
            <a:lstStyle/>
            <a:p>
              <a:endParaRPr/>
            </a:p>
          </p:txBody>
        </p:sp>
        <p:sp>
          <p:nvSpPr>
            <p:cNvPr id="1348" name="Shape 134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lIns="91425" tIns="91425" rIns="91425" bIns="91425" anchor="ctr" anchorCtr="0">
              <a:noAutofit/>
            </a:bodyPr>
            <a:lstStyle/>
            <a:p>
              <a:endParaRPr/>
            </a:p>
          </p:txBody>
        </p:sp>
        <p:sp>
          <p:nvSpPr>
            <p:cNvPr id="1349" name="Shape 134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lIns="91425" tIns="91425" rIns="91425" bIns="91425" anchor="ctr" anchorCtr="0">
              <a:noAutofit/>
            </a:bodyPr>
            <a:lstStyle/>
            <a:p>
              <a:endParaRPr/>
            </a:p>
          </p:txBody>
        </p:sp>
        <p:sp>
          <p:nvSpPr>
            <p:cNvPr id="1350" name="Shape 135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lIns="91425" tIns="91425" rIns="91425" bIns="91425" anchor="ctr" anchorCtr="0">
              <a:noAutofit/>
            </a:bodyPr>
            <a:lstStyle/>
            <a:p>
              <a:endParaRPr/>
            </a:p>
          </p:txBody>
        </p:sp>
        <p:sp>
          <p:nvSpPr>
            <p:cNvPr id="1351" name="Shape 1351"/>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lIns="91425" tIns="91425" rIns="91425" bIns="91425" anchor="ctr" anchorCtr="0">
              <a:noAutofit/>
            </a:bodyPr>
            <a:lstStyle/>
            <a:p>
              <a:endParaRPr/>
            </a:p>
          </p:txBody>
        </p:sp>
        <p:sp>
          <p:nvSpPr>
            <p:cNvPr id="1352" name="Shape 1352"/>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lIns="91425" tIns="91425" rIns="91425" bIns="91425" anchor="ctr" anchorCtr="0">
              <a:noAutofit/>
            </a:bodyPr>
            <a:lstStyle/>
            <a:p>
              <a:endParaRPr/>
            </a:p>
          </p:txBody>
        </p:sp>
        <p:sp>
          <p:nvSpPr>
            <p:cNvPr id="1353" name="Shape 135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lIns="91425" tIns="91425" rIns="91425" bIns="91425" anchor="ctr" anchorCtr="0">
              <a:noAutofit/>
            </a:bodyPr>
            <a:lstStyle/>
            <a:p>
              <a:endParaRPr/>
            </a:p>
          </p:txBody>
        </p:sp>
      </p:grpSp>
    </p:spTree>
    <p:extLst>
      <p:ext uri="{BB962C8B-B14F-4D97-AF65-F5344CB8AC3E}">
        <p14:creationId xmlns:p14="http://schemas.microsoft.com/office/powerpoint/2010/main" val="2564411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18.xml><?xml version="1.0" encoding="utf-8"?>
<p:sldLayout xmlns:a="http://schemas.openxmlformats.org/drawingml/2006/main" xmlns:r="http://schemas.openxmlformats.org/officeDocument/2006/relationships" xmlns:p="http://schemas.openxmlformats.org/presentationml/2006/main">
  <p:cSld name="Divider">
    <p:bg>
      <p:bgPr>
        <a:solidFill>
          <a:schemeClr val="lt2"/>
        </a:solidFill>
        <a:effectLst/>
      </p:bgPr>
    </p:bg>
    <p:spTree>
      <p:nvGrpSpPr>
        <p:cNvPr id="1" name="Shape 1354"/>
        <p:cNvGrpSpPr/>
        <p:nvPr/>
      </p:nvGrpSpPr>
      <p:grpSpPr>
        <a:xfrm>
          <a:off x="0" y="0"/>
          <a:ext cx="0" cy="0"/>
          <a:chOff x="0" y="0"/>
          <a:chExt cx="0" cy="0"/>
        </a:xfrm>
      </p:grpSpPr>
      <p:sp>
        <p:nvSpPr>
          <p:cNvPr id="1355" name="Shape 1355"/>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lvl="0" algn="ctr" rtl="0">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56" name="Shape 1356"/>
          <p:cNvSpPr txBox="1">
            <a:spLocks noGrp="1"/>
          </p:cNvSpPr>
          <p:nvPr>
            <p:ph type="title" idx="2"/>
          </p:nvPr>
        </p:nvSpPr>
        <p:spPr>
          <a:xfrm>
            <a:off x="668800" y="2365150"/>
            <a:ext cx="7796700" cy="1702500"/>
          </a:xfrm>
          <a:prstGeom prst="rect">
            <a:avLst/>
          </a:prstGeom>
          <a:noFill/>
          <a:ln>
            <a:noFill/>
          </a:ln>
        </p:spPr>
        <p:txBody>
          <a:bodyPr lIns="91425" tIns="91425" rIns="91425" bIns="91425" anchor="t" anchorCtr="0"/>
          <a:lstStyle>
            <a:lvl1pPr lvl="0" algn="ctr"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57" name="Shape 1357"/>
          <p:cNvCxnSpPr/>
          <p:nvPr/>
        </p:nvCxnSpPr>
        <p:spPr>
          <a:xfrm>
            <a:off x="4202556" y="2323836"/>
            <a:ext cx="738900" cy="0"/>
          </a:xfrm>
          <a:prstGeom prst="straightConnector1">
            <a:avLst/>
          </a:prstGeom>
          <a:noFill/>
          <a:ln w="38100" cap="flat" cmpd="sng">
            <a:solidFill>
              <a:srgbClr val="FFFFFF"/>
            </a:solidFill>
            <a:prstDash val="solid"/>
            <a:round/>
            <a:headEnd type="none" w="med" len="med"/>
            <a:tailEnd type="none" w="med" len="med"/>
          </a:ln>
        </p:spPr>
      </p:cxnSp>
      <p:pic>
        <p:nvPicPr>
          <p:cNvPr id="1358" name="Shape 1358"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1326076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19.xml><?xml version="1.0" encoding="utf-8"?>
<p:sldLayout xmlns:a="http://schemas.openxmlformats.org/drawingml/2006/main" xmlns:r="http://schemas.openxmlformats.org/officeDocument/2006/relationships" xmlns:p="http://schemas.openxmlformats.org/presentationml/2006/main">
  <p:cSld name="Dark Divider">
    <p:bg>
      <p:bgPr>
        <a:solidFill>
          <a:schemeClr val="dk1"/>
        </a:solidFill>
        <a:effectLst/>
      </p:bgPr>
    </p:bg>
    <p:spTree>
      <p:nvGrpSpPr>
        <p:cNvPr id="1" name="Shape 1359"/>
        <p:cNvGrpSpPr/>
        <p:nvPr/>
      </p:nvGrpSpPr>
      <p:grpSpPr>
        <a:xfrm>
          <a:off x="0" y="0"/>
          <a:ext cx="0" cy="0"/>
          <a:chOff x="0" y="0"/>
          <a:chExt cx="0" cy="0"/>
        </a:xfrm>
      </p:grpSpPr>
      <p:sp>
        <p:nvSpPr>
          <p:cNvPr id="1360" name="Shape 1360"/>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lvl="0" algn="ctr" rtl="0">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61" name="Shape 1361"/>
          <p:cNvSpPr txBox="1">
            <a:spLocks noGrp="1"/>
          </p:cNvSpPr>
          <p:nvPr>
            <p:ph type="title" idx="2"/>
          </p:nvPr>
        </p:nvSpPr>
        <p:spPr>
          <a:xfrm>
            <a:off x="668800" y="2365150"/>
            <a:ext cx="7796700" cy="1702500"/>
          </a:xfrm>
          <a:prstGeom prst="rect">
            <a:avLst/>
          </a:prstGeom>
          <a:noFill/>
          <a:ln>
            <a:noFill/>
          </a:ln>
        </p:spPr>
        <p:txBody>
          <a:bodyPr lIns="91425" tIns="91425" rIns="91425" bIns="91425" anchor="t" anchorCtr="0"/>
          <a:lstStyle>
            <a:lvl1pPr lvl="0" algn="ctr" rtl="0">
              <a:spcBef>
                <a:spcPts val="0"/>
              </a:spcBef>
              <a:buNone/>
              <a:defRPr sz="3500" b="1">
                <a:solidFill>
                  <a:schemeClr val="lt2"/>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62" name="Shape 1362"/>
          <p:cNvCxnSpPr/>
          <p:nvPr/>
        </p:nvCxnSpPr>
        <p:spPr>
          <a:xfrm>
            <a:off x="4202556" y="2323836"/>
            <a:ext cx="738900" cy="0"/>
          </a:xfrm>
          <a:prstGeom prst="straightConnector1">
            <a:avLst/>
          </a:prstGeom>
          <a:noFill/>
          <a:ln w="38100" cap="flat" cmpd="sng">
            <a:solidFill>
              <a:srgbClr val="FFFFFF"/>
            </a:solidFill>
            <a:prstDash val="solid"/>
            <a:round/>
            <a:headEnd type="none" w="med" len="med"/>
            <a:tailEnd type="none" w="med" len="med"/>
          </a:ln>
        </p:spPr>
      </p:cxnSp>
      <p:pic>
        <p:nvPicPr>
          <p:cNvPr id="1363" name="Shape 136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3273877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Body w/ Image">
    <p:spTree>
      <p:nvGrpSpPr>
        <p:cNvPr id="1" name="Shape 1644"/>
        <p:cNvGrpSpPr/>
        <p:nvPr/>
      </p:nvGrpSpPr>
      <p:grpSpPr>
        <a:xfrm>
          <a:off x="0" y="0"/>
          <a:ext cx="0" cy="0"/>
          <a:chOff x="0" y="0"/>
          <a:chExt cx="0" cy="0"/>
        </a:xfrm>
      </p:grpSpPr>
      <p:sp>
        <p:nvSpPr>
          <p:cNvPr id="1645" name="Shape 1645"/>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46" name="Shape 1646"/>
          <p:cNvSpPr txBox="1"/>
          <p:nvPr/>
        </p:nvSpPr>
        <p:spPr>
          <a:xfrm>
            <a:off x="6096000" y="2114150"/>
            <a:ext cx="3048000" cy="3453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p>
        </p:txBody>
      </p:sp>
      <p:pic>
        <p:nvPicPr>
          <p:cNvPr id="1647" name="Shape 1647" descr="Shape 21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1648" name="Shape 1648"/>
          <p:cNvCxnSpPr/>
          <p:nvPr/>
        </p:nvCxnSpPr>
        <p:spPr>
          <a:xfrm>
            <a:off x="608803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1649" name="Shape 1649"/>
          <p:cNvSpPr txBox="1">
            <a:spLocks noGrp="1"/>
          </p:cNvSpPr>
          <p:nvPr>
            <p:ph type="title"/>
          </p:nvPr>
        </p:nvSpPr>
        <p:spPr>
          <a:xfrm>
            <a:off x="253550" y="151271"/>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50" name="Shape 1650"/>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20.xml><?xml version="1.0" encoding="utf-8"?>
<p:sldLayout xmlns:a="http://schemas.openxmlformats.org/drawingml/2006/main" xmlns:r="http://schemas.openxmlformats.org/officeDocument/2006/relationships" xmlns:p="http://schemas.openxmlformats.org/presentationml/2006/main">
  <p:cSld name="Intro">
    <p:spTree>
      <p:nvGrpSpPr>
        <p:cNvPr id="1" name="Shape 1364"/>
        <p:cNvGrpSpPr/>
        <p:nvPr/>
      </p:nvGrpSpPr>
      <p:grpSpPr>
        <a:xfrm>
          <a:off x="0" y="0"/>
          <a:ext cx="0" cy="0"/>
          <a:chOff x="0" y="0"/>
          <a:chExt cx="0" cy="0"/>
        </a:xfrm>
      </p:grpSpPr>
      <p:sp>
        <p:nvSpPr>
          <p:cNvPr id="1365" name="Shape 1365"/>
          <p:cNvSpPr/>
          <p:nvPr/>
        </p:nvSpPr>
        <p:spPr>
          <a:xfrm>
            <a:off x="0" y="0"/>
            <a:ext cx="3048000" cy="5143500"/>
          </a:xfrm>
          <a:prstGeom prst="rect">
            <a:avLst/>
          </a:prstGeom>
          <a:solidFill>
            <a:schemeClr val="lt2"/>
          </a:solidFill>
          <a:ln>
            <a:noFill/>
          </a:ln>
        </p:spPr>
        <p:txBody>
          <a:bodyPr lIns="91425" tIns="91425" rIns="91425" bIns="91425" anchor="ctr" anchorCtr="0">
            <a:noAutofit/>
          </a:bodyPr>
          <a:lstStyle/>
          <a:p>
            <a:endParaRPr/>
          </a:p>
        </p:txBody>
      </p:sp>
      <p:pic>
        <p:nvPicPr>
          <p:cNvPr id="1366" name="Shape 1366"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cxnSp>
        <p:nvCxnSpPr>
          <p:cNvPr id="1367" name="Shape 1367"/>
          <p:cNvCxnSpPr/>
          <p:nvPr/>
        </p:nvCxnSpPr>
        <p:spPr>
          <a:xfrm>
            <a:off x="301145" y="2126470"/>
            <a:ext cx="738900" cy="0"/>
          </a:xfrm>
          <a:prstGeom prst="straightConnector1">
            <a:avLst/>
          </a:prstGeom>
          <a:noFill/>
          <a:ln w="38100" cap="flat" cmpd="sng">
            <a:solidFill>
              <a:schemeClr val="dk1"/>
            </a:solidFill>
            <a:prstDash val="solid"/>
            <a:round/>
            <a:headEnd type="none" w="med" len="med"/>
            <a:tailEnd type="none" w="med" len="med"/>
          </a:ln>
        </p:spPr>
      </p:cxnSp>
      <p:sp>
        <p:nvSpPr>
          <p:cNvPr id="1368" name="Shape 1368"/>
          <p:cNvSpPr txBox="1">
            <a:spLocks noGrp="1"/>
          </p:cNvSpPr>
          <p:nvPr>
            <p:ph type="title"/>
          </p:nvPr>
        </p:nvSpPr>
        <p:spPr>
          <a:xfrm>
            <a:off x="220475" y="449003"/>
            <a:ext cx="2751300" cy="1574400"/>
          </a:xfrm>
          <a:prstGeom prst="rect">
            <a:avLst/>
          </a:prstGeom>
          <a:noFill/>
          <a:ln>
            <a:noFill/>
          </a:ln>
        </p:spPr>
        <p:txBody>
          <a:bodyPr lIns="91425" tIns="91425" rIns="91425" bIns="91425" anchor="b"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sz="2500"/>
            </a:lvl2pPr>
            <a:lvl3pPr lvl="2" rtl="0">
              <a:spcBef>
                <a:spcPts val="0"/>
              </a:spcBef>
              <a:buNone/>
              <a:defRPr sz="2500"/>
            </a:lvl3pPr>
            <a:lvl4pPr lvl="3" rtl="0">
              <a:spcBef>
                <a:spcPts val="0"/>
              </a:spcBef>
              <a:buNone/>
              <a:defRPr sz="2500"/>
            </a:lvl4pPr>
            <a:lvl5pPr lvl="4" rtl="0">
              <a:spcBef>
                <a:spcPts val="0"/>
              </a:spcBef>
              <a:buNone/>
              <a:defRPr sz="2500"/>
            </a:lvl5pPr>
            <a:lvl6pPr lvl="5" rtl="0">
              <a:spcBef>
                <a:spcPts val="0"/>
              </a:spcBef>
              <a:buNone/>
              <a:defRPr sz="2500"/>
            </a:lvl6pPr>
            <a:lvl7pPr lvl="6" rtl="0">
              <a:spcBef>
                <a:spcPts val="0"/>
              </a:spcBef>
              <a:buNone/>
              <a:defRPr sz="2500"/>
            </a:lvl7pPr>
            <a:lvl8pPr lvl="7" rtl="0">
              <a:spcBef>
                <a:spcPts val="0"/>
              </a:spcBef>
              <a:buNone/>
              <a:defRPr sz="2500"/>
            </a:lvl8pPr>
            <a:lvl9pPr lvl="8" rtl="0">
              <a:spcBef>
                <a:spcPts val="0"/>
              </a:spcBef>
              <a:buNone/>
              <a:defRPr sz="2500"/>
            </a:lvl9pPr>
          </a:lstStyle>
          <a:p>
            <a:endParaRPr/>
          </a:p>
        </p:txBody>
      </p:sp>
      <p:sp>
        <p:nvSpPr>
          <p:cNvPr id="1369" name="Shape 1369"/>
          <p:cNvSpPr txBox="1">
            <a:spLocks noGrp="1"/>
          </p:cNvSpPr>
          <p:nvPr>
            <p:ph type="title" idx="2"/>
          </p:nvPr>
        </p:nvSpPr>
        <p:spPr>
          <a:xfrm>
            <a:off x="220475" y="2274309"/>
            <a:ext cx="27513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70" name="Shape 1370"/>
          <p:cNvCxnSpPr/>
          <p:nvPr/>
        </p:nvCxnSpPr>
        <p:spPr>
          <a:xfrm>
            <a:off x="3040955" y="-214525"/>
            <a:ext cx="0" cy="119700"/>
          </a:xfrm>
          <a:prstGeom prst="straightConnector1">
            <a:avLst/>
          </a:prstGeom>
          <a:noFill/>
          <a:ln w="9525" cap="flat" cmpd="sng">
            <a:solidFill>
              <a:srgbClr val="FFFFFF"/>
            </a:solidFill>
            <a:prstDash val="solid"/>
            <a:round/>
            <a:headEnd type="none" w="lg" len="lg"/>
            <a:tailEnd type="none" w="lg" len="lg"/>
          </a:ln>
        </p:spPr>
      </p:cxnSp>
    </p:spTree>
    <p:extLst>
      <p:ext uri="{BB962C8B-B14F-4D97-AF65-F5344CB8AC3E}">
        <p14:creationId xmlns:p14="http://schemas.microsoft.com/office/powerpoint/2010/main" val="1861927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21.xml><?xml version="1.0" encoding="utf-8"?>
<p:sldLayout xmlns:a="http://schemas.openxmlformats.org/drawingml/2006/main" xmlns:r="http://schemas.openxmlformats.org/officeDocument/2006/relationships" xmlns:p="http://schemas.openxmlformats.org/presentationml/2006/main">
  <p:cSld name="Dark Intro">
    <p:spTree>
      <p:nvGrpSpPr>
        <p:cNvPr id="1" name="Shape 1371"/>
        <p:cNvGrpSpPr/>
        <p:nvPr/>
      </p:nvGrpSpPr>
      <p:grpSpPr>
        <a:xfrm>
          <a:off x="0" y="0"/>
          <a:ext cx="0" cy="0"/>
          <a:chOff x="0" y="0"/>
          <a:chExt cx="0" cy="0"/>
        </a:xfrm>
      </p:grpSpPr>
      <p:sp>
        <p:nvSpPr>
          <p:cNvPr id="1372" name="Shape 1372"/>
          <p:cNvSpPr/>
          <p:nvPr/>
        </p:nvSpPr>
        <p:spPr>
          <a:xfrm>
            <a:off x="0" y="0"/>
            <a:ext cx="3048000" cy="5143500"/>
          </a:xfrm>
          <a:prstGeom prst="rect">
            <a:avLst/>
          </a:prstGeom>
          <a:solidFill>
            <a:schemeClr val="dk1"/>
          </a:solidFill>
          <a:ln>
            <a:noFill/>
          </a:ln>
        </p:spPr>
        <p:txBody>
          <a:bodyPr lIns="91425" tIns="91425" rIns="91425" bIns="91425" anchor="ctr" anchorCtr="0">
            <a:noAutofit/>
          </a:bodyPr>
          <a:lstStyle/>
          <a:p>
            <a:endParaRPr/>
          </a:p>
        </p:txBody>
      </p:sp>
      <p:pic>
        <p:nvPicPr>
          <p:cNvPr id="1373" name="Shape 137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cxnSp>
        <p:nvCxnSpPr>
          <p:cNvPr id="1374" name="Shape 1374"/>
          <p:cNvCxnSpPr/>
          <p:nvPr/>
        </p:nvCxnSpPr>
        <p:spPr>
          <a:xfrm>
            <a:off x="301145" y="2126470"/>
            <a:ext cx="738900" cy="0"/>
          </a:xfrm>
          <a:prstGeom prst="straightConnector1">
            <a:avLst/>
          </a:prstGeom>
          <a:noFill/>
          <a:ln w="38100" cap="flat" cmpd="sng">
            <a:solidFill>
              <a:schemeClr val="lt2"/>
            </a:solidFill>
            <a:prstDash val="solid"/>
            <a:round/>
            <a:headEnd type="none" w="med" len="med"/>
            <a:tailEnd type="none" w="med" len="med"/>
          </a:ln>
        </p:spPr>
      </p:cxnSp>
      <p:sp>
        <p:nvSpPr>
          <p:cNvPr id="1375" name="Shape 1375"/>
          <p:cNvSpPr txBox="1">
            <a:spLocks noGrp="1"/>
          </p:cNvSpPr>
          <p:nvPr>
            <p:ph type="title"/>
          </p:nvPr>
        </p:nvSpPr>
        <p:spPr>
          <a:xfrm>
            <a:off x="220475" y="449003"/>
            <a:ext cx="2751300" cy="1574400"/>
          </a:xfrm>
          <a:prstGeom prst="rect">
            <a:avLst/>
          </a:prstGeom>
          <a:noFill/>
          <a:ln>
            <a:noFill/>
          </a:ln>
        </p:spPr>
        <p:txBody>
          <a:bodyPr lIns="91425" tIns="91425" rIns="91425" bIns="91425" anchor="b" anchorCtr="0"/>
          <a:lstStyle>
            <a:lvl1pPr lvl="0" rtl="0">
              <a:spcBef>
                <a:spcPts val="0"/>
              </a:spcBef>
              <a:buNone/>
              <a:defRPr sz="2500" b="1">
                <a:solidFill>
                  <a:schemeClr val="lt2"/>
                </a:solidFill>
                <a:latin typeface="Proxima Nova"/>
                <a:ea typeface="Proxima Nova"/>
                <a:cs typeface="Proxima Nova"/>
                <a:sym typeface="Proxima Nova"/>
              </a:defRPr>
            </a:lvl1pPr>
            <a:lvl2pPr lvl="1" rtl="0">
              <a:spcBef>
                <a:spcPts val="0"/>
              </a:spcBef>
              <a:buNone/>
              <a:defRPr sz="2500"/>
            </a:lvl2pPr>
            <a:lvl3pPr lvl="2" rtl="0">
              <a:spcBef>
                <a:spcPts val="0"/>
              </a:spcBef>
              <a:buNone/>
              <a:defRPr sz="2500"/>
            </a:lvl3pPr>
            <a:lvl4pPr lvl="3" rtl="0">
              <a:spcBef>
                <a:spcPts val="0"/>
              </a:spcBef>
              <a:buNone/>
              <a:defRPr sz="2500"/>
            </a:lvl4pPr>
            <a:lvl5pPr lvl="4" rtl="0">
              <a:spcBef>
                <a:spcPts val="0"/>
              </a:spcBef>
              <a:buNone/>
              <a:defRPr sz="2500"/>
            </a:lvl5pPr>
            <a:lvl6pPr lvl="5" rtl="0">
              <a:spcBef>
                <a:spcPts val="0"/>
              </a:spcBef>
              <a:buNone/>
              <a:defRPr sz="2500"/>
            </a:lvl6pPr>
            <a:lvl7pPr lvl="6" rtl="0">
              <a:spcBef>
                <a:spcPts val="0"/>
              </a:spcBef>
              <a:buNone/>
              <a:defRPr sz="2500"/>
            </a:lvl7pPr>
            <a:lvl8pPr lvl="7" rtl="0">
              <a:spcBef>
                <a:spcPts val="0"/>
              </a:spcBef>
              <a:buNone/>
              <a:defRPr sz="2500"/>
            </a:lvl8pPr>
            <a:lvl9pPr lvl="8" rtl="0">
              <a:spcBef>
                <a:spcPts val="0"/>
              </a:spcBef>
              <a:buNone/>
              <a:defRPr sz="2500"/>
            </a:lvl9pPr>
          </a:lstStyle>
          <a:p>
            <a:endParaRPr/>
          </a:p>
        </p:txBody>
      </p:sp>
      <p:sp>
        <p:nvSpPr>
          <p:cNvPr id="1376" name="Shape 1376"/>
          <p:cNvSpPr txBox="1">
            <a:spLocks noGrp="1"/>
          </p:cNvSpPr>
          <p:nvPr>
            <p:ph type="title" idx="2"/>
          </p:nvPr>
        </p:nvSpPr>
        <p:spPr>
          <a:xfrm>
            <a:off x="220475" y="2274309"/>
            <a:ext cx="27513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77" name="Shape 1377"/>
          <p:cNvCxnSpPr/>
          <p:nvPr/>
        </p:nvCxnSpPr>
        <p:spPr>
          <a:xfrm>
            <a:off x="3040955" y="-214525"/>
            <a:ext cx="0" cy="119700"/>
          </a:xfrm>
          <a:prstGeom prst="straightConnector1">
            <a:avLst/>
          </a:prstGeom>
          <a:noFill/>
          <a:ln w="9525" cap="flat" cmpd="sng">
            <a:solidFill>
              <a:srgbClr val="FFFFFF"/>
            </a:solidFill>
            <a:prstDash val="solid"/>
            <a:round/>
            <a:headEnd type="none" w="lg" len="lg"/>
            <a:tailEnd type="none" w="lg" len="lg"/>
          </a:ln>
        </p:spPr>
      </p:cxnSp>
    </p:spTree>
    <p:extLst>
      <p:ext uri="{BB962C8B-B14F-4D97-AF65-F5344CB8AC3E}">
        <p14:creationId xmlns:p14="http://schemas.microsoft.com/office/powerpoint/2010/main" val="1098919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22.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1378"/>
        <p:cNvGrpSpPr/>
        <p:nvPr/>
      </p:nvGrpSpPr>
      <p:grpSpPr>
        <a:xfrm>
          <a:off x="0" y="0"/>
          <a:ext cx="0" cy="0"/>
          <a:chOff x="0" y="0"/>
          <a:chExt cx="0" cy="0"/>
        </a:xfrm>
      </p:grpSpPr>
      <p:pic>
        <p:nvPicPr>
          <p:cNvPr id="1379" name="Shape 1379"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380" name="Shape 1380"/>
          <p:cNvCxnSpPr/>
          <p:nvPr/>
        </p:nvCxnSpPr>
        <p:spPr>
          <a:xfrm rot="10800000">
            <a:off x="6096000" y="925300"/>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381" name="Shape 1381"/>
          <p:cNvCxnSpPr/>
          <p:nvPr/>
        </p:nvCxnSpPr>
        <p:spPr>
          <a:xfrm>
            <a:off x="6096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382" name="Shape 1382"/>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3105212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23.xml><?xml version="1.0" encoding="utf-8"?>
<p:sldLayout xmlns:a="http://schemas.openxmlformats.org/drawingml/2006/main" xmlns:r="http://schemas.openxmlformats.org/officeDocument/2006/relationships" xmlns:p="http://schemas.openxmlformats.org/presentationml/2006/main">
  <p:cSld name="Dark Body w/ Support">
    <p:bg>
      <p:bgPr>
        <a:solidFill>
          <a:schemeClr val="dk1"/>
        </a:solidFill>
        <a:effectLst/>
      </p:bgPr>
    </p:bg>
    <p:spTree>
      <p:nvGrpSpPr>
        <p:cNvPr id="1" name="Shape 1383"/>
        <p:cNvGrpSpPr/>
        <p:nvPr/>
      </p:nvGrpSpPr>
      <p:grpSpPr>
        <a:xfrm>
          <a:off x="0" y="0"/>
          <a:ext cx="0" cy="0"/>
          <a:chOff x="0" y="0"/>
          <a:chExt cx="0" cy="0"/>
        </a:xfrm>
      </p:grpSpPr>
      <p:cxnSp>
        <p:nvCxnSpPr>
          <p:cNvPr id="1384" name="Shape 1384"/>
          <p:cNvCxnSpPr/>
          <p:nvPr/>
        </p:nvCxnSpPr>
        <p:spPr>
          <a:xfrm rot="10800000">
            <a:off x="6096000" y="925300"/>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1385" name="Shape 1385"/>
          <p:cNvCxnSpPr/>
          <p:nvPr/>
        </p:nvCxnSpPr>
        <p:spPr>
          <a:xfrm>
            <a:off x="6096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386" name="Shape 1386"/>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387" name="Shape 1387"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2629084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24.xml><?xml version="1.0" encoding="utf-8"?>
<p:sldLayout xmlns:a="http://schemas.openxmlformats.org/drawingml/2006/main" xmlns:r="http://schemas.openxmlformats.org/officeDocument/2006/relationships" xmlns:p="http://schemas.openxmlformats.org/presentationml/2006/main">
  <p:cSld name="Body w/ Image">
    <p:spTree>
      <p:nvGrpSpPr>
        <p:cNvPr id="1" name="Shape 1388"/>
        <p:cNvGrpSpPr/>
        <p:nvPr/>
      </p:nvGrpSpPr>
      <p:grpSpPr>
        <a:xfrm>
          <a:off x="0" y="0"/>
          <a:ext cx="0" cy="0"/>
          <a:chOff x="0" y="0"/>
          <a:chExt cx="0" cy="0"/>
        </a:xfrm>
      </p:grpSpPr>
      <p:sp>
        <p:nvSpPr>
          <p:cNvPr id="1389" name="Shape 1389"/>
          <p:cNvSpPr/>
          <p:nvPr/>
        </p:nvSpPr>
        <p:spPr>
          <a:xfrm>
            <a:off x="6096000" y="0"/>
            <a:ext cx="3048000" cy="5143500"/>
          </a:xfrm>
          <a:prstGeom prst="rect">
            <a:avLst/>
          </a:prstGeom>
          <a:solidFill>
            <a:srgbClr val="EFEFEF"/>
          </a:solidFill>
          <a:ln>
            <a:noFill/>
          </a:ln>
        </p:spPr>
        <p:txBody>
          <a:bodyPr lIns="91425" tIns="91425" rIns="91425" bIns="91425" anchor="ctr" anchorCtr="0">
            <a:noAutofit/>
          </a:bodyPr>
          <a:lstStyle/>
          <a:p>
            <a:endParaRPr/>
          </a:p>
        </p:txBody>
      </p:sp>
      <p:sp>
        <p:nvSpPr>
          <p:cNvPr id="1390" name="Shape 1390"/>
          <p:cNvSpPr txBox="1"/>
          <p:nvPr/>
        </p:nvSpPr>
        <p:spPr>
          <a:xfrm>
            <a:off x="6096000" y="2114150"/>
            <a:ext cx="3048000" cy="475800"/>
          </a:xfrm>
          <a:prstGeom prst="rect">
            <a:avLst/>
          </a:prstGeom>
          <a:noFill/>
          <a:ln>
            <a:noFill/>
          </a:ln>
        </p:spPr>
        <p:txBody>
          <a:bodyPr lIns="91425" tIns="45700" rIns="91425" bIns="45700" anchor="t" anchorCtr="0">
            <a:noAutofit/>
          </a:bodyPr>
          <a:lstStyle/>
          <a:p>
            <a:pPr algn="ctr">
              <a:lnSpc>
                <a:spcPct val="110000"/>
              </a:lnSpc>
              <a:buClr>
                <a:srgbClr val="000000"/>
              </a:buClr>
              <a:buSzPct val="25000"/>
              <a:buFont typeface="Proxima Nova"/>
              <a:buNone/>
            </a:pPr>
            <a:r>
              <a:rPr lang="en" sz="1800" b="1">
                <a:solidFill>
                  <a:srgbClr val="999999"/>
                </a:solidFill>
                <a:latin typeface="Permanent Marker"/>
                <a:ea typeface="Permanent Marker"/>
                <a:cs typeface="Permanent Marker"/>
                <a:sym typeface="Permanent Marker"/>
              </a:rPr>
              <a:t>Cover with Image</a:t>
            </a:r>
          </a:p>
        </p:txBody>
      </p:sp>
      <p:pic>
        <p:nvPicPr>
          <p:cNvPr id="1391" name="Shape 1391"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392" name="Shape 1392"/>
          <p:cNvCxnSpPr/>
          <p:nvPr/>
        </p:nvCxnSpPr>
        <p:spPr>
          <a:xfrm>
            <a:off x="6088034" y="-214525"/>
            <a:ext cx="0" cy="119700"/>
          </a:xfrm>
          <a:prstGeom prst="straightConnector1">
            <a:avLst/>
          </a:prstGeom>
          <a:noFill/>
          <a:ln w="9525" cap="flat" cmpd="sng">
            <a:solidFill>
              <a:srgbClr val="FFFFFF"/>
            </a:solidFill>
            <a:prstDash val="solid"/>
            <a:round/>
            <a:headEnd type="none" w="lg" len="lg"/>
            <a:tailEnd type="none" w="lg" len="lg"/>
          </a:ln>
        </p:spPr>
      </p:cxnSp>
      <p:sp>
        <p:nvSpPr>
          <p:cNvPr id="1393" name="Shape 1393"/>
          <p:cNvSpPr txBox="1">
            <a:spLocks noGrp="1"/>
          </p:cNvSpPr>
          <p:nvPr>
            <p:ph type="title"/>
          </p:nvPr>
        </p:nvSpPr>
        <p:spPr>
          <a:xfrm>
            <a:off x="253550" y="151275"/>
            <a:ext cx="58425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1642161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25.xml><?xml version="1.0" encoding="utf-8"?>
<p:sldLayout xmlns:a="http://schemas.openxmlformats.org/drawingml/2006/main" xmlns:r="http://schemas.openxmlformats.org/officeDocument/2006/relationships" xmlns:p="http://schemas.openxmlformats.org/presentationml/2006/main">
  <p:cSld name="Dark Body w/ Image">
    <p:bg>
      <p:bgPr>
        <a:solidFill>
          <a:schemeClr val="dk1"/>
        </a:solidFill>
        <a:effectLst/>
      </p:bgPr>
    </p:bg>
    <p:spTree>
      <p:nvGrpSpPr>
        <p:cNvPr id="1" name="Shape 1394"/>
        <p:cNvGrpSpPr/>
        <p:nvPr/>
      </p:nvGrpSpPr>
      <p:grpSpPr>
        <a:xfrm>
          <a:off x="0" y="0"/>
          <a:ext cx="0" cy="0"/>
          <a:chOff x="0" y="0"/>
          <a:chExt cx="0" cy="0"/>
        </a:xfrm>
      </p:grpSpPr>
      <p:sp>
        <p:nvSpPr>
          <p:cNvPr id="1395" name="Shape 1395"/>
          <p:cNvSpPr/>
          <p:nvPr/>
        </p:nvSpPr>
        <p:spPr>
          <a:xfrm>
            <a:off x="6096000" y="0"/>
            <a:ext cx="3048000" cy="5143500"/>
          </a:xfrm>
          <a:prstGeom prst="rect">
            <a:avLst/>
          </a:prstGeom>
          <a:solidFill>
            <a:srgbClr val="EFEFEF"/>
          </a:solidFill>
          <a:ln>
            <a:noFill/>
          </a:ln>
        </p:spPr>
        <p:txBody>
          <a:bodyPr lIns="91425" tIns="91425" rIns="91425" bIns="91425" anchor="ctr" anchorCtr="0">
            <a:noAutofit/>
          </a:bodyPr>
          <a:lstStyle/>
          <a:p>
            <a:endParaRPr/>
          </a:p>
        </p:txBody>
      </p:sp>
      <p:sp>
        <p:nvSpPr>
          <p:cNvPr id="1396" name="Shape 1396"/>
          <p:cNvSpPr txBox="1"/>
          <p:nvPr/>
        </p:nvSpPr>
        <p:spPr>
          <a:xfrm>
            <a:off x="6096000" y="2114150"/>
            <a:ext cx="3048000" cy="475800"/>
          </a:xfrm>
          <a:prstGeom prst="rect">
            <a:avLst/>
          </a:prstGeom>
          <a:noFill/>
          <a:ln>
            <a:noFill/>
          </a:ln>
        </p:spPr>
        <p:txBody>
          <a:bodyPr lIns="91425" tIns="45700" rIns="91425" bIns="45700" anchor="t" anchorCtr="0">
            <a:noAutofit/>
          </a:bodyPr>
          <a:lstStyle/>
          <a:p>
            <a:pPr algn="ctr">
              <a:lnSpc>
                <a:spcPct val="110000"/>
              </a:lnSpc>
              <a:buClr>
                <a:srgbClr val="000000"/>
              </a:buClr>
              <a:buSzPct val="25000"/>
              <a:buFont typeface="Proxima Nova"/>
              <a:buNone/>
            </a:pPr>
            <a:r>
              <a:rPr lang="en" sz="1800" b="1">
                <a:solidFill>
                  <a:srgbClr val="999999"/>
                </a:solidFill>
                <a:latin typeface="Permanent Marker"/>
                <a:ea typeface="Permanent Marker"/>
                <a:cs typeface="Permanent Marker"/>
                <a:sym typeface="Permanent Marker"/>
              </a:rPr>
              <a:t>Cover with Image</a:t>
            </a:r>
          </a:p>
        </p:txBody>
      </p:sp>
      <p:cxnSp>
        <p:nvCxnSpPr>
          <p:cNvPr id="1397" name="Shape 1397"/>
          <p:cNvCxnSpPr/>
          <p:nvPr/>
        </p:nvCxnSpPr>
        <p:spPr>
          <a:xfrm>
            <a:off x="6088034" y="-214525"/>
            <a:ext cx="0" cy="119700"/>
          </a:xfrm>
          <a:prstGeom prst="straightConnector1">
            <a:avLst/>
          </a:prstGeom>
          <a:noFill/>
          <a:ln w="9525" cap="flat" cmpd="sng">
            <a:solidFill>
              <a:srgbClr val="FFFFFF"/>
            </a:solidFill>
            <a:prstDash val="solid"/>
            <a:round/>
            <a:headEnd type="none" w="lg" len="lg"/>
            <a:tailEnd type="none" w="lg" len="lg"/>
          </a:ln>
        </p:spPr>
      </p:cxnSp>
      <p:sp>
        <p:nvSpPr>
          <p:cNvPr id="1398" name="Shape 1398"/>
          <p:cNvSpPr txBox="1">
            <a:spLocks noGrp="1"/>
          </p:cNvSpPr>
          <p:nvPr>
            <p:ph type="title"/>
          </p:nvPr>
        </p:nvSpPr>
        <p:spPr>
          <a:xfrm>
            <a:off x="253550" y="151275"/>
            <a:ext cx="5842500" cy="557700"/>
          </a:xfrm>
          <a:prstGeom prst="rect">
            <a:avLst/>
          </a:prstGeom>
          <a:noFill/>
          <a:ln>
            <a:noFill/>
          </a:ln>
        </p:spPr>
        <p:txBody>
          <a:bodyPr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399" name="Shape 1399"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4103547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26.xml><?xml version="1.0" encoding="utf-8"?>
<p:sldLayout xmlns:a="http://schemas.openxmlformats.org/drawingml/2006/main" xmlns:r="http://schemas.openxmlformats.org/officeDocument/2006/relationships" xmlns:p="http://schemas.openxmlformats.org/presentationml/2006/main">
  <p:cSld name="Blank">
    <p:spTree>
      <p:nvGrpSpPr>
        <p:cNvPr id="1" name="Shape 1400"/>
        <p:cNvGrpSpPr/>
        <p:nvPr/>
      </p:nvGrpSpPr>
      <p:grpSpPr>
        <a:xfrm>
          <a:off x="0" y="0"/>
          <a:ext cx="0" cy="0"/>
          <a:chOff x="0" y="0"/>
          <a:chExt cx="0" cy="0"/>
        </a:xfrm>
      </p:grpSpPr>
      <p:pic>
        <p:nvPicPr>
          <p:cNvPr id="1401" name="Shape 1401"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Tree>
    <p:extLst>
      <p:ext uri="{BB962C8B-B14F-4D97-AF65-F5344CB8AC3E}">
        <p14:creationId xmlns:p14="http://schemas.microsoft.com/office/powerpoint/2010/main" val="1954471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27.xml><?xml version="1.0" encoding="utf-8"?>
<p:sldLayout xmlns:a="http://schemas.openxmlformats.org/drawingml/2006/main" xmlns:r="http://schemas.openxmlformats.org/officeDocument/2006/relationships" xmlns:p="http://schemas.openxmlformats.org/presentationml/2006/main">
  <p:cSld name="Dark Blank">
    <p:bg>
      <p:bgPr>
        <a:solidFill>
          <a:schemeClr val="dk1"/>
        </a:solidFill>
        <a:effectLst/>
      </p:bgPr>
    </p:bg>
    <p:spTree>
      <p:nvGrpSpPr>
        <p:cNvPr id="1" name="Shape 1402"/>
        <p:cNvGrpSpPr/>
        <p:nvPr/>
      </p:nvGrpSpPr>
      <p:grpSpPr>
        <a:xfrm>
          <a:off x="0" y="0"/>
          <a:ext cx="0" cy="0"/>
          <a:chOff x="0" y="0"/>
          <a:chExt cx="0" cy="0"/>
        </a:xfrm>
      </p:grpSpPr>
      <p:pic>
        <p:nvPicPr>
          <p:cNvPr id="1403" name="Shape 140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1632340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28.xml><?xml version="1.0" encoding="utf-8"?>
<p:sldLayout xmlns:a="http://schemas.openxmlformats.org/drawingml/2006/main" xmlns:r="http://schemas.openxmlformats.org/officeDocument/2006/relationships" xmlns:p="http://schemas.openxmlformats.org/presentationml/2006/main">
  <p:cSld name="Side-by-Side">
    <p:spTree>
      <p:nvGrpSpPr>
        <p:cNvPr id="1" name="Shape 1404"/>
        <p:cNvGrpSpPr/>
        <p:nvPr/>
      </p:nvGrpSpPr>
      <p:grpSpPr>
        <a:xfrm>
          <a:off x="0" y="0"/>
          <a:ext cx="0" cy="0"/>
          <a:chOff x="0" y="0"/>
          <a:chExt cx="0" cy="0"/>
        </a:xfrm>
      </p:grpSpPr>
      <p:pic>
        <p:nvPicPr>
          <p:cNvPr id="1405" name="Shape 1405"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406" name="Shape 1406"/>
          <p:cNvCxnSpPr/>
          <p:nvPr/>
        </p:nvCxnSpPr>
        <p:spPr>
          <a:xfrm rot="10800000">
            <a:off x="4572000" y="925300"/>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407" name="Shape 1407"/>
          <p:cNvCxnSpPr/>
          <p:nvPr/>
        </p:nvCxnSpPr>
        <p:spPr>
          <a:xfrm>
            <a:off x="4572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408" name="Shape 1408"/>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1954693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29.xml><?xml version="1.0" encoding="utf-8"?>
<p:sldLayout xmlns:a="http://schemas.openxmlformats.org/drawingml/2006/main" xmlns:r="http://schemas.openxmlformats.org/officeDocument/2006/relationships" xmlns:p="http://schemas.openxmlformats.org/presentationml/2006/main">
  <p:cSld name="Dark Side-by-Side">
    <p:bg>
      <p:bgPr>
        <a:solidFill>
          <a:schemeClr val="dk1"/>
        </a:solidFill>
        <a:effectLst/>
      </p:bgPr>
    </p:bg>
    <p:spTree>
      <p:nvGrpSpPr>
        <p:cNvPr id="1" name="Shape 1409"/>
        <p:cNvGrpSpPr/>
        <p:nvPr/>
      </p:nvGrpSpPr>
      <p:grpSpPr>
        <a:xfrm>
          <a:off x="0" y="0"/>
          <a:ext cx="0" cy="0"/>
          <a:chOff x="0" y="0"/>
          <a:chExt cx="0" cy="0"/>
        </a:xfrm>
      </p:grpSpPr>
      <p:cxnSp>
        <p:nvCxnSpPr>
          <p:cNvPr id="1410" name="Shape 1410"/>
          <p:cNvCxnSpPr/>
          <p:nvPr/>
        </p:nvCxnSpPr>
        <p:spPr>
          <a:xfrm rot="10800000">
            <a:off x="4572000" y="925300"/>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1411" name="Shape 1411"/>
          <p:cNvCxnSpPr/>
          <p:nvPr/>
        </p:nvCxnSpPr>
        <p:spPr>
          <a:xfrm>
            <a:off x="4572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412" name="Shape 1412"/>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413" name="Shape 141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905580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Blank">
    <p:spTree>
      <p:nvGrpSpPr>
        <p:cNvPr id="1" name="Shape 1651"/>
        <p:cNvGrpSpPr/>
        <p:nvPr/>
      </p:nvGrpSpPr>
      <p:grpSpPr>
        <a:xfrm>
          <a:off x="0" y="0"/>
          <a:ext cx="0" cy="0"/>
          <a:chOff x="0" y="0"/>
          <a:chExt cx="0" cy="0"/>
        </a:xfrm>
      </p:grpSpPr>
      <p:sp>
        <p:nvSpPr>
          <p:cNvPr id="1652" name="Shape 1652"/>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30.xml><?xml version="1.0" encoding="utf-8"?>
<p:sldLayout xmlns:a="http://schemas.openxmlformats.org/drawingml/2006/main" xmlns:r="http://schemas.openxmlformats.org/officeDocument/2006/relationships" xmlns:p="http://schemas.openxmlformats.org/presentationml/2006/main">
  <p:cSld name="Statement">
    <p:spTree>
      <p:nvGrpSpPr>
        <p:cNvPr id="1" name="Shape 1414"/>
        <p:cNvGrpSpPr/>
        <p:nvPr/>
      </p:nvGrpSpPr>
      <p:grpSpPr>
        <a:xfrm>
          <a:off x="0" y="0"/>
          <a:ext cx="0" cy="0"/>
          <a:chOff x="0" y="0"/>
          <a:chExt cx="0" cy="0"/>
        </a:xfrm>
      </p:grpSpPr>
      <p:sp>
        <p:nvSpPr>
          <p:cNvPr id="1415" name="Shape 1415"/>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9999" dist="23000" dir="5400000" rotWithShape="0">
              <a:srgbClr val="000000">
                <a:alpha val="34900"/>
              </a:srgbClr>
            </a:outerShdw>
          </a:effectLst>
        </p:spPr>
        <p:txBody>
          <a:bodyPr lIns="91425" tIns="45700" rIns="91425" bIns="45700" anchor="ctr" anchorCtr="0">
            <a:noAutofit/>
          </a:bodyPr>
          <a:lstStyle/>
          <a:p>
            <a:pPr algn="ctr">
              <a:buClr>
                <a:srgbClr val="000000"/>
              </a:buClr>
              <a:buFont typeface="Arial"/>
              <a:buNone/>
            </a:pPr>
            <a:endParaRPr>
              <a:solidFill>
                <a:srgbClr val="434343"/>
              </a:solidFill>
            </a:endParaRPr>
          </a:p>
        </p:txBody>
      </p:sp>
      <p:sp>
        <p:nvSpPr>
          <p:cNvPr id="1416" name="Shape 1416"/>
          <p:cNvSpPr txBox="1">
            <a:spLocks noGrp="1"/>
          </p:cNvSpPr>
          <p:nvPr>
            <p:ph type="title"/>
          </p:nvPr>
        </p:nvSpPr>
        <p:spPr>
          <a:xfrm>
            <a:off x="668800" y="925124"/>
            <a:ext cx="7796700" cy="3305100"/>
          </a:xfrm>
          <a:prstGeom prst="rect">
            <a:avLst/>
          </a:prstGeom>
          <a:noFill/>
          <a:ln>
            <a:noFill/>
          </a:ln>
        </p:spPr>
        <p:txBody>
          <a:bodyPr lIns="91425" tIns="91425" rIns="91425" bIns="91425" anchor="ctr" anchorCtr="0"/>
          <a:lstStyle>
            <a:lvl1pPr lvl="0" algn="ctr" rtl="0">
              <a:lnSpc>
                <a:spcPct val="110000"/>
              </a:lnSpc>
              <a:spcBef>
                <a:spcPts val="0"/>
              </a:spcBef>
              <a:buNone/>
              <a:defRPr sz="3500" b="1">
                <a:solidFill>
                  <a:schemeClr val="dk1"/>
                </a:solidFill>
                <a:latin typeface="Proxima Nova"/>
                <a:ea typeface="Proxima Nova"/>
                <a:cs typeface="Proxima Nova"/>
                <a:sym typeface="Proxima Nova"/>
              </a:defRPr>
            </a:lvl1pPr>
            <a:lvl2pPr lvl="1" rtl="0">
              <a:lnSpc>
                <a:spcPct val="110000"/>
              </a:lnSpc>
              <a:spcBef>
                <a:spcPts val="0"/>
              </a:spcBef>
              <a:buNone/>
              <a:defRPr/>
            </a:lvl2pPr>
            <a:lvl3pPr lvl="2" rtl="0">
              <a:lnSpc>
                <a:spcPct val="110000"/>
              </a:lnSpc>
              <a:spcBef>
                <a:spcPts val="0"/>
              </a:spcBef>
              <a:buNone/>
              <a:defRPr/>
            </a:lvl3pPr>
            <a:lvl4pPr lvl="3" rtl="0">
              <a:lnSpc>
                <a:spcPct val="110000"/>
              </a:lnSpc>
              <a:spcBef>
                <a:spcPts val="0"/>
              </a:spcBef>
              <a:buNone/>
              <a:defRPr/>
            </a:lvl4pPr>
            <a:lvl5pPr lvl="4" rtl="0">
              <a:lnSpc>
                <a:spcPct val="110000"/>
              </a:lnSpc>
              <a:spcBef>
                <a:spcPts val="0"/>
              </a:spcBef>
              <a:buNone/>
              <a:defRPr/>
            </a:lvl5pPr>
            <a:lvl6pPr lvl="5" rtl="0">
              <a:lnSpc>
                <a:spcPct val="110000"/>
              </a:lnSpc>
              <a:spcBef>
                <a:spcPts val="0"/>
              </a:spcBef>
              <a:buNone/>
              <a:defRPr/>
            </a:lvl6pPr>
            <a:lvl7pPr lvl="6" rtl="0">
              <a:lnSpc>
                <a:spcPct val="110000"/>
              </a:lnSpc>
              <a:spcBef>
                <a:spcPts val="0"/>
              </a:spcBef>
              <a:buNone/>
              <a:defRPr/>
            </a:lvl7pPr>
            <a:lvl8pPr lvl="7" rtl="0">
              <a:lnSpc>
                <a:spcPct val="110000"/>
              </a:lnSpc>
              <a:spcBef>
                <a:spcPts val="0"/>
              </a:spcBef>
              <a:buNone/>
              <a:defRPr/>
            </a:lvl8pPr>
            <a:lvl9pPr lvl="8" rtl="0">
              <a:lnSpc>
                <a:spcPct val="110000"/>
              </a:lnSpc>
              <a:spcBef>
                <a:spcPts val="0"/>
              </a:spcBef>
              <a:buNone/>
              <a:defRPr/>
            </a:lvl9pPr>
          </a:lstStyle>
          <a:p>
            <a:endParaRPr/>
          </a:p>
        </p:txBody>
      </p:sp>
      <p:pic>
        <p:nvPicPr>
          <p:cNvPr id="1417" name="Shape 1417"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Tree>
    <p:extLst>
      <p:ext uri="{BB962C8B-B14F-4D97-AF65-F5344CB8AC3E}">
        <p14:creationId xmlns:p14="http://schemas.microsoft.com/office/powerpoint/2010/main" val="2616190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31.xml><?xml version="1.0" encoding="utf-8"?>
<p:sldLayout xmlns:a="http://schemas.openxmlformats.org/drawingml/2006/main" xmlns:r="http://schemas.openxmlformats.org/officeDocument/2006/relationships" xmlns:p="http://schemas.openxmlformats.org/presentationml/2006/main">
  <p:cSld name="Dark Statement">
    <p:bg>
      <p:bgPr>
        <a:noFill/>
        <a:effectLst/>
      </p:bgPr>
    </p:bg>
    <p:spTree>
      <p:nvGrpSpPr>
        <p:cNvPr id="1" name="Shape 1418"/>
        <p:cNvGrpSpPr/>
        <p:nvPr/>
      </p:nvGrpSpPr>
      <p:grpSpPr>
        <a:xfrm>
          <a:off x="0" y="0"/>
          <a:ext cx="0" cy="0"/>
          <a:chOff x="0" y="0"/>
          <a:chExt cx="0" cy="0"/>
        </a:xfrm>
      </p:grpSpPr>
      <p:pic>
        <p:nvPicPr>
          <p:cNvPr id="1419" name="Shape 14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20" name="Shape 1420"/>
          <p:cNvSpPr txBox="1">
            <a:spLocks noGrp="1"/>
          </p:cNvSpPr>
          <p:nvPr>
            <p:ph type="title"/>
          </p:nvPr>
        </p:nvSpPr>
        <p:spPr>
          <a:xfrm>
            <a:off x="668800" y="925124"/>
            <a:ext cx="7796700" cy="3305100"/>
          </a:xfrm>
          <a:prstGeom prst="rect">
            <a:avLst/>
          </a:prstGeom>
          <a:noFill/>
          <a:ln>
            <a:noFill/>
          </a:ln>
        </p:spPr>
        <p:txBody>
          <a:bodyPr lIns="91425" tIns="91425" rIns="91425" bIns="91425" anchor="ctr" anchorCtr="0"/>
          <a:lstStyle>
            <a:lvl1pPr lvl="0" algn="ctr" rtl="0">
              <a:lnSpc>
                <a:spcPct val="110000"/>
              </a:lnSpc>
              <a:spcBef>
                <a:spcPts val="0"/>
              </a:spcBef>
              <a:buNone/>
              <a:defRPr sz="3500" b="1">
                <a:solidFill>
                  <a:srgbClr val="FFFFFF"/>
                </a:solidFill>
                <a:latin typeface="Proxima Nova"/>
                <a:ea typeface="Proxima Nova"/>
                <a:cs typeface="Proxima Nova"/>
                <a:sym typeface="Proxima Nova"/>
              </a:defRPr>
            </a:lvl1pPr>
            <a:lvl2pPr lvl="1" rtl="0">
              <a:lnSpc>
                <a:spcPct val="110000"/>
              </a:lnSpc>
              <a:spcBef>
                <a:spcPts val="0"/>
              </a:spcBef>
              <a:buNone/>
              <a:defRPr/>
            </a:lvl2pPr>
            <a:lvl3pPr lvl="2" rtl="0">
              <a:lnSpc>
                <a:spcPct val="110000"/>
              </a:lnSpc>
              <a:spcBef>
                <a:spcPts val="0"/>
              </a:spcBef>
              <a:buNone/>
              <a:defRPr/>
            </a:lvl3pPr>
            <a:lvl4pPr lvl="3" rtl="0">
              <a:lnSpc>
                <a:spcPct val="110000"/>
              </a:lnSpc>
              <a:spcBef>
                <a:spcPts val="0"/>
              </a:spcBef>
              <a:buNone/>
              <a:defRPr/>
            </a:lvl4pPr>
            <a:lvl5pPr lvl="4" rtl="0">
              <a:lnSpc>
                <a:spcPct val="110000"/>
              </a:lnSpc>
              <a:spcBef>
                <a:spcPts val="0"/>
              </a:spcBef>
              <a:buNone/>
              <a:defRPr/>
            </a:lvl5pPr>
            <a:lvl6pPr lvl="5" rtl="0">
              <a:lnSpc>
                <a:spcPct val="110000"/>
              </a:lnSpc>
              <a:spcBef>
                <a:spcPts val="0"/>
              </a:spcBef>
              <a:buNone/>
              <a:defRPr/>
            </a:lvl6pPr>
            <a:lvl7pPr lvl="6" rtl="0">
              <a:lnSpc>
                <a:spcPct val="110000"/>
              </a:lnSpc>
              <a:spcBef>
                <a:spcPts val="0"/>
              </a:spcBef>
              <a:buNone/>
              <a:defRPr/>
            </a:lvl7pPr>
            <a:lvl8pPr lvl="7" rtl="0">
              <a:lnSpc>
                <a:spcPct val="110000"/>
              </a:lnSpc>
              <a:spcBef>
                <a:spcPts val="0"/>
              </a:spcBef>
              <a:buNone/>
              <a:defRPr/>
            </a:lvl8pPr>
            <a:lvl9pPr lvl="8" rtl="0">
              <a:lnSpc>
                <a:spcPct val="110000"/>
              </a:lnSpc>
              <a:spcBef>
                <a:spcPts val="0"/>
              </a:spcBef>
              <a:buNone/>
              <a:defRPr/>
            </a:lvl9pPr>
          </a:lstStyle>
          <a:p>
            <a:endParaRPr/>
          </a:p>
        </p:txBody>
      </p:sp>
      <p:pic>
        <p:nvPicPr>
          <p:cNvPr id="1421" name="Shape 1421" descr="Pivotal White RGB.eps"/>
          <p:cNvPicPr preferRelativeResize="0"/>
          <p:nvPr/>
        </p:nvPicPr>
        <p:blipFill rotWithShape="1">
          <a:blip r:embed="rId3">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2200023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32.xml><?xml version="1.0" encoding="utf-8"?>
<p:sldLayout xmlns:a="http://schemas.openxmlformats.org/drawingml/2006/main" xmlns:r="http://schemas.openxmlformats.org/officeDocument/2006/relationships" xmlns:p="http://schemas.openxmlformats.org/presentationml/2006/main">
  <p:cSld name="Title 1">
    <p:bg>
      <p:bgPr>
        <a:solidFill>
          <a:schemeClr val="dk1"/>
        </a:solidFill>
        <a:effectLst/>
      </p:bgPr>
    </p:bg>
    <p:spTree>
      <p:nvGrpSpPr>
        <p:cNvPr id="1" name="Shape 1422"/>
        <p:cNvGrpSpPr/>
        <p:nvPr/>
      </p:nvGrpSpPr>
      <p:grpSpPr>
        <a:xfrm>
          <a:off x="0" y="0"/>
          <a:ext cx="0" cy="0"/>
          <a:chOff x="0" y="0"/>
          <a:chExt cx="0" cy="0"/>
        </a:xfrm>
      </p:grpSpPr>
      <p:pic>
        <p:nvPicPr>
          <p:cNvPr id="1423" name="Shape 1423"/>
          <p:cNvPicPr preferRelativeResize="0"/>
          <p:nvPr/>
        </p:nvPicPr>
        <p:blipFill rotWithShape="1">
          <a:blip r:embed="rId2">
            <a:alphaModFix/>
          </a:blip>
          <a:srcRect r="16957"/>
          <a:stretch/>
        </p:blipFill>
        <p:spPr>
          <a:xfrm>
            <a:off x="0" y="-1"/>
            <a:ext cx="9144002" cy="5143500"/>
          </a:xfrm>
          <a:prstGeom prst="rect">
            <a:avLst/>
          </a:prstGeom>
          <a:noFill/>
          <a:ln>
            <a:noFill/>
          </a:ln>
        </p:spPr>
      </p:pic>
      <p:cxnSp>
        <p:nvCxnSpPr>
          <p:cNvPr id="1424" name="Shape 1424"/>
          <p:cNvCxnSpPr/>
          <p:nvPr/>
        </p:nvCxnSpPr>
        <p:spPr>
          <a:xfrm>
            <a:off x="762346" y="3110100"/>
            <a:ext cx="738900" cy="0"/>
          </a:xfrm>
          <a:prstGeom prst="straightConnector1">
            <a:avLst/>
          </a:prstGeom>
          <a:noFill/>
          <a:ln w="38100" cap="flat" cmpd="sng">
            <a:solidFill>
              <a:schemeClr val="lt2"/>
            </a:solidFill>
            <a:prstDash val="solid"/>
            <a:round/>
            <a:headEnd type="none" w="med" len="med"/>
            <a:tailEnd type="none" w="med" len="med"/>
          </a:ln>
        </p:spPr>
      </p:cxnSp>
      <p:sp>
        <p:nvSpPr>
          <p:cNvPr id="1425" name="Shape 1425"/>
          <p:cNvSpPr txBox="1">
            <a:spLocks noGrp="1"/>
          </p:cNvSpPr>
          <p:nvPr>
            <p:ph type="title"/>
          </p:nvPr>
        </p:nvSpPr>
        <p:spPr>
          <a:xfrm>
            <a:off x="668792" y="1737013"/>
            <a:ext cx="5854800" cy="1191600"/>
          </a:xfrm>
          <a:prstGeom prst="rect">
            <a:avLst/>
          </a:prstGeom>
          <a:noFill/>
          <a:ln>
            <a:noFill/>
          </a:ln>
        </p:spPr>
        <p:txBody>
          <a:bodyPr lIns="91425" tIns="91425" rIns="91425" bIns="91425" anchor="b" anchorCtr="0"/>
          <a:lstStyle>
            <a:lvl1pPr lvl="0" rtl="0">
              <a:spcBef>
                <a:spcPts val="0"/>
              </a:spcBef>
              <a:buNone/>
              <a:defRPr sz="3500" b="1">
                <a:solidFill>
                  <a:schemeClr val="lt2"/>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426" name="Shape 1426"/>
          <p:cNvSpPr txBox="1">
            <a:spLocks noGrp="1"/>
          </p:cNvSpPr>
          <p:nvPr>
            <p:ph type="title" idx="2"/>
          </p:nvPr>
        </p:nvSpPr>
        <p:spPr>
          <a:xfrm>
            <a:off x="664750" y="3306696"/>
            <a:ext cx="42789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427" name="Shape 1427"/>
          <p:cNvSpPr txBox="1"/>
          <p:nvPr/>
        </p:nvSpPr>
        <p:spPr>
          <a:xfrm>
            <a:off x="110261" y="4782060"/>
            <a:ext cx="2656800" cy="195600"/>
          </a:xfrm>
          <a:prstGeom prst="rect">
            <a:avLst/>
          </a:prstGeom>
          <a:noFill/>
          <a:ln>
            <a:noFill/>
          </a:ln>
        </p:spPr>
        <p:txBody>
          <a:bodyPr lIns="91425" tIns="91425" rIns="91425" bIns="91425" anchor="t" anchorCtr="0">
            <a:noAutofit/>
          </a:bodyPr>
          <a:lstStyle/>
          <a:p>
            <a:r>
              <a:rPr lang="en" sz="700">
                <a:solidFill>
                  <a:srgbClr val="486780"/>
                </a:solidFill>
                <a:latin typeface="Proxima Nova"/>
                <a:ea typeface="Proxima Nova"/>
                <a:cs typeface="Proxima Nova"/>
                <a:sym typeface="Proxima Nova"/>
              </a:rPr>
              <a:t>© Copyright 2017 Pivotal Software, Inc. All rights Reserved.</a:t>
            </a:r>
          </a:p>
          <a:p>
            <a:endParaRPr sz="700">
              <a:solidFill>
                <a:srgbClr val="486780"/>
              </a:solidFill>
              <a:latin typeface="Proxima Nova"/>
              <a:ea typeface="Proxima Nova"/>
              <a:cs typeface="Proxima Nova"/>
              <a:sym typeface="Proxima Nova"/>
            </a:endParaRPr>
          </a:p>
        </p:txBody>
      </p:sp>
      <p:pic>
        <p:nvPicPr>
          <p:cNvPr id="1428" name="Shape 1428" descr="Pivotal White RGB.eps"/>
          <p:cNvPicPr preferRelativeResize="0"/>
          <p:nvPr/>
        </p:nvPicPr>
        <p:blipFill rotWithShape="1">
          <a:blip r:embed="rId3">
            <a:alphaModFix/>
          </a:blip>
          <a:srcRect/>
          <a:stretch/>
        </p:blipFill>
        <p:spPr>
          <a:xfrm>
            <a:off x="7754699" y="4599901"/>
            <a:ext cx="1389300" cy="543600"/>
          </a:xfrm>
          <a:prstGeom prst="rect">
            <a:avLst/>
          </a:prstGeom>
          <a:noFill/>
          <a:ln>
            <a:noFill/>
          </a:ln>
        </p:spPr>
      </p:pic>
    </p:spTree>
    <p:extLst>
      <p:ext uri="{BB962C8B-B14F-4D97-AF65-F5344CB8AC3E}">
        <p14:creationId xmlns:p14="http://schemas.microsoft.com/office/powerpoint/2010/main" val="208303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33.xml><?xml version="1.0" encoding="utf-8"?>
<p:sldLayout xmlns:a="http://schemas.openxmlformats.org/drawingml/2006/main" xmlns:r="http://schemas.openxmlformats.org/officeDocument/2006/relationships" xmlns:p="http://schemas.openxmlformats.org/presentationml/2006/main">
  <p:cSld name="2 – Intro">
    <p:spTree>
      <p:nvGrpSpPr>
        <p:cNvPr id="1" name="Shape 1860"/>
        <p:cNvGrpSpPr/>
        <p:nvPr/>
      </p:nvGrpSpPr>
      <p:grpSpPr>
        <a:xfrm>
          <a:off x="0" y="0"/>
          <a:ext cx="0" cy="0"/>
          <a:chOff x="0" y="0"/>
          <a:chExt cx="0" cy="0"/>
        </a:xfrm>
      </p:grpSpPr>
      <p:sp>
        <p:nvSpPr>
          <p:cNvPr id="1861" name="Shape 1861"/>
          <p:cNvSpPr/>
          <p:nvPr/>
        </p:nvSpPr>
        <p:spPr>
          <a:xfrm>
            <a:off x="0" y="0"/>
            <a:ext cx="3066000" cy="5143500"/>
          </a:xfrm>
          <a:prstGeom prst="rect">
            <a:avLst/>
          </a:prstGeom>
          <a:solidFill>
            <a:schemeClr val="lt2"/>
          </a:solidFill>
          <a:ln>
            <a:noFill/>
          </a:ln>
        </p:spPr>
        <p:txBody>
          <a:bodyPr wrap="square" lIns="91421" tIns="91421" rIns="91421" bIns="91421" anchor="ctr" anchorCtr="0">
            <a:noAutofit/>
          </a:bodyPr>
          <a:lstStyle/>
          <a:p>
            <a:pPr>
              <a:buClr>
                <a:srgbClr val="000000"/>
              </a:buClr>
              <a:buFont typeface="Arial"/>
              <a:buNone/>
            </a:pPr>
            <a:endParaRPr/>
          </a:p>
        </p:txBody>
      </p:sp>
      <p:sp>
        <p:nvSpPr>
          <p:cNvPr id="1862" name="Shape 1862"/>
          <p:cNvSpPr txBox="1">
            <a:spLocks noGrp="1"/>
          </p:cNvSpPr>
          <p:nvPr>
            <p:ph type="title"/>
          </p:nvPr>
        </p:nvSpPr>
        <p:spPr>
          <a:xfrm>
            <a:off x="193351" y="549625"/>
            <a:ext cx="2751300" cy="1473900"/>
          </a:xfrm>
          <a:prstGeom prst="rect">
            <a:avLst/>
          </a:prstGeom>
          <a:noFill/>
          <a:ln>
            <a:noFill/>
          </a:ln>
        </p:spPr>
        <p:txBody>
          <a:bodyPr wrap="square" lIns="91421" tIns="91421" rIns="91421" bIns="91421" anchor="b" anchorCtr="0"/>
          <a:lstStyle>
            <a:lvl1pPr marL="0" marR="0" lvl="0" indent="0" algn="l" rtl="0">
              <a:lnSpc>
                <a:spcPct val="100000"/>
              </a:lnSpc>
              <a:spcBef>
                <a:spcPts val="0"/>
              </a:spcBef>
              <a:spcAft>
                <a:spcPts val="0"/>
              </a:spcAft>
              <a:buClr>
                <a:schemeClr val="dk1"/>
              </a:buClr>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cxnSp>
        <p:nvCxnSpPr>
          <p:cNvPr id="1863" name="Shape 1863"/>
          <p:cNvCxnSpPr/>
          <p:nvPr/>
        </p:nvCxnSpPr>
        <p:spPr>
          <a:xfrm>
            <a:off x="3066005"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1864" name="Shape 1864"/>
          <p:cNvGrpSpPr/>
          <p:nvPr/>
        </p:nvGrpSpPr>
        <p:grpSpPr>
          <a:xfrm>
            <a:off x="287525" y="4854556"/>
            <a:ext cx="634914" cy="148716"/>
            <a:chOff x="1841475" y="2392725"/>
            <a:chExt cx="3928925" cy="920275"/>
          </a:xfrm>
        </p:grpSpPr>
        <p:sp>
          <p:nvSpPr>
            <p:cNvPr id="1865" name="Shape 186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wrap="square" lIns="91425" tIns="91425" rIns="91425" bIns="91425" anchor="ctr" anchorCtr="0">
              <a:noAutofit/>
            </a:bodyPr>
            <a:lstStyle/>
            <a:p>
              <a:endParaRPr/>
            </a:p>
          </p:txBody>
        </p:sp>
        <p:sp>
          <p:nvSpPr>
            <p:cNvPr id="1866" name="Shape 186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wrap="square" lIns="91425" tIns="91425" rIns="91425" bIns="91425" anchor="ctr" anchorCtr="0">
              <a:noAutofit/>
            </a:bodyPr>
            <a:lstStyle/>
            <a:p>
              <a:endParaRPr/>
            </a:p>
          </p:txBody>
        </p:sp>
        <p:sp>
          <p:nvSpPr>
            <p:cNvPr id="1867" name="Shape 186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wrap="square" lIns="91425" tIns="91425" rIns="91425" bIns="91425" anchor="ctr" anchorCtr="0">
              <a:noAutofit/>
            </a:bodyPr>
            <a:lstStyle/>
            <a:p>
              <a:endParaRPr/>
            </a:p>
          </p:txBody>
        </p:sp>
        <p:sp>
          <p:nvSpPr>
            <p:cNvPr id="1868" name="Shape 186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wrap="square" lIns="91425" tIns="91425" rIns="91425" bIns="91425" anchor="ctr" anchorCtr="0">
              <a:noAutofit/>
            </a:bodyPr>
            <a:lstStyle/>
            <a:p>
              <a:endParaRPr/>
            </a:p>
          </p:txBody>
        </p:sp>
        <p:sp>
          <p:nvSpPr>
            <p:cNvPr id="1869" name="Shape 186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wrap="square" lIns="91425" tIns="91425" rIns="91425" bIns="91425" anchor="ctr" anchorCtr="0">
              <a:noAutofit/>
            </a:bodyPr>
            <a:lstStyle/>
            <a:p>
              <a:endParaRPr/>
            </a:p>
          </p:txBody>
        </p:sp>
        <p:sp>
          <p:nvSpPr>
            <p:cNvPr id="1870" name="Shape 187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wrap="square" lIns="91425" tIns="91425" rIns="91425" bIns="91425" anchor="ctr" anchorCtr="0">
              <a:noAutofit/>
            </a:bodyPr>
            <a:lstStyle/>
            <a:p>
              <a:endParaRPr/>
            </a:p>
          </p:txBody>
        </p:sp>
        <p:sp>
          <p:nvSpPr>
            <p:cNvPr id="1871" name="Shape 187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wrap="square" lIns="91425" tIns="91425" rIns="91425" bIns="91425" anchor="ctr" anchorCtr="0">
              <a:noAutofit/>
            </a:bodyPr>
            <a:lstStyle/>
            <a:p>
              <a:endParaRPr/>
            </a:p>
          </p:txBody>
        </p:sp>
        <p:sp>
          <p:nvSpPr>
            <p:cNvPr id="1872" name="Shape 187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wrap="square" lIns="91425" tIns="91425" rIns="91425" bIns="91425" anchor="ctr" anchorCtr="0">
              <a:noAutofit/>
            </a:bodyPr>
            <a:lstStyle/>
            <a:p>
              <a:endParaRPr/>
            </a:p>
          </p:txBody>
        </p:sp>
      </p:grpSp>
      <p:cxnSp>
        <p:nvCxnSpPr>
          <p:cNvPr id="1873" name="Shape 1873"/>
          <p:cNvCxnSpPr/>
          <p:nvPr/>
        </p:nvCxnSpPr>
        <p:spPr>
          <a:xfrm rot="10800000">
            <a:off x="295728" y="2131916"/>
            <a:ext cx="524700" cy="0"/>
          </a:xfrm>
          <a:prstGeom prst="straightConnector1">
            <a:avLst/>
          </a:prstGeom>
          <a:noFill/>
          <a:ln w="28575" cap="flat" cmpd="sng">
            <a:solidFill>
              <a:schemeClr val="dk1"/>
            </a:solidFill>
            <a:prstDash val="solid"/>
            <a:round/>
            <a:headEnd type="none" w="lg" len="lg"/>
            <a:tailEnd type="none" w="lg" len="lg"/>
          </a:ln>
        </p:spPr>
      </p:cxnSp>
      <p:sp>
        <p:nvSpPr>
          <p:cNvPr id="1874" name="Shape 1874"/>
          <p:cNvSpPr txBox="1">
            <a:spLocks noGrp="1"/>
          </p:cNvSpPr>
          <p:nvPr>
            <p:ph type="subTitle" idx="1"/>
          </p:nvPr>
        </p:nvSpPr>
        <p:spPr>
          <a:xfrm>
            <a:off x="193351" y="2274300"/>
            <a:ext cx="2751300" cy="1495200"/>
          </a:xfrm>
          <a:prstGeom prst="rect">
            <a:avLst/>
          </a:prstGeom>
          <a:noFill/>
          <a:ln>
            <a:noFill/>
          </a:ln>
        </p:spPr>
        <p:txBody>
          <a:bodyPr wrap="square" lIns="91421" tIns="91421" rIns="91421" bIns="91421" anchor="t" anchorCtr="0"/>
          <a:lstStyle>
            <a:lvl1pPr lvl="0" rtl="0">
              <a:lnSpc>
                <a:spcPct val="110000"/>
              </a:lnSpc>
              <a:spcBef>
                <a:spcPts val="0"/>
              </a:spcBef>
              <a:spcAft>
                <a:spcPts val="1500"/>
              </a:spcAft>
              <a:buNone/>
              <a:defRPr sz="13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875" name="Shape 1875"/>
          <p:cNvSpPr txBox="1">
            <a:spLocks noGrp="1"/>
          </p:cNvSpPr>
          <p:nvPr>
            <p:ph type="body" idx="2"/>
          </p:nvPr>
        </p:nvSpPr>
        <p:spPr>
          <a:xfrm>
            <a:off x="3810675" y="549625"/>
            <a:ext cx="5047200" cy="4120200"/>
          </a:xfrm>
          <a:prstGeom prst="rect">
            <a:avLst/>
          </a:prstGeom>
          <a:noFill/>
          <a:ln>
            <a:noFill/>
          </a:ln>
        </p:spPr>
        <p:txBody>
          <a:bodyPr wrap="square" lIns="91421" tIns="91421" rIns="91421" bIns="91421" anchor="t" anchorCtr="0"/>
          <a:lstStyle>
            <a:lvl1pPr lvl="0"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1pPr>
            <a:lvl2pPr lvl="1"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2pPr>
            <a:lvl3pPr lvl="2"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3pPr>
            <a:lvl4pPr lvl="3"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4pPr>
            <a:lvl5pPr lvl="4"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5pPr>
            <a:lvl6pPr lvl="5"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6pPr>
            <a:lvl7pPr lvl="6"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7pPr>
            <a:lvl8pPr lvl="7"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8pPr>
            <a:lvl9pPr lvl="8"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711717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1653"/>
        <p:cNvGrpSpPr/>
        <p:nvPr/>
      </p:nvGrpSpPr>
      <p:grpSpPr>
        <a:xfrm>
          <a:off x="0" y="0"/>
          <a:ext cx="0" cy="0"/>
          <a:chOff x="0" y="0"/>
          <a:chExt cx="0" cy="0"/>
        </a:xfrm>
      </p:grpSpPr>
      <p:pic>
        <p:nvPicPr>
          <p:cNvPr id="1654" name="Shape 1654" descr="Shape 220"/>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1655" name="Shape 1655"/>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56" name="Shape 1656"/>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Only">
    <p:spTree>
      <p:nvGrpSpPr>
        <p:cNvPr id="1" name="Shape 1657"/>
        <p:cNvGrpSpPr/>
        <p:nvPr/>
      </p:nvGrpSpPr>
      <p:grpSpPr>
        <a:xfrm>
          <a:off x="0" y="0"/>
          <a:ext cx="0" cy="0"/>
          <a:chOff x="0" y="0"/>
          <a:chExt cx="0" cy="0"/>
        </a:xfrm>
      </p:grpSpPr>
      <p:sp>
        <p:nvSpPr>
          <p:cNvPr id="1658" name="Shape 1658"/>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659" name="Shape 1659"/>
          <p:cNvSpPr txBox="1">
            <a:spLocks noGrp="1"/>
          </p:cNvSpPr>
          <p:nvPr>
            <p:ph type="title"/>
          </p:nvPr>
        </p:nvSpPr>
        <p:spPr>
          <a:xfrm>
            <a:off x="366712" y="325437"/>
            <a:ext cx="8410500" cy="554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venir"/>
              <a:buNone/>
              <a:defRPr sz="3200" b="0" i="0" u="none" strike="noStrike" cap="none">
                <a:solidFill>
                  <a:srgbClr val="008881"/>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60" name="Shape 1660"/>
          <p:cNvSpPr txBox="1"/>
          <p:nvPr/>
        </p:nvSpPr>
        <p:spPr>
          <a:xfrm>
            <a:off x="366712" y="50438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Copyright 2014 Pivotal. All rights reserved.</a:t>
            </a:r>
          </a:p>
        </p:txBody>
      </p:sp>
      <p:sp>
        <p:nvSpPr>
          <p:cNvPr id="1661" name="Shape 1661"/>
          <p:cNvSpPr txBox="1">
            <a:spLocks noGrp="1"/>
          </p:cNvSpPr>
          <p:nvPr>
            <p:ph type="sldNum" idx="12"/>
          </p:nvPr>
        </p:nvSpPr>
        <p:spPr>
          <a:xfrm>
            <a:off x="8553450" y="5021494"/>
            <a:ext cx="5334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pic>
        <p:nvPicPr>
          <p:cNvPr id="1662" name="Shape 1662" descr="pasted-image.pdf"/>
          <p:cNvPicPr preferRelativeResize="0"/>
          <p:nvPr/>
        </p:nvPicPr>
        <p:blipFill rotWithShape="1">
          <a:blip r:embed="rId2">
            <a:alphaModFix/>
          </a:blip>
          <a:srcRect/>
          <a:stretch/>
        </p:blipFill>
        <p:spPr>
          <a:xfrm>
            <a:off x="7937764" y="4709392"/>
            <a:ext cx="965100" cy="228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Body">
    <p:spTree>
      <p:nvGrpSpPr>
        <p:cNvPr id="1" name="Shape 1664"/>
        <p:cNvGrpSpPr/>
        <p:nvPr/>
      </p:nvGrpSpPr>
      <p:grpSpPr>
        <a:xfrm>
          <a:off x="0" y="0"/>
          <a:ext cx="0" cy="0"/>
          <a:chOff x="0" y="0"/>
          <a:chExt cx="0" cy="0"/>
        </a:xfrm>
      </p:grpSpPr>
      <p:pic>
        <p:nvPicPr>
          <p:cNvPr id="1665" name="Shape 1665"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
        <p:nvSpPr>
          <p:cNvPr id="1666" name="Shape 1666"/>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Divider">
    <p:bg>
      <p:bgPr>
        <a:solidFill>
          <a:schemeClr val="lt2"/>
        </a:solidFill>
        <a:effectLst/>
      </p:bgPr>
    </p:bg>
    <p:spTree>
      <p:nvGrpSpPr>
        <p:cNvPr id="1" name="Shape 1675"/>
        <p:cNvGrpSpPr/>
        <p:nvPr/>
      </p:nvGrpSpPr>
      <p:grpSpPr>
        <a:xfrm>
          <a:off x="0" y="0"/>
          <a:ext cx="0" cy="0"/>
          <a:chOff x="0" y="0"/>
          <a:chExt cx="0" cy="0"/>
        </a:xfrm>
      </p:grpSpPr>
      <p:sp>
        <p:nvSpPr>
          <p:cNvPr id="1676" name="Shape 1676"/>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lvl="0" algn="ctr" rtl="0">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677" name="Shape 1677"/>
          <p:cNvSpPr txBox="1">
            <a:spLocks noGrp="1"/>
          </p:cNvSpPr>
          <p:nvPr>
            <p:ph type="title" idx="2"/>
          </p:nvPr>
        </p:nvSpPr>
        <p:spPr>
          <a:xfrm>
            <a:off x="668800" y="2365150"/>
            <a:ext cx="7796700" cy="1702500"/>
          </a:xfrm>
          <a:prstGeom prst="rect">
            <a:avLst/>
          </a:prstGeom>
          <a:noFill/>
          <a:ln>
            <a:noFill/>
          </a:ln>
        </p:spPr>
        <p:txBody>
          <a:bodyPr lIns="91425" tIns="91425" rIns="91425" bIns="91425" anchor="t" anchorCtr="0"/>
          <a:lstStyle>
            <a:lvl1pPr lvl="0" algn="ctr"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678" name="Shape 1678"/>
          <p:cNvCxnSpPr/>
          <p:nvPr/>
        </p:nvCxnSpPr>
        <p:spPr>
          <a:xfrm>
            <a:off x="4202556" y="2323836"/>
            <a:ext cx="738900" cy="0"/>
          </a:xfrm>
          <a:prstGeom prst="straightConnector1">
            <a:avLst/>
          </a:prstGeom>
          <a:noFill/>
          <a:ln w="38100" cap="flat" cmpd="sng">
            <a:solidFill>
              <a:srgbClr val="FFFFFF"/>
            </a:solidFill>
            <a:prstDash val="solid"/>
            <a:round/>
            <a:headEnd type="none" w="med" len="med"/>
            <a:tailEnd type="none" w="med" len="med"/>
          </a:ln>
        </p:spPr>
      </p:cxnSp>
      <p:pic>
        <p:nvPicPr>
          <p:cNvPr id="1679" name="Shape 1679"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Intro">
    <p:spTree>
      <p:nvGrpSpPr>
        <p:cNvPr id="1" name="Shape 1680"/>
        <p:cNvGrpSpPr/>
        <p:nvPr/>
      </p:nvGrpSpPr>
      <p:grpSpPr>
        <a:xfrm>
          <a:off x="0" y="0"/>
          <a:ext cx="0" cy="0"/>
          <a:chOff x="0" y="0"/>
          <a:chExt cx="0" cy="0"/>
        </a:xfrm>
      </p:grpSpPr>
      <p:sp>
        <p:nvSpPr>
          <p:cNvPr id="1681" name="Shape 1681"/>
          <p:cNvSpPr/>
          <p:nvPr/>
        </p:nvSpPr>
        <p:spPr>
          <a:xfrm>
            <a:off x="0" y="0"/>
            <a:ext cx="3048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pic>
        <p:nvPicPr>
          <p:cNvPr id="1682" name="Shape 1682"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cxnSp>
        <p:nvCxnSpPr>
          <p:cNvPr id="1683" name="Shape 1683"/>
          <p:cNvCxnSpPr/>
          <p:nvPr/>
        </p:nvCxnSpPr>
        <p:spPr>
          <a:xfrm>
            <a:off x="301145" y="2126470"/>
            <a:ext cx="738900" cy="0"/>
          </a:xfrm>
          <a:prstGeom prst="straightConnector1">
            <a:avLst/>
          </a:prstGeom>
          <a:noFill/>
          <a:ln w="38100" cap="flat" cmpd="sng">
            <a:solidFill>
              <a:schemeClr val="dk1"/>
            </a:solidFill>
            <a:prstDash val="solid"/>
            <a:round/>
            <a:headEnd type="none" w="med" len="med"/>
            <a:tailEnd type="none" w="med" len="med"/>
          </a:ln>
        </p:spPr>
      </p:cxnSp>
      <p:sp>
        <p:nvSpPr>
          <p:cNvPr id="1684" name="Shape 1684"/>
          <p:cNvSpPr txBox="1">
            <a:spLocks noGrp="1"/>
          </p:cNvSpPr>
          <p:nvPr>
            <p:ph type="title"/>
          </p:nvPr>
        </p:nvSpPr>
        <p:spPr>
          <a:xfrm>
            <a:off x="220475" y="449003"/>
            <a:ext cx="2751300" cy="1574400"/>
          </a:xfrm>
          <a:prstGeom prst="rect">
            <a:avLst/>
          </a:prstGeom>
          <a:noFill/>
          <a:ln>
            <a:noFill/>
          </a:ln>
        </p:spPr>
        <p:txBody>
          <a:bodyPr lIns="91425" tIns="91425" rIns="91425" bIns="91425" anchor="b"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sz="2500"/>
            </a:lvl2pPr>
            <a:lvl3pPr lvl="2" rtl="0">
              <a:spcBef>
                <a:spcPts val="0"/>
              </a:spcBef>
              <a:buNone/>
              <a:defRPr sz="2500"/>
            </a:lvl3pPr>
            <a:lvl4pPr lvl="3" rtl="0">
              <a:spcBef>
                <a:spcPts val="0"/>
              </a:spcBef>
              <a:buNone/>
              <a:defRPr sz="2500"/>
            </a:lvl4pPr>
            <a:lvl5pPr lvl="4" rtl="0">
              <a:spcBef>
                <a:spcPts val="0"/>
              </a:spcBef>
              <a:buNone/>
              <a:defRPr sz="2500"/>
            </a:lvl5pPr>
            <a:lvl6pPr lvl="5" rtl="0">
              <a:spcBef>
                <a:spcPts val="0"/>
              </a:spcBef>
              <a:buNone/>
              <a:defRPr sz="2500"/>
            </a:lvl6pPr>
            <a:lvl7pPr lvl="6" rtl="0">
              <a:spcBef>
                <a:spcPts val="0"/>
              </a:spcBef>
              <a:buNone/>
              <a:defRPr sz="2500"/>
            </a:lvl7pPr>
            <a:lvl8pPr lvl="7" rtl="0">
              <a:spcBef>
                <a:spcPts val="0"/>
              </a:spcBef>
              <a:buNone/>
              <a:defRPr sz="2500"/>
            </a:lvl8pPr>
            <a:lvl9pPr lvl="8" rtl="0">
              <a:spcBef>
                <a:spcPts val="0"/>
              </a:spcBef>
              <a:buNone/>
              <a:defRPr sz="2500"/>
            </a:lvl9pPr>
          </a:lstStyle>
          <a:p>
            <a:endParaRPr/>
          </a:p>
        </p:txBody>
      </p:sp>
      <p:sp>
        <p:nvSpPr>
          <p:cNvPr id="1685" name="Shape 1685"/>
          <p:cNvSpPr txBox="1">
            <a:spLocks noGrp="1"/>
          </p:cNvSpPr>
          <p:nvPr>
            <p:ph type="title" idx="2"/>
          </p:nvPr>
        </p:nvSpPr>
        <p:spPr>
          <a:xfrm>
            <a:off x="220475" y="2274309"/>
            <a:ext cx="27513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686" name="Shape 1686"/>
          <p:cNvCxnSpPr/>
          <p:nvPr/>
        </p:nvCxnSpPr>
        <p:spPr>
          <a:xfrm>
            <a:off x="3040955" y="-214525"/>
            <a:ext cx="0" cy="119700"/>
          </a:xfrm>
          <a:prstGeom prst="straightConnector1">
            <a:avLst/>
          </a:prstGeom>
          <a:noFill/>
          <a:ln w="9525" cap="flat" cmpd="sng">
            <a:solidFill>
              <a:srgbClr val="FFFFFF"/>
            </a:solidFill>
            <a:prstDash val="solid"/>
            <a:round/>
            <a:headEnd type="none" w="lg" len="lg"/>
            <a:tailEnd type="none" w="lg" len="lg"/>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1687"/>
        <p:cNvGrpSpPr/>
        <p:nvPr/>
      </p:nvGrpSpPr>
      <p:grpSpPr>
        <a:xfrm>
          <a:off x="0" y="0"/>
          <a:ext cx="0" cy="0"/>
          <a:chOff x="0" y="0"/>
          <a:chExt cx="0" cy="0"/>
        </a:xfrm>
      </p:grpSpPr>
      <p:pic>
        <p:nvPicPr>
          <p:cNvPr id="1688" name="Shape 1688"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689" name="Shape 1689"/>
          <p:cNvCxnSpPr/>
          <p:nvPr/>
        </p:nvCxnSpPr>
        <p:spPr>
          <a:xfrm rot="10800000">
            <a:off x="6096000" y="925300"/>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690" name="Shape 1690"/>
          <p:cNvCxnSpPr/>
          <p:nvPr/>
        </p:nvCxnSpPr>
        <p:spPr>
          <a:xfrm>
            <a:off x="6096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691" name="Shape 1691"/>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Intro">
    <p:spTree>
      <p:nvGrpSpPr>
        <p:cNvPr id="1" name="Shape 1364"/>
        <p:cNvGrpSpPr/>
        <p:nvPr/>
      </p:nvGrpSpPr>
      <p:grpSpPr>
        <a:xfrm>
          <a:off x="0" y="0"/>
          <a:ext cx="0" cy="0"/>
          <a:chOff x="0" y="0"/>
          <a:chExt cx="0" cy="0"/>
        </a:xfrm>
      </p:grpSpPr>
      <p:sp>
        <p:nvSpPr>
          <p:cNvPr id="1365" name="Shape 1365"/>
          <p:cNvSpPr/>
          <p:nvPr/>
        </p:nvSpPr>
        <p:spPr>
          <a:xfrm>
            <a:off x="0" y="0"/>
            <a:ext cx="3048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pic>
        <p:nvPicPr>
          <p:cNvPr id="1366" name="Shape 1366"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cxnSp>
        <p:nvCxnSpPr>
          <p:cNvPr id="1367" name="Shape 1367"/>
          <p:cNvCxnSpPr/>
          <p:nvPr/>
        </p:nvCxnSpPr>
        <p:spPr>
          <a:xfrm>
            <a:off x="301145" y="2126470"/>
            <a:ext cx="738900" cy="0"/>
          </a:xfrm>
          <a:prstGeom prst="straightConnector1">
            <a:avLst/>
          </a:prstGeom>
          <a:noFill/>
          <a:ln w="38100" cap="flat" cmpd="sng">
            <a:solidFill>
              <a:schemeClr val="dk1"/>
            </a:solidFill>
            <a:prstDash val="solid"/>
            <a:round/>
            <a:headEnd type="none" w="med" len="med"/>
            <a:tailEnd type="none" w="med" len="med"/>
          </a:ln>
        </p:spPr>
      </p:cxnSp>
      <p:sp>
        <p:nvSpPr>
          <p:cNvPr id="1368" name="Shape 1368"/>
          <p:cNvSpPr txBox="1">
            <a:spLocks noGrp="1"/>
          </p:cNvSpPr>
          <p:nvPr>
            <p:ph type="title"/>
          </p:nvPr>
        </p:nvSpPr>
        <p:spPr>
          <a:xfrm>
            <a:off x="220475" y="449003"/>
            <a:ext cx="2751300" cy="1574400"/>
          </a:xfrm>
          <a:prstGeom prst="rect">
            <a:avLst/>
          </a:prstGeom>
          <a:noFill/>
          <a:ln>
            <a:noFill/>
          </a:ln>
        </p:spPr>
        <p:txBody>
          <a:bodyPr lIns="91425" tIns="91425" rIns="91425" bIns="91425" anchor="b"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sz="2500"/>
            </a:lvl2pPr>
            <a:lvl3pPr lvl="2" rtl="0">
              <a:spcBef>
                <a:spcPts val="0"/>
              </a:spcBef>
              <a:buNone/>
              <a:defRPr sz="2500"/>
            </a:lvl3pPr>
            <a:lvl4pPr lvl="3" rtl="0">
              <a:spcBef>
                <a:spcPts val="0"/>
              </a:spcBef>
              <a:buNone/>
              <a:defRPr sz="2500"/>
            </a:lvl4pPr>
            <a:lvl5pPr lvl="4" rtl="0">
              <a:spcBef>
                <a:spcPts val="0"/>
              </a:spcBef>
              <a:buNone/>
              <a:defRPr sz="2500"/>
            </a:lvl5pPr>
            <a:lvl6pPr lvl="5" rtl="0">
              <a:spcBef>
                <a:spcPts val="0"/>
              </a:spcBef>
              <a:buNone/>
              <a:defRPr sz="2500"/>
            </a:lvl6pPr>
            <a:lvl7pPr lvl="6" rtl="0">
              <a:spcBef>
                <a:spcPts val="0"/>
              </a:spcBef>
              <a:buNone/>
              <a:defRPr sz="2500"/>
            </a:lvl7pPr>
            <a:lvl8pPr lvl="7" rtl="0">
              <a:spcBef>
                <a:spcPts val="0"/>
              </a:spcBef>
              <a:buNone/>
              <a:defRPr sz="2500"/>
            </a:lvl8pPr>
            <a:lvl9pPr lvl="8" rtl="0">
              <a:spcBef>
                <a:spcPts val="0"/>
              </a:spcBef>
              <a:buNone/>
              <a:defRPr sz="2500"/>
            </a:lvl9pPr>
          </a:lstStyle>
          <a:p>
            <a:endParaRPr/>
          </a:p>
        </p:txBody>
      </p:sp>
      <p:sp>
        <p:nvSpPr>
          <p:cNvPr id="1369" name="Shape 1369"/>
          <p:cNvSpPr txBox="1">
            <a:spLocks noGrp="1"/>
          </p:cNvSpPr>
          <p:nvPr>
            <p:ph type="title" idx="2"/>
          </p:nvPr>
        </p:nvSpPr>
        <p:spPr>
          <a:xfrm>
            <a:off x="220475" y="2274309"/>
            <a:ext cx="27513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70" name="Shape 1370"/>
          <p:cNvCxnSpPr/>
          <p:nvPr/>
        </p:nvCxnSpPr>
        <p:spPr>
          <a:xfrm>
            <a:off x="3040955" y="-214525"/>
            <a:ext cx="0" cy="119700"/>
          </a:xfrm>
          <a:prstGeom prst="straightConnector1">
            <a:avLst/>
          </a:prstGeom>
          <a:noFill/>
          <a:ln w="9525" cap="flat" cmpd="sng">
            <a:solidFill>
              <a:srgbClr val="FFFFFF"/>
            </a:solidFill>
            <a:prstDash val="solid"/>
            <a:round/>
            <a:headEnd type="none" w="lg" len="lg"/>
            <a:tailEnd type="none" w="lg" len="lg"/>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Body w/ Image">
    <p:spTree>
      <p:nvGrpSpPr>
        <p:cNvPr id="1" name="Shape 1692"/>
        <p:cNvGrpSpPr/>
        <p:nvPr/>
      </p:nvGrpSpPr>
      <p:grpSpPr>
        <a:xfrm>
          <a:off x="0" y="0"/>
          <a:ext cx="0" cy="0"/>
          <a:chOff x="0" y="0"/>
          <a:chExt cx="0" cy="0"/>
        </a:xfrm>
      </p:grpSpPr>
      <p:sp>
        <p:nvSpPr>
          <p:cNvPr id="1693" name="Shape 1693"/>
          <p:cNvSpPr/>
          <p:nvPr/>
        </p:nvSpPr>
        <p:spPr>
          <a:xfrm>
            <a:off x="6096000" y="0"/>
            <a:ext cx="3048000" cy="5143500"/>
          </a:xfrm>
          <a:prstGeom prst="rect">
            <a:avLst/>
          </a:prstGeom>
          <a:solidFill>
            <a:srgbClr val="EFEFEF"/>
          </a:solidFill>
          <a:ln>
            <a:noFill/>
          </a:ln>
        </p:spPr>
        <p:txBody>
          <a:bodyPr lIns="91425" tIns="91425" rIns="91425" bIns="91425" anchor="ctr" anchorCtr="0">
            <a:noAutofit/>
          </a:bodyPr>
          <a:lstStyle/>
          <a:p>
            <a:pPr lvl="0">
              <a:spcBef>
                <a:spcPts val="0"/>
              </a:spcBef>
              <a:buNone/>
            </a:pPr>
            <a:endParaRPr/>
          </a:p>
        </p:txBody>
      </p:sp>
      <p:sp>
        <p:nvSpPr>
          <p:cNvPr id="1694" name="Shape 1694"/>
          <p:cNvSpPr txBox="1"/>
          <p:nvPr/>
        </p:nvSpPr>
        <p:spPr>
          <a:xfrm>
            <a:off x="6096000" y="2114150"/>
            <a:ext cx="3048000" cy="475800"/>
          </a:xfrm>
          <a:prstGeom prst="rect">
            <a:avLst/>
          </a:prstGeom>
          <a:noFill/>
          <a:ln>
            <a:noFill/>
          </a:ln>
        </p:spPr>
        <p:txBody>
          <a:bodyPr lIns="91425" tIns="45700" rIns="91425" bIns="45700" anchor="t" anchorCtr="0">
            <a:noAutofit/>
          </a:bodyPr>
          <a:lstStyle/>
          <a:p>
            <a:pPr marL="0" marR="0" lvl="0" indent="0" algn="ctr" rtl="0">
              <a:lnSpc>
                <a:spcPct val="110000"/>
              </a:lnSpc>
              <a:spcBef>
                <a:spcPts val="0"/>
              </a:spcBef>
              <a:buClr>
                <a:srgbClr val="000000"/>
              </a:buClr>
              <a:buSzPct val="25000"/>
              <a:buFont typeface="Proxima Nova"/>
              <a:buNone/>
            </a:pPr>
            <a:r>
              <a:rPr lang="en" sz="1800" b="1">
                <a:solidFill>
                  <a:srgbClr val="999999"/>
                </a:solidFill>
                <a:latin typeface="Permanent Marker"/>
                <a:ea typeface="Permanent Marker"/>
                <a:cs typeface="Permanent Marker"/>
                <a:sym typeface="Permanent Marker"/>
              </a:rPr>
              <a:t>Cover with Image</a:t>
            </a:r>
          </a:p>
        </p:txBody>
      </p:sp>
      <p:pic>
        <p:nvPicPr>
          <p:cNvPr id="1695" name="Shape 1695"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696" name="Shape 1696"/>
          <p:cNvCxnSpPr/>
          <p:nvPr/>
        </p:nvCxnSpPr>
        <p:spPr>
          <a:xfrm>
            <a:off x="6088034" y="-214525"/>
            <a:ext cx="0" cy="119700"/>
          </a:xfrm>
          <a:prstGeom prst="straightConnector1">
            <a:avLst/>
          </a:prstGeom>
          <a:noFill/>
          <a:ln w="9525" cap="flat" cmpd="sng">
            <a:solidFill>
              <a:srgbClr val="FFFFFF"/>
            </a:solidFill>
            <a:prstDash val="solid"/>
            <a:round/>
            <a:headEnd type="none" w="lg" len="lg"/>
            <a:tailEnd type="none" w="lg" len="lg"/>
          </a:ln>
        </p:spPr>
      </p:cxnSp>
      <p:sp>
        <p:nvSpPr>
          <p:cNvPr id="1697" name="Shape 1697"/>
          <p:cNvSpPr txBox="1">
            <a:spLocks noGrp="1"/>
          </p:cNvSpPr>
          <p:nvPr>
            <p:ph type="title"/>
          </p:nvPr>
        </p:nvSpPr>
        <p:spPr>
          <a:xfrm>
            <a:off x="253550" y="151275"/>
            <a:ext cx="58425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Dark Mode — TESTING">
    <p:bg>
      <p:bgPr>
        <a:solidFill>
          <a:schemeClr val="dk1"/>
        </a:solidFill>
        <a:effectLst/>
      </p:bgPr>
    </p:bg>
    <p:spTree>
      <p:nvGrpSpPr>
        <p:cNvPr id="1" name="Shape 1699"/>
        <p:cNvGrpSpPr/>
        <p:nvPr/>
      </p:nvGrpSpPr>
      <p:grpSpPr>
        <a:xfrm>
          <a:off x="0" y="0"/>
          <a:ext cx="0" cy="0"/>
          <a:chOff x="0" y="0"/>
          <a:chExt cx="0" cy="0"/>
        </a:xfrm>
      </p:grpSpPr>
      <p:pic>
        <p:nvPicPr>
          <p:cNvPr id="1700" name="Shape 1700"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
        <p:nvSpPr>
          <p:cNvPr id="1701" name="Shape 1701"/>
          <p:cNvSpPr txBox="1">
            <a:spLocks noGrp="1"/>
          </p:cNvSpPr>
          <p:nvPr>
            <p:ph type="title"/>
          </p:nvPr>
        </p:nvSpPr>
        <p:spPr>
          <a:xfrm>
            <a:off x="668800" y="925124"/>
            <a:ext cx="7796700" cy="3305100"/>
          </a:xfrm>
          <a:prstGeom prst="rect">
            <a:avLst/>
          </a:prstGeom>
          <a:noFill/>
          <a:ln>
            <a:noFill/>
          </a:ln>
        </p:spPr>
        <p:txBody>
          <a:bodyPr lIns="91425" tIns="91425" rIns="91425" bIns="91425" anchor="ctr" anchorCtr="0"/>
          <a:lstStyle>
            <a:lvl1pPr lvl="0" algn="ctr" rtl="0">
              <a:lnSpc>
                <a:spcPct val="110000"/>
              </a:lnSpc>
              <a:spcBef>
                <a:spcPts val="0"/>
              </a:spcBef>
              <a:buNone/>
              <a:defRPr sz="2500">
                <a:solidFill>
                  <a:srgbClr val="FFFFFF"/>
                </a:solidFill>
                <a:latin typeface="Proxima Nova"/>
                <a:ea typeface="Proxima Nova"/>
                <a:cs typeface="Proxima Nova"/>
                <a:sym typeface="Proxima Nova"/>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Side-by-Side">
    <p:spTree>
      <p:nvGrpSpPr>
        <p:cNvPr id="1" name="Shape 1702"/>
        <p:cNvGrpSpPr/>
        <p:nvPr/>
      </p:nvGrpSpPr>
      <p:grpSpPr>
        <a:xfrm>
          <a:off x="0" y="0"/>
          <a:ext cx="0" cy="0"/>
          <a:chOff x="0" y="0"/>
          <a:chExt cx="0" cy="0"/>
        </a:xfrm>
      </p:grpSpPr>
      <p:pic>
        <p:nvPicPr>
          <p:cNvPr id="1703" name="Shape 1703"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704" name="Shape 1704"/>
          <p:cNvCxnSpPr/>
          <p:nvPr/>
        </p:nvCxnSpPr>
        <p:spPr>
          <a:xfrm rot="10800000">
            <a:off x="4572000" y="925300"/>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705" name="Shape 1705"/>
          <p:cNvCxnSpPr/>
          <p:nvPr/>
        </p:nvCxnSpPr>
        <p:spPr>
          <a:xfrm>
            <a:off x="4572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706" name="Shape 1706"/>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Statement">
    <p:spTree>
      <p:nvGrpSpPr>
        <p:cNvPr id="1" name="Shape 1707"/>
        <p:cNvGrpSpPr/>
        <p:nvPr/>
      </p:nvGrpSpPr>
      <p:grpSpPr>
        <a:xfrm>
          <a:off x="0" y="0"/>
          <a:ext cx="0" cy="0"/>
          <a:chOff x="0" y="0"/>
          <a:chExt cx="0" cy="0"/>
        </a:xfrm>
      </p:grpSpPr>
      <p:sp>
        <p:nvSpPr>
          <p:cNvPr id="1708" name="Shape 1708"/>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9999" dist="23000" dir="5400000" rotWithShape="0">
              <a:srgbClr val="000000">
                <a:alpha val="349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709" name="Shape 1709"/>
          <p:cNvSpPr txBox="1">
            <a:spLocks noGrp="1"/>
          </p:cNvSpPr>
          <p:nvPr>
            <p:ph type="title"/>
          </p:nvPr>
        </p:nvSpPr>
        <p:spPr>
          <a:xfrm>
            <a:off x="668800" y="925124"/>
            <a:ext cx="7796700" cy="3305100"/>
          </a:xfrm>
          <a:prstGeom prst="rect">
            <a:avLst/>
          </a:prstGeom>
          <a:noFill/>
          <a:ln>
            <a:noFill/>
          </a:ln>
        </p:spPr>
        <p:txBody>
          <a:bodyPr lIns="91425" tIns="91425" rIns="91425" bIns="91425" anchor="ctr" anchorCtr="0"/>
          <a:lstStyle>
            <a:lvl1pPr lvl="0" algn="ctr" rtl="0">
              <a:lnSpc>
                <a:spcPct val="110000"/>
              </a:lnSpc>
              <a:spcBef>
                <a:spcPts val="0"/>
              </a:spcBef>
              <a:buNone/>
              <a:defRPr sz="3500" b="1">
                <a:solidFill>
                  <a:schemeClr val="dk1"/>
                </a:solidFill>
                <a:latin typeface="Proxima Nova"/>
                <a:ea typeface="Proxima Nova"/>
                <a:cs typeface="Proxima Nova"/>
                <a:sym typeface="Proxima Nova"/>
              </a:defRPr>
            </a:lvl1pPr>
            <a:lvl2pPr lvl="1" rtl="0">
              <a:lnSpc>
                <a:spcPct val="110000"/>
              </a:lnSpc>
              <a:spcBef>
                <a:spcPts val="0"/>
              </a:spcBef>
              <a:buNone/>
              <a:defRPr/>
            </a:lvl2pPr>
            <a:lvl3pPr lvl="2" rtl="0">
              <a:lnSpc>
                <a:spcPct val="110000"/>
              </a:lnSpc>
              <a:spcBef>
                <a:spcPts val="0"/>
              </a:spcBef>
              <a:buNone/>
              <a:defRPr/>
            </a:lvl3pPr>
            <a:lvl4pPr lvl="3" rtl="0">
              <a:lnSpc>
                <a:spcPct val="110000"/>
              </a:lnSpc>
              <a:spcBef>
                <a:spcPts val="0"/>
              </a:spcBef>
              <a:buNone/>
              <a:defRPr/>
            </a:lvl4pPr>
            <a:lvl5pPr lvl="4" rtl="0">
              <a:lnSpc>
                <a:spcPct val="110000"/>
              </a:lnSpc>
              <a:spcBef>
                <a:spcPts val="0"/>
              </a:spcBef>
              <a:buNone/>
              <a:defRPr/>
            </a:lvl5pPr>
            <a:lvl6pPr lvl="5" rtl="0">
              <a:lnSpc>
                <a:spcPct val="110000"/>
              </a:lnSpc>
              <a:spcBef>
                <a:spcPts val="0"/>
              </a:spcBef>
              <a:buNone/>
              <a:defRPr/>
            </a:lvl6pPr>
            <a:lvl7pPr lvl="6" rtl="0">
              <a:lnSpc>
                <a:spcPct val="110000"/>
              </a:lnSpc>
              <a:spcBef>
                <a:spcPts val="0"/>
              </a:spcBef>
              <a:buNone/>
              <a:defRPr/>
            </a:lvl7pPr>
            <a:lvl8pPr lvl="7" rtl="0">
              <a:lnSpc>
                <a:spcPct val="110000"/>
              </a:lnSpc>
              <a:spcBef>
                <a:spcPts val="0"/>
              </a:spcBef>
              <a:buNone/>
              <a:defRPr/>
            </a:lvl8pPr>
            <a:lvl9pPr lvl="8" rtl="0">
              <a:lnSpc>
                <a:spcPct val="110000"/>
              </a:lnSpc>
              <a:spcBef>
                <a:spcPts val="0"/>
              </a:spcBef>
              <a:buNone/>
              <a:defRPr/>
            </a:lvl9pPr>
          </a:lstStyle>
          <a:p>
            <a:endParaRPr/>
          </a:p>
        </p:txBody>
      </p:sp>
      <p:pic>
        <p:nvPicPr>
          <p:cNvPr id="1710" name="Shape 1710"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x">
  <p:cSld name="Title 1">
    <p:bg>
      <p:bgPr>
        <a:solidFill>
          <a:srgbClr val="00253E"/>
        </a:solidFill>
        <a:effectLst/>
      </p:bgPr>
    </p:bg>
    <p:spTree>
      <p:nvGrpSpPr>
        <p:cNvPr id="1" name="Shape 1718"/>
        <p:cNvGrpSpPr/>
        <p:nvPr/>
      </p:nvGrpSpPr>
      <p:grpSpPr>
        <a:xfrm>
          <a:off x="0" y="0"/>
          <a:ext cx="0" cy="0"/>
          <a:chOff x="0" y="0"/>
          <a:chExt cx="0" cy="0"/>
        </a:xfrm>
      </p:grpSpPr>
      <p:pic>
        <p:nvPicPr>
          <p:cNvPr id="1719" name="Shape 1719" descr="Shape 1211"/>
          <p:cNvPicPr preferRelativeResize="0"/>
          <p:nvPr/>
        </p:nvPicPr>
        <p:blipFill rotWithShape="1">
          <a:blip r:embed="rId2">
            <a:alphaModFix/>
          </a:blip>
          <a:srcRect r="16957"/>
          <a:stretch/>
        </p:blipFill>
        <p:spPr>
          <a:xfrm>
            <a:off x="0" y="-2"/>
            <a:ext cx="9144000" cy="5143500"/>
          </a:xfrm>
          <a:prstGeom prst="rect">
            <a:avLst/>
          </a:prstGeom>
          <a:noFill/>
          <a:ln>
            <a:noFill/>
          </a:ln>
        </p:spPr>
      </p:pic>
      <p:cxnSp>
        <p:nvCxnSpPr>
          <p:cNvPr id="1720" name="Shape 1720"/>
          <p:cNvCxnSpPr/>
          <p:nvPr/>
        </p:nvCxnSpPr>
        <p:spPr>
          <a:xfrm>
            <a:off x="762345" y="3110100"/>
            <a:ext cx="738900" cy="0"/>
          </a:xfrm>
          <a:prstGeom prst="straightConnector1">
            <a:avLst/>
          </a:prstGeom>
          <a:noFill/>
          <a:ln w="38100" cap="flat" cmpd="sng">
            <a:solidFill>
              <a:srgbClr val="1AB9A5"/>
            </a:solidFill>
            <a:prstDash val="solid"/>
            <a:round/>
            <a:headEnd type="none" w="med" len="med"/>
            <a:tailEnd type="none" w="med" len="med"/>
          </a:ln>
        </p:spPr>
      </p:cxnSp>
      <p:sp>
        <p:nvSpPr>
          <p:cNvPr id="1721" name="Shape 1721"/>
          <p:cNvSpPr txBox="1">
            <a:spLocks noGrp="1"/>
          </p:cNvSpPr>
          <p:nvPr>
            <p:ph type="title"/>
          </p:nvPr>
        </p:nvSpPr>
        <p:spPr>
          <a:xfrm>
            <a:off x="668791" y="1737011"/>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1AB9A5"/>
              </a:buClr>
              <a:buFont typeface="Proxima Nova"/>
              <a:buNone/>
              <a:defRPr sz="3500" b="1" i="0" u="none" strike="noStrike" cap="none">
                <a:solidFill>
                  <a:srgbClr val="1AB9A5"/>
                </a:solidFill>
                <a:latin typeface="Proxima Nova"/>
                <a:ea typeface="Proxima Nova"/>
                <a:cs typeface="Proxima Nova"/>
                <a:sym typeface="Proxima Nova"/>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22" name="Shape 1722"/>
          <p:cNvSpPr txBox="1"/>
          <p:nvPr/>
        </p:nvSpPr>
        <p:spPr>
          <a:xfrm>
            <a:off x="110259" y="4782060"/>
            <a:ext cx="2656800" cy="481800"/>
          </a:xfrm>
          <a:prstGeom prst="rect">
            <a:avLst/>
          </a:prstGeom>
          <a:noFill/>
          <a:ln>
            <a:noFill/>
          </a:ln>
        </p:spPr>
        <p:txBody>
          <a:bodyPr lIns="91400" tIns="91400" rIns="91400" bIns="91400" anchor="t" anchorCtr="0">
            <a:noAutofit/>
          </a:bodyPr>
          <a:lstStyle/>
          <a:p>
            <a:pPr marL="0" marR="0" lvl="0" indent="0" algn="l" rtl="0">
              <a:lnSpc>
                <a:spcPct val="100000"/>
              </a:lnSpc>
              <a:spcBef>
                <a:spcPts val="0"/>
              </a:spcBef>
              <a:spcAft>
                <a:spcPts val="0"/>
              </a:spcAft>
              <a:buClr>
                <a:srgbClr val="486780"/>
              </a:buClr>
              <a:buSzPct val="25000"/>
              <a:buFont typeface="Proxima Nova"/>
              <a:buNone/>
            </a:pPr>
            <a:r>
              <a:rPr lang="en" sz="700" b="0" i="0" u="none" strike="noStrike" cap="none">
                <a:solidFill>
                  <a:srgbClr val="486780"/>
                </a:solidFill>
                <a:latin typeface="Proxima Nova"/>
                <a:ea typeface="Proxima Nova"/>
                <a:cs typeface="Proxima Nova"/>
                <a:sym typeface="Proxima Nova"/>
              </a:rPr>
              <a:t>© Copyright 2017 Pivotal Software, Inc. All rights Reserved.</a:t>
            </a:r>
          </a:p>
        </p:txBody>
      </p:sp>
      <p:pic>
        <p:nvPicPr>
          <p:cNvPr id="1723" name="Shape 1723" descr="Shape 1216"/>
          <p:cNvPicPr preferRelativeResize="0"/>
          <p:nvPr/>
        </p:nvPicPr>
        <p:blipFill rotWithShape="1">
          <a:blip r:embed="rId3">
            <a:alphaModFix/>
          </a:blip>
          <a:srcRect/>
          <a:stretch/>
        </p:blipFill>
        <p:spPr>
          <a:xfrm>
            <a:off x="7754697" y="4599901"/>
            <a:ext cx="1389300" cy="543600"/>
          </a:xfrm>
          <a:prstGeom prst="rect">
            <a:avLst/>
          </a:prstGeom>
          <a:noFill/>
          <a:ln>
            <a:noFill/>
          </a:ln>
        </p:spPr>
      </p:pic>
      <p:sp>
        <p:nvSpPr>
          <p:cNvPr id="1724" name="Shape 1724"/>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95959"/>
              </a:buClr>
              <a:buSzPct val="25000"/>
              <a:buFont typeface="Arial"/>
              <a:buNone/>
            </a:pPr>
            <a:fld id="{00000000-1234-1234-1234-123412341234}" type="slidenum">
              <a:rPr lang="en" sz="1000" b="0" i="0" u="none" strike="noStrike" cap="none">
                <a:solidFill>
                  <a:srgbClr val="595959"/>
                </a:solidFill>
                <a:latin typeface="Arial"/>
                <a:ea typeface="Arial"/>
                <a:cs typeface="Arial"/>
                <a:sym typeface="Arial"/>
              </a:rPr>
              <a:t>‹#›</a:t>
            </a:fld>
            <a:endParaRPr lang="en" sz="1000" b="0" i="0" u="none" strike="noStrike" cap="none">
              <a:solidFill>
                <a:srgbClr val="595959"/>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cSld name="Main Text Page">
    <p:spTree>
      <p:nvGrpSpPr>
        <p:cNvPr id="1" name="Shape 1725"/>
        <p:cNvGrpSpPr/>
        <p:nvPr/>
      </p:nvGrpSpPr>
      <p:grpSpPr>
        <a:xfrm>
          <a:off x="0" y="0"/>
          <a:ext cx="0" cy="0"/>
          <a:chOff x="0" y="0"/>
          <a:chExt cx="0" cy="0"/>
        </a:xfrm>
      </p:grpSpPr>
      <p:pic>
        <p:nvPicPr>
          <p:cNvPr id="1726" name="Shape 1726"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727" name="Shape 1727"/>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28" name="Shape 1728"/>
          <p:cNvSpPr txBox="1">
            <a:spLocks noGrp="1"/>
          </p:cNvSpPr>
          <p:nvPr>
            <p:ph type="body" idx="1"/>
          </p:nvPr>
        </p:nvSpPr>
        <p:spPr>
          <a:xfrm>
            <a:off x="366713" y="1074737"/>
            <a:ext cx="8410500" cy="3383100"/>
          </a:xfrm>
          <a:prstGeom prst="rect">
            <a:avLst/>
          </a:prstGeom>
          <a:noFill/>
          <a:ln>
            <a:noFill/>
          </a:ln>
        </p:spPr>
        <p:txBody>
          <a:bodyPr lIns="91425" tIns="91425" rIns="91425" bIns="91425" anchor="t" anchorCtr="0"/>
          <a:lstStyle>
            <a:lvl1pPr marL="342900" marR="0" lvl="0" indent="-190500" algn="l" rtl="0">
              <a:lnSpc>
                <a:spcPct val="100000"/>
              </a:lnSpc>
              <a:spcBef>
                <a:spcPts val="1200"/>
              </a:spcBef>
              <a:spcAft>
                <a:spcPts val="0"/>
              </a:spcAft>
              <a:buClr>
                <a:srgbClr val="008774"/>
              </a:buClr>
              <a:buSzPct val="100000"/>
              <a:buFont typeface="Arial"/>
              <a:buChar char="•"/>
              <a:defRPr sz="2400" b="0" i="0" u="none" strike="noStrike" cap="none">
                <a:solidFill>
                  <a:srgbClr val="000000"/>
                </a:solidFill>
                <a:latin typeface="Arial"/>
                <a:ea typeface="Arial"/>
                <a:cs typeface="Arial"/>
                <a:sym typeface="Arial"/>
              </a:defRPr>
            </a:lvl1pPr>
            <a:lvl2pPr marL="800100" marR="0" lvl="1" indent="-190500" algn="l" rtl="0">
              <a:lnSpc>
                <a:spcPct val="100000"/>
              </a:lnSpc>
              <a:spcBef>
                <a:spcPts val="1200"/>
              </a:spcBef>
              <a:spcAft>
                <a:spcPts val="0"/>
              </a:spcAft>
              <a:buClr>
                <a:srgbClr val="008774"/>
              </a:buClr>
              <a:buSzPct val="100000"/>
              <a:buFont typeface="Arial"/>
              <a:buChar char="–"/>
              <a:defRPr sz="2400" b="0" i="0" u="none" strike="noStrike" cap="none">
                <a:solidFill>
                  <a:srgbClr val="000000"/>
                </a:solidFill>
                <a:latin typeface="Arial"/>
                <a:ea typeface="Arial"/>
                <a:cs typeface="Arial"/>
                <a:sym typeface="Arial"/>
              </a:defRPr>
            </a:lvl2pPr>
            <a:lvl3pPr marL="1257300" marR="0" lvl="2" indent="-190500" algn="l" rtl="0">
              <a:lnSpc>
                <a:spcPct val="100000"/>
              </a:lnSpc>
              <a:spcBef>
                <a:spcPts val="1200"/>
              </a:spcBef>
              <a:spcAft>
                <a:spcPts val="0"/>
              </a:spcAft>
              <a:buClr>
                <a:srgbClr val="008774"/>
              </a:buClr>
              <a:buSzPct val="100000"/>
              <a:buFont typeface="Arial"/>
              <a:buChar char="▪"/>
              <a:defRPr sz="2400" b="0" i="0" u="none" strike="noStrike" cap="none">
                <a:solidFill>
                  <a:srgbClr val="000000"/>
                </a:solidFill>
                <a:latin typeface="Arial"/>
                <a:ea typeface="Arial"/>
                <a:cs typeface="Arial"/>
                <a:sym typeface="Arial"/>
              </a:defRPr>
            </a:lvl3pPr>
            <a:lvl4pPr marL="1946276" marR="0" lvl="3" indent="-422276" algn="l" rtl="0">
              <a:lnSpc>
                <a:spcPct val="100000"/>
              </a:lnSpc>
              <a:spcBef>
                <a:spcPts val="1200"/>
              </a:spcBef>
              <a:spcAft>
                <a:spcPts val="0"/>
              </a:spcAft>
              <a:buClr>
                <a:srgbClr val="008774"/>
              </a:buClr>
              <a:buSzPct val="100000"/>
              <a:buFont typeface="Arial"/>
              <a:buChar char="—"/>
              <a:defRPr sz="2400" b="0" i="0" u="none" strike="noStrike" cap="none">
                <a:solidFill>
                  <a:srgbClr val="000000"/>
                </a:solidFill>
                <a:latin typeface="Arial"/>
                <a:ea typeface="Arial"/>
                <a:cs typeface="Arial"/>
                <a:sym typeface="Arial"/>
              </a:defRPr>
            </a:lvl4pPr>
            <a:lvl5pPr marL="2327563" marR="0" lvl="4" indent="-346363" algn="l" rtl="0">
              <a:lnSpc>
                <a:spcPct val="100000"/>
              </a:lnSpc>
              <a:spcBef>
                <a:spcPts val="1200"/>
              </a:spcBef>
              <a:spcAft>
                <a:spcPts val="0"/>
              </a:spcAft>
              <a:buClr>
                <a:srgbClr val="008774"/>
              </a:buClr>
              <a:buSzPct val="100000"/>
              <a:buFont typeface="Arial"/>
              <a:buChar char="»"/>
              <a:defRPr sz="2400" b="0" i="0" u="none" strike="noStrike" cap="none">
                <a:solidFill>
                  <a:srgbClr val="000000"/>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729" name="Shape 1729"/>
          <p:cNvSpPr/>
          <p:nvPr/>
        </p:nvSpPr>
        <p:spPr>
          <a:xfrm>
            <a:off x="0" y="0"/>
            <a:ext cx="9144000" cy="99299"/>
          </a:xfrm>
          <a:prstGeom prst="rect">
            <a:avLst/>
          </a:prstGeom>
          <a:gradFill>
            <a:gsLst>
              <a:gs pos="0">
                <a:srgbClr val="008774"/>
              </a:gs>
              <a:gs pos="100000">
                <a:srgbClr val="00443A"/>
              </a:gs>
            </a:gsLst>
            <a:lin ang="18000042"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730" name="Shape 1730"/>
          <p:cNvSpPr txBox="1"/>
          <p:nvPr/>
        </p:nvSpPr>
        <p:spPr>
          <a:xfrm>
            <a:off x="170105" y="4746625"/>
            <a:ext cx="960000" cy="27660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 sz="1300" b="0" i="0" u="none" strike="noStrike" cap="none">
                <a:solidFill>
                  <a:srgbClr val="4D4D4D"/>
                </a:solidFill>
                <a:latin typeface="Arial"/>
                <a:ea typeface="Arial"/>
                <a:cs typeface="Arial"/>
                <a:sym typeface="Arial"/>
              </a:rPr>
              <a:t>@cdavisafc</a:t>
            </a:r>
          </a:p>
        </p:txBody>
      </p:sp>
      <p:sp>
        <p:nvSpPr>
          <p:cNvPr id="1731" name="Shape 1731"/>
          <p:cNvSpPr txBox="1">
            <a:spLocks noGrp="1"/>
          </p:cNvSpPr>
          <p:nvPr>
            <p:ph type="sldNum" idx="12"/>
          </p:nvPr>
        </p:nvSpPr>
        <p:spPr>
          <a:xfrm>
            <a:off x="4419600" y="4627562"/>
            <a:ext cx="2133600" cy="279300"/>
          </a:xfrm>
          <a:prstGeom prst="rect">
            <a:avLst/>
          </a:prstGeom>
          <a:noFill/>
          <a:ln>
            <a:noFill/>
          </a:ln>
        </p:spPr>
        <p:txBody>
          <a:bodyPr lIns="45700" tIns="45700" rIns="45700" bIns="45700" anchor="ctr"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 sz="1200" b="0" i="0" u="none" strike="noStrike" cap="none">
                <a:solidFill>
                  <a:srgbClr val="000000"/>
                </a:solidFill>
                <a:latin typeface="Arial"/>
                <a:ea typeface="Arial"/>
                <a:cs typeface="Arial"/>
                <a:sym typeface="Arial"/>
              </a:rPr>
              <a:t>‹#›</a:t>
            </a:fld>
            <a:endParaRPr lang="en" sz="12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cSld name="Split Text">
    <p:spTree>
      <p:nvGrpSpPr>
        <p:cNvPr id="1" name="Shape 1732"/>
        <p:cNvGrpSpPr/>
        <p:nvPr/>
      </p:nvGrpSpPr>
      <p:grpSpPr>
        <a:xfrm>
          <a:off x="0" y="0"/>
          <a:ext cx="0" cy="0"/>
          <a:chOff x="0" y="0"/>
          <a:chExt cx="0" cy="0"/>
        </a:xfrm>
      </p:grpSpPr>
      <p:pic>
        <p:nvPicPr>
          <p:cNvPr id="1733" name="Shape 1733"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734" name="Shape 1734"/>
          <p:cNvSpPr/>
          <p:nvPr/>
        </p:nvSpPr>
        <p:spPr>
          <a:xfrm>
            <a:off x="4572000" y="0"/>
            <a:ext cx="4572000" cy="5143500"/>
          </a:xfrm>
          <a:prstGeom prst="rect">
            <a:avLst/>
          </a:prstGeom>
          <a:solidFill>
            <a:srgbClr val="008774"/>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pic>
        <p:nvPicPr>
          <p:cNvPr id="1735" name="Shape 1735" descr="Pivotal_White.png"/>
          <p:cNvPicPr preferRelativeResize="0"/>
          <p:nvPr/>
        </p:nvPicPr>
        <p:blipFill rotWithShape="1">
          <a:blip r:embed="rId3">
            <a:alphaModFix/>
          </a:blip>
          <a:srcRect/>
          <a:stretch/>
        </p:blipFill>
        <p:spPr>
          <a:xfrm>
            <a:off x="8286414" y="4854089"/>
            <a:ext cx="712200" cy="173700"/>
          </a:xfrm>
          <a:prstGeom prst="rect">
            <a:avLst/>
          </a:prstGeom>
          <a:noFill/>
          <a:ln>
            <a:noFill/>
          </a:ln>
        </p:spPr>
      </p:pic>
      <p:sp>
        <p:nvSpPr>
          <p:cNvPr id="1736" name="Shape 1736"/>
          <p:cNvSpPr txBox="1">
            <a:spLocks noGrp="1"/>
          </p:cNvSpPr>
          <p:nvPr>
            <p:ph type="sldNum" idx="12"/>
          </p:nvPr>
        </p:nvSpPr>
        <p:spPr>
          <a:xfrm>
            <a:off x="48247" y="4861462"/>
            <a:ext cx="231300" cy="21480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A6A6A6"/>
              </a:buClr>
              <a:buSzPct val="25000"/>
              <a:buFont typeface="Arial"/>
              <a:buNone/>
            </a:pPr>
            <a:fld id="{00000000-1234-1234-1234-123412341234}" type="slidenum">
              <a:rPr lang="en" sz="900" b="0" i="0" u="none" strike="noStrike" cap="none">
                <a:solidFill>
                  <a:srgbClr val="A6A6A6"/>
                </a:solidFill>
                <a:latin typeface="Arial"/>
                <a:ea typeface="Arial"/>
                <a:cs typeface="Arial"/>
                <a:sym typeface="Arial"/>
              </a:rPr>
              <a:t>‹#›</a:t>
            </a:fld>
            <a:endParaRPr lang="en" sz="900" b="0" i="0" u="none" strike="noStrike" cap="none">
              <a:solidFill>
                <a:srgbClr val="A6A6A6"/>
              </a:solidFill>
              <a:latin typeface="Arial"/>
              <a:ea typeface="Arial"/>
              <a:cs typeface="Arial"/>
              <a:sym typeface="Arial"/>
            </a:endParaRPr>
          </a:p>
        </p:txBody>
      </p:sp>
      <p:sp>
        <p:nvSpPr>
          <p:cNvPr id="1737" name="Shape 1737"/>
          <p:cNvSpPr txBox="1">
            <a:spLocks noGrp="1"/>
          </p:cNvSpPr>
          <p:nvPr>
            <p:ph type="body" idx="1"/>
          </p:nvPr>
        </p:nvSpPr>
        <p:spPr>
          <a:xfrm>
            <a:off x="596900" y="2345009"/>
            <a:ext cx="3976200" cy="453600"/>
          </a:xfrm>
          <a:prstGeom prst="rect">
            <a:avLst/>
          </a:prstGeom>
          <a:noFill/>
          <a:ln>
            <a:noFill/>
          </a:ln>
        </p:spPr>
        <p:txBody>
          <a:bodyPr lIns="91425" tIns="91425" rIns="91425" bIns="91425" anchor="t" anchorCtr="0"/>
          <a:lstStyle>
            <a:lvl1pPr marL="0" marR="0" lvl="0" indent="0" algn="l" rtl="0">
              <a:lnSpc>
                <a:spcPct val="100000"/>
              </a:lnSpc>
              <a:spcBef>
                <a:spcPts val="70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228600" algn="l" rtl="0">
              <a:lnSpc>
                <a:spcPct val="100000"/>
              </a:lnSpc>
              <a:spcBef>
                <a:spcPts val="700"/>
              </a:spcBef>
              <a:spcAft>
                <a:spcPts val="0"/>
              </a:spcAft>
              <a:buClr>
                <a:srgbClr val="000000"/>
              </a:buClr>
              <a:buFont typeface="Arial"/>
              <a:buNone/>
              <a:defRPr sz="3200" b="0" i="0" u="none" strike="noStrike" cap="none">
                <a:solidFill>
                  <a:srgbClr val="000000"/>
                </a:solidFill>
                <a:latin typeface="Arial"/>
                <a:ea typeface="Arial"/>
                <a:cs typeface="Arial"/>
                <a:sym typeface="Arial"/>
              </a:defRPr>
            </a:lvl2pPr>
            <a:lvl3pPr marL="0" marR="0" lvl="2" indent="457200" algn="l" rtl="0">
              <a:lnSpc>
                <a:spcPct val="100000"/>
              </a:lnSpc>
              <a:spcBef>
                <a:spcPts val="700"/>
              </a:spcBef>
              <a:spcAft>
                <a:spcPts val="0"/>
              </a:spcAft>
              <a:buClr>
                <a:srgbClr val="000000"/>
              </a:buClr>
              <a:buFont typeface="Arial"/>
              <a:buNone/>
              <a:defRPr sz="3200" b="0" i="0" u="none" strike="noStrike" cap="none">
                <a:solidFill>
                  <a:srgbClr val="000000"/>
                </a:solidFill>
                <a:latin typeface="Arial"/>
                <a:ea typeface="Arial"/>
                <a:cs typeface="Arial"/>
                <a:sym typeface="Arial"/>
              </a:defRPr>
            </a:lvl3pPr>
            <a:lvl4pPr marL="0" marR="0" lvl="3" indent="685800" algn="l" rtl="0">
              <a:lnSpc>
                <a:spcPct val="100000"/>
              </a:lnSpc>
              <a:spcBef>
                <a:spcPts val="700"/>
              </a:spcBef>
              <a:spcAft>
                <a:spcPts val="0"/>
              </a:spcAft>
              <a:buClr>
                <a:srgbClr val="000000"/>
              </a:buClr>
              <a:buFont typeface="Arial"/>
              <a:buNone/>
              <a:defRPr sz="3200" b="0" i="0" u="none" strike="noStrike" cap="none">
                <a:solidFill>
                  <a:srgbClr val="000000"/>
                </a:solidFill>
                <a:latin typeface="Arial"/>
                <a:ea typeface="Arial"/>
                <a:cs typeface="Arial"/>
                <a:sym typeface="Arial"/>
              </a:defRPr>
            </a:lvl4pPr>
            <a:lvl5pPr marL="0" marR="0" lvl="4" indent="914400" algn="l" rtl="0">
              <a:lnSpc>
                <a:spcPct val="100000"/>
              </a:lnSpc>
              <a:spcBef>
                <a:spcPts val="700"/>
              </a:spcBef>
              <a:spcAft>
                <a:spcPts val="0"/>
              </a:spcAft>
              <a:buClr>
                <a:srgbClr val="000000"/>
              </a:buClr>
              <a:buFont typeface="Arial"/>
              <a:buNone/>
              <a:defRPr sz="3200" b="0" i="0" u="none" strike="noStrike" cap="none">
                <a:solidFill>
                  <a:srgbClr val="000000"/>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cSld name="Side-by-Side">
    <p:spTree>
      <p:nvGrpSpPr>
        <p:cNvPr id="1" name="Shape 1738"/>
        <p:cNvGrpSpPr/>
        <p:nvPr/>
      </p:nvGrpSpPr>
      <p:grpSpPr>
        <a:xfrm>
          <a:off x="0" y="0"/>
          <a:ext cx="0" cy="0"/>
          <a:chOff x="0" y="0"/>
          <a:chExt cx="0" cy="0"/>
        </a:xfrm>
      </p:grpSpPr>
      <p:pic>
        <p:nvPicPr>
          <p:cNvPr id="1739" name="Shape 1739" descr="Shape 90"/>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1740" name="Shape 1740"/>
          <p:cNvCxnSpPr/>
          <p:nvPr/>
        </p:nvCxnSpPr>
        <p:spPr>
          <a:xfrm rot="10800000">
            <a:off x="4573269"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741" name="Shape 1741"/>
          <p:cNvCxnSpPr/>
          <p:nvPr/>
        </p:nvCxnSpPr>
        <p:spPr>
          <a:xfrm>
            <a:off x="4572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742" name="Shape 1742"/>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43" name="Shape 1743"/>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95959"/>
              </a:buClr>
              <a:buSzPct val="25000"/>
              <a:buFont typeface="Arial"/>
              <a:buNone/>
            </a:pPr>
            <a:fld id="{00000000-1234-1234-1234-123412341234}" type="slidenum">
              <a:rPr lang="en" sz="1000" b="0" i="0" u="none" strike="noStrike" cap="none">
                <a:solidFill>
                  <a:srgbClr val="595959"/>
                </a:solidFill>
                <a:latin typeface="Arial"/>
                <a:ea typeface="Arial"/>
                <a:cs typeface="Arial"/>
                <a:sym typeface="Arial"/>
              </a:rPr>
              <a:t>‹#›</a:t>
            </a:fld>
            <a:endParaRPr lang="en" sz="1000" b="0" i="0" u="none" strike="noStrike" cap="none">
              <a:solidFill>
                <a:srgbClr val="595959"/>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Shape 1744"/>
        <p:cNvGrpSpPr/>
        <p:nvPr/>
      </p:nvGrpSpPr>
      <p:grpSpPr>
        <a:xfrm>
          <a:off x="0" y="0"/>
          <a:ext cx="0" cy="0"/>
          <a:chOff x="0" y="0"/>
          <a:chExt cx="0" cy="0"/>
        </a:xfrm>
      </p:grpSpPr>
      <p:pic>
        <p:nvPicPr>
          <p:cNvPr id="1745" name="Shape 1745" descr="Shape 46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746" name="Shape 1746"/>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1747"/>
        <p:cNvGrpSpPr/>
        <p:nvPr/>
      </p:nvGrpSpPr>
      <p:grpSpPr>
        <a:xfrm>
          <a:off x="0" y="0"/>
          <a:ext cx="0" cy="0"/>
          <a:chOff x="0" y="0"/>
          <a:chExt cx="0" cy="0"/>
        </a:xfrm>
      </p:grpSpPr>
      <p:pic>
        <p:nvPicPr>
          <p:cNvPr id="1748" name="Shape 1748"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749" name="Shape 1749"/>
          <p:cNvSpPr txBox="1">
            <a:spLocks noGrp="1"/>
          </p:cNvSpPr>
          <p:nvPr>
            <p:ph type="title"/>
          </p:nvPr>
        </p:nvSpPr>
        <p:spPr>
          <a:xfrm>
            <a:off x="113720" y="149918"/>
            <a:ext cx="8796900" cy="474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50" name="Shape 1750"/>
          <p:cNvSpPr txBox="1">
            <a:spLocks noGrp="1"/>
          </p:cNvSpPr>
          <p:nvPr>
            <p:ph type="sldNum" idx="12"/>
          </p:nvPr>
        </p:nvSpPr>
        <p:spPr>
          <a:xfrm>
            <a:off x="48247" y="4861462"/>
            <a:ext cx="231300" cy="21480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A6A6A6"/>
              </a:buClr>
              <a:buSzPct val="25000"/>
              <a:buFont typeface="Arial"/>
              <a:buNone/>
            </a:pPr>
            <a:fld id="{00000000-1234-1234-1234-123412341234}" type="slidenum">
              <a:rPr lang="en" sz="900" b="0" i="0" u="none" strike="noStrike" cap="none">
                <a:solidFill>
                  <a:srgbClr val="A6A6A6"/>
                </a:solidFill>
                <a:latin typeface="Arial"/>
                <a:ea typeface="Arial"/>
                <a:cs typeface="Arial"/>
                <a:sym typeface="Arial"/>
              </a:rPr>
              <a:t>‹#›</a:t>
            </a:fld>
            <a:endParaRPr lang="en" sz="900" b="0" i="0" u="none" strike="noStrike" cap="none">
              <a:solidFill>
                <a:srgbClr val="A6A6A6"/>
              </a:solidFill>
              <a:latin typeface="Arial"/>
              <a:ea typeface="Arial"/>
              <a:cs typeface="Arial"/>
              <a:sym typeface="Arial"/>
            </a:endParaRPr>
          </a:p>
        </p:txBody>
      </p:sp>
      <p:sp>
        <p:nvSpPr>
          <p:cNvPr id="1751" name="Shape 1751"/>
          <p:cNvSpPr txBox="1">
            <a:spLocks noGrp="1"/>
          </p:cNvSpPr>
          <p:nvPr>
            <p:ph type="body" idx="1"/>
          </p:nvPr>
        </p:nvSpPr>
        <p:spPr>
          <a:xfrm>
            <a:off x="114300" y="624362"/>
            <a:ext cx="8796300" cy="288599"/>
          </a:xfrm>
          <a:prstGeom prst="rect">
            <a:avLst/>
          </a:prstGeom>
          <a:noFill/>
          <a:ln>
            <a:noFill/>
          </a:ln>
        </p:spPr>
        <p:txBody>
          <a:bodyPr lIns="91425" tIns="91425" rIns="91425" bIns="91425" anchor="t" anchorCtr="0"/>
          <a:lstStyle>
            <a:lvl1pPr marL="0" marR="0" lvl="0" indent="0" algn="l" rtl="0">
              <a:lnSpc>
                <a:spcPct val="100000"/>
              </a:lnSpc>
              <a:spcBef>
                <a:spcPts val="400"/>
              </a:spcBef>
              <a:spcAft>
                <a:spcPts val="0"/>
              </a:spcAft>
              <a:buClr>
                <a:srgbClr val="7F7F7F"/>
              </a:buClr>
              <a:buFont typeface="Arial"/>
              <a:buNone/>
              <a:defRPr sz="1800" b="0" i="0" u="none" strike="noStrike" cap="none">
                <a:solidFill>
                  <a:srgbClr val="7F7F7F"/>
                </a:solidFill>
                <a:latin typeface="Arial"/>
                <a:ea typeface="Arial"/>
                <a:cs typeface="Arial"/>
                <a:sym typeface="Arial"/>
              </a:defRPr>
            </a:lvl1pPr>
            <a:lvl2pPr marL="640896" marR="0" lvl="1" indent="-69396" algn="l" rtl="0">
              <a:lnSpc>
                <a:spcPct val="100000"/>
              </a:lnSpc>
              <a:spcBef>
                <a:spcPts val="400"/>
              </a:spcBef>
              <a:spcAft>
                <a:spcPts val="0"/>
              </a:spcAft>
              <a:buClr>
                <a:srgbClr val="7F7F7F"/>
              </a:buClr>
              <a:buSzPct val="100000"/>
              <a:buFont typeface="Arial"/>
              <a:buChar char="–"/>
              <a:defRPr sz="1800" b="0" i="0" u="none" strike="noStrike" cap="none">
                <a:solidFill>
                  <a:srgbClr val="7F7F7F"/>
                </a:solidFill>
                <a:latin typeface="Arial"/>
                <a:ea typeface="Arial"/>
                <a:cs typeface="Arial"/>
                <a:sym typeface="Arial"/>
              </a:defRPr>
            </a:lvl2pPr>
            <a:lvl3pPr marL="1085850" marR="0" lvl="2" indent="-57150" algn="l" rtl="0">
              <a:lnSpc>
                <a:spcPct val="100000"/>
              </a:lnSpc>
              <a:spcBef>
                <a:spcPts val="400"/>
              </a:spcBef>
              <a:spcAft>
                <a:spcPts val="0"/>
              </a:spcAft>
              <a:buClr>
                <a:srgbClr val="7F7F7F"/>
              </a:buClr>
              <a:buSzPct val="100000"/>
              <a:buFont typeface="Arial"/>
              <a:buChar char="•"/>
              <a:defRPr sz="1800" b="0" i="0" u="none" strike="noStrike" cap="none">
                <a:solidFill>
                  <a:srgbClr val="7F7F7F"/>
                </a:solidFill>
                <a:latin typeface="Arial"/>
                <a:ea typeface="Arial"/>
                <a:cs typeface="Arial"/>
                <a:sym typeface="Arial"/>
              </a:defRPr>
            </a:lvl3pPr>
            <a:lvl4pPr marL="1577338" marR="0" lvl="3" indent="-91438" algn="l" rtl="0">
              <a:lnSpc>
                <a:spcPct val="100000"/>
              </a:lnSpc>
              <a:spcBef>
                <a:spcPts val="400"/>
              </a:spcBef>
              <a:spcAft>
                <a:spcPts val="0"/>
              </a:spcAft>
              <a:buClr>
                <a:srgbClr val="7F7F7F"/>
              </a:buClr>
              <a:buSzPct val="100000"/>
              <a:buFont typeface="Arial"/>
              <a:buChar char="–"/>
              <a:defRPr sz="1800" b="0" i="0" u="none" strike="noStrike" cap="none">
                <a:solidFill>
                  <a:srgbClr val="7F7F7F"/>
                </a:solidFill>
                <a:latin typeface="Arial"/>
                <a:ea typeface="Arial"/>
                <a:cs typeface="Arial"/>
                <a:sym typeface="Arial"/>
              </a:defRPr>
            </a:lvl4pPr>
            <a:lvl5pPr marL="2034538" marR="0" lvl="4" indent="-91438" algn="l" rtl="0">
              <a:lnSpc>
                <a:spcPct val="100000"/>
              </a:lnSpc>
              <a:spcBef>
                <a:spcPts val="400"/>
              </a:spcBef>
              <a:spcAft>
                <a:spcPts val="0"/>
              </a:spcAft>
              <a:buClr>
                <a:srgbClr val="7F7F7F"/>
              </a:buClr>
              <a:buSzPct val="100000"/>
              <a:buFont typeface="Arial"/>
              <a:buChar char="»"/>
              <a:defRPr sz="1800" b="0" i="0" u="none" strike="noStrike" cap="none">
                <a:solidFill>
                  <a:srgbClr val="7F7F7F"/>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752" name="Shape 1752"/>
          <p:cNvSpPr/>
          <p:nvPr/>
        </p:nvSpPr>
        <p:spPr>
          <a:xfrm>
            <a:off x="0" y="0"/>
            <a:ext cx="9144000" cy="54000"/>
          </a:xfrm>
          <a:prstGeom prst="rect">
            <a:avLst/>
          </a:prstGeom>
          <a:solidFill>
            <a:srgbClr val="008774"/>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Dark Intro">
    <p:spTree>
      <p:nvGrpSpPr>
        <p:cNvPr id="1" name="Shape 1371"/>
        <p:cNvGrpSpPr/>
        <p:nvPr/>
      </p:nvGrpSpPr>
      <p:grpSpPr>
        <a:xfrm>
          <a:off x="0" y="0"/>
          <a:ext cx="0" cy="0"/>
          <a:chOff x="0" y="0"/>
          <a:chExt cx="0" cy="0"/>
        </a:xfrm>
      </p:grpSpPr>
      <p:sp>
        <p:nvSpPr>
          <p:cNvPr id="1372" name="Shape 1372"/>
          <p:cNvSpPr/>
          <p:nvPr/>
        </p:nvSpPr>
        <p:spPr>
          <a:xfrm>
            <a:off x="0" y="0"/>
            <a:ext cx="3048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pic>
        <p:nvPicPr>
          <p:cNvPr id="1373" name="Shape 137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cxnSp>
        <p:nvCxnSpPr>
          <p:cNvPr id="1374" name="Shape 1374"/>
          <p:cNvCxnSpPr/>
          <p:nvPr/>
        </p:nvCxnSpPr>
        <p:spPr>
          <a:xfrm>
            <a:off x="301145" y="2126470"/>
            <a:ext cx="738900" cy="0"/>
          </a:xfrm>
          <a:prstGeom prst="straightConnector1">
            <a:avLst/>
          </a:prstGeom>
          <a:noFill/>
          <a:ln w="38100" cap="flat" cmpd="sng">
            <a:solidFill>
              <a:schemeClr val="lt2"/>
            </a:solidFill>
            <a:prstDash val="solid"/>
            <a:round/>
            <a:headEnd type="none" w="med" len="med"/>
            <a:tailEnd type="none" w="med" len="med"/>
          </a:ln>
        </p:spPr>
      </p:cxnSp>
      <p:sp>
        <p:nvSpPr>
          <p:cNvPr id="1375" name="Shape 1375"/>
          <p:cNvSpPr txBox="1">
            <a:spLocks noGrp="1"/>
          </p:cNvSpPr>
          <p:nvPr>
            <p:ph type="title"/>
          </p:nvPr>
        </p:nvSpPr>
        <p:spPr>
          <a:xfrm>
            <a:off x="220475" y="449003"/>
            <a:ext cx="2751300" cy="1574400"/>
          </a:xfrm>
          <a:prstGeom prst="rect">
            <a:avLst/>
          </a:prstGeom>
          <a:noFill/>
          <a:ln>
            <a:noFill/>
          </a:ln>
        </p:spPr>
        <p:txBody>
          <a:bodyPr lIns="91425" tIns="91425" rIns="91425" bIns="91425" anchor="b" anchorCtr="0"/>
          <a:lstStyle>
            <a:lvl1pPr lvl="0" rtl="0">
              <a:spcBef>
                <a:spcPts val="0"/>
              </a:spcBef>
              <a:buNone/>
              <a:defRPr sz="2500" b="1">
                <a:solidFill>
                  <a:schemeClr val="lt2"/>
                </a:solidFill>
                <a:latin typeface="Proxima Nova"/>
                <a:ea typeface="Proxima Nova"/>
                <a:cs typeface="Proxima Nova"/>
                <a:sym typeface="Proxima Nova"/>
              </a:defRPr>
            </a:lvl1pPr>
            <a:lvl2pPr lvl="1" rtl="0">
              <a:spcBef>
                <a:spcPts val="0"/>
              </a:spcBef>
              <a:buNone/>
              <a:defRPr sz="2500"/>
            </a:lvl2pPr>
            <a:lvl3pPr lvl="2" rtl="0">
              <a:spcBef>
                <a:spcPts val="0"/>
              </a:spcBef>
              <a:buNone/>
              <a:defRPr sz="2500"/>
            </a:lvl3pPr>
            <a:lvl4pPr lvl="3" rtl="0">
              <a:spcBef>
                <a:spcPts val="0"/>
              </a:spcBef>
              <a:buNone/>
              <a:defRPr sz="2500"/>
            </a:lvl4pPr>
            <a:lvl5pPr lvl="4" rtl="0">
              <a:spcBef>
                <a:spcPts val="0"/>
              </a:spcBef>
              <a:buNone/>
              <a:defRPr sz="2500"/>
            </a:lvl5pPr>
            <a:lvl6pPr lvl="5" rtl="0">
              <a:spcBef>
                <a:spcPts val="0"/>
              </a:spcBef>
              <a:buNone/>
              <a:defRPr sz="2500"/>
            </a:lvl6pPr>
            <a:lvl7pPr lvl="6" rtl="0">
              <a:spcBef>
                <a:spcPts val="0"/>
              </a:spcBef>
              <a:buNone/>
              <a:defRPr sz="2500"/>
            </a:lvl7pPr>
            <a:lvl8pPr lvl="7" rtl="0">
              <a:spcBef>
                <a:spcPts val="0"/>
              </a:spcBef>
              <a:buNone/>
              <a:defRPr sz="2500"/>
            </a:lvl8pPr>
            <a:lvl9pPr lvl="8" rtl="0">
              <a:spcBef>
                <a:spcPts val="0"/>
              </a:spcBef>
              <a:buNone/>
              <a:defRPr sz="2500"/>
            </a:lvl9pPr>
          </a:lstStyle>
          <a:p>
            <a:endParaRPr/>
          </a:p>
        </p:txBody>
      </p:sp>
      <p:sp>
        <p:nvSpPr>
          <p:cNvPr id="1376" name="Shape 1376"/>
          <p:cNvSpPr txBox="1">
            <a:spLocks noGrp="1"/>
          </p:cNvSpPr>
          <p:nvPr>
            <p:ph type="title" idx="2"/>
          </p:nvPr>
        </p:nvSpPr>
        <p:spPr>
          <a:xfrm>
            <a:off x="220475" y="2274309"/>
            <a:ext cx="27513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77" name="Shape 1377"/>
          <p:cNvCxnSpPr/>
          <p:nvPr/>
        </p:nvCxnSpPr>
        <p:spPr>
          <a:xfrm>
            <a:off x="3040955" y="-214525"/>
            <a:ext cx="0" cy="119700"/>
          </a:xfrm>
          <a:prstGeom prst="straightConnector1">
            <a:avLst/>
          </a:prstGeom>
          <a:noFill/>
          <a:ln w="9525" cap="flat" cmpd="sng">
            <a:solidFill>
              <a:srgbClr val="FFFFFF"/>
            </a:solidFill>
            <a:prstDash val="solid"/>
            <a:round/>
            <a:headEnd type="none" w="lg" len="lg"/>
            <a:tailEnd type="none" w="lg" len="lg"/>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cSld name="Side-by-Side">
    <p:spTree>
      <p:nvGrpSpPr>
        <p:cNvPr id="1" name="Shape 1753"/>
        <p:cNvGrpSpPr/>
        <p:nvPr/>
      </p:nvGrpSpPr>
      <p:grpSpPr>
        <a:xfrm>
          <a:off x="0" y="0"/>
          <a:ext cx="0" cy="0"/>
          <a:chOff x="0" y="0"/>
          <a:chExt cx="0" cy="0"/>
        </a:xfrm>
      </p:grpSpPr>
      <p:pic>
        <p:nvPicPr>
          <p:cNvPr id="1754" name="Shape 1754" descr="Shape 245"/>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1755" name="Shape 1755"/>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756" name="Shape 1756"/>
          <p:cNvCxnSpPr/>
          <p:nvPr/>
        </p:nvCxnSpPr>
        <p:spPr>
          <a:xfrm>
            <a:off x="4572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757" name="Shape 1757"/>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58" name="Shape 175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Shape 1759"/>
        <p:cNvGrpSpPr/>
        <p:nvPr/>
      </p:nvGrpSpPr>
      <p:grpSpPr>
        <a:xfrm>
          <a:off x="0" y="0"/>
          <a:ext cx="0" cy="0"/>
          <a:chOff x="0" y="0"/>
          <a:chExt cx="0" cy="0"/>
        </a:xfrm>
      </p:grpSpPr>
      <p:pic>
        <p:nvPicPr>
          <p:cNvPr id="1760" name="Shape 1760"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761" name="Shape 1761"/>
          <p:cNvSpPr txBox="1">
            <a:spLocks noGrp="1"/>
          </p:cNvSpPr>
          <p:nvPr>
            <p:ph type="title"/>
          </p:nvPr>
        </p:nvSpPr>
        <p:spPr>
          <a:xfrm>
            <a:off x="113720" y="149918"/>
            <a:ext cx="8796900" cy="474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62" name="Shape 1762"/>
          <p:cNvSpPr txBox="1">
            <a:spLocks noGrp="1"/>
          </p:cNvSpPr>
          <p:nvPr>
            <p:ph type="sldNum" idx="12"/>
          </p:nvPr>
        </p:nvSpPr>
        <p:spPr>
          <a:xfrm>
            <a:off x="48247" y="4861462"/>
            <a:ext cx="231300" cy="21480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A6A6A6"/>
              </a:buClr>
              <a:buSzPct val="25000"/>
              <a:buFont typeface="Arial"/>
              <a:buNone/>
            </a:pPr>
            <a:fld id="{00000000-1234-1234-1234-123412341234}" type="slidenum">
              <a:rPr lang="en" sz="900" b="0" i="0" u="none" strike="noStrike" cap="none">
                <a:solidFill>
                  <a:srgbClr val="A6A6A6"/>
                </a:solidFill>
                <a:latin typeface="Arial"/>
                <a:ea typeface="Arial"/>
                <a:cs typeface="Arial"/>
                <a:sym typeface="Arial"/>
              </a:rPr>
              <a:t>‹#›</a:t>
            </a:fld>
            <a:endParaRPr lang="en" sz="900" b="0" i="0" u="none" strike="noStrike" cap="none">
              <a:solidFill>
                <a:srgbClr val="A6A6A6"/>
              </a:solidFill>
              <a:latin typeface="Arial"/>
              <a:ea typeface="Arial"/>
              <a:cs typeface="Arial"/>
              <a:sym typeface="Arial"/>
            </a:endParaRPr>
          </a:p>
        </p:txBody>
      </p:sp>
      <p:sp>
        <p:nvSpPr>
          <p:cNvPr id="1763" name="Shape 1763"/>
          <p:cNvSpPr/>
          <p:nvPr/>
        </p:nvSpPr>
        <p:spPr>
          <a:xfrm>
            <a:off x="0" y="0"/>
            <a:ext cx="9144000" cy="54000"/>
          </a:xfrm>
          <a:prstGeom prst="rect">
            <a:avLst/>
          </a:prstGeom>
          <a:solidFill>
            <a:srgbClr val="008774"/>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764" name="Shape 1764"/>
          <p:cNvSpPr txBox="1"/>
          <p:nvPr/>
        </p:nvSpPr>
        <p:spPr>
          <a:xfrm>
            <a:off x="7397710" y="4849178"/>
            <a:ext cx="828300" cy="23940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 sz="1100" b="0" i="0" u="none" strike="noStrike" cap="none">
                <a:solidFill>
                  <a:srgbClr val="4D4D4D"/>
                </a:solidFill>
                <a:latin typeface="Arial"/>
                <a:ea typeface="Arial"/>
                <a:cs typeface="Arial"/>
                <a:sym typeface="Arial"/>
              </a:rPr>
              <a:t>@cdavisafc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cSld name="3_Custom Layout">
    <p:spTree>
      <p:nvGrpSpPr>
        <p:cNvPr id="1" name="Shape 1765"/>
        <p:cNvGrpSpPr/>
        <p:nvPr/>
      </p:nvGrpSpPr>
      <p:grpSpPr>
        <a:xfrm>
          <a:off x="0" y="0"/>
          <a:ext cx="0" cy="0"/>
          <a:chOff x="0" y="0"/>
          <a:chExt cx="0" cy="0"/>
        </a:xfrm>
      </p:grpSpPr>
      <p:pic>
        <p:nvPicPr>
          <p:cNvPr id="1766" name="Shape 1766"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767" name="Shape 1767"/>
          <p:cNvSpPr/>
          <p:nvPr/>
        </p:nvSpPr>
        <p:spPr>
          <a:xfrm>
            <a:off x="0" y="0"/>
            <a:ext cx="9144000" cy="5143500"/>
          </a:xfrm>
          <a:prstGeom prst="rect">
            <a:avLst/>
          </a:prstGeom>
          <a:blipFill rotWithShape="1">
            <a:blip r:embed="rId3">
              <a:alphaModFix/>
            </a:blip>
            <a:stretch>
              <a:fillRect/>
            </a:stretch>
          </a:blip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768" name="Shape 1768"/>
          <p:cNvSpPr/>
          <p:nvPr/>
        </p:nvSpPr>
        <p:spPr>
          <a:xfrm>
            <a:off x="285750" y="285750"/>
            <a:ext cx="8572500" cy="4572000"/>
          </a:xfrm>
          <a:prstGeom prst="rect">
            <a:avLst/>
          </a:prstGeom>
          <a:blipFill rotWithShape="1">
            <a:blip r:embed="rId4">
              <a:alphaModFix/>
            </a:blip>
            <a:stretch>
              <a:fillRect/>
            </a:stretch>
          </a:blip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769" name="Shape 1769"/>
          <p:cNvSpPr txBox="1">
            <a:spLocks noGrp="1"/>
          </p:cNvSpPr>
          <p:nvPr>
            <p:ph type="sldNum" idx="12"/>
          </p:nvPr>
        </p:nvSpPr>
        <p:spPr>
          <a:xfrm>
            <a:off x="6279544" y="4635135"/>
            <a:ext cx="273600" cy="264300"/>
          </a:xfrm>
          <a:prstGeom prst="rect">
            <a:avLst/>
          </a:prstGeom>
          <a:noFill/>
          <a:ln>
            <a:noFill/>
          </a:ln>
        </p:spPr>
        <p:txBody>
          <a:bodyPr lIns="45700" tIns="45700" rIns="45700" bIns="45700" anchor="ctr"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 sz="1200" b="0" i="0" u="none" strike="noStrike" cap="none">
                <a:solidFill>
                  <a:srgbClr val="000000"/>
                </a:solidFill>
                <a:latin typeface="Arial"/>
                <a:ea typeface="Arial"/>
                <a:cs typeface="Arial"/>
                <a:sym typeface="Arial"/>
              </a:rPr>
              <a:t>‹#›</a:t>
            </a:fld>
            <a:endParaRPr lang="en" sz="12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cSld name="Pivotal Title Slide">
    <p:bg>
      <p:bgPr>
        <a:solidFill>
          <a:schemeClr val="accent1"/>
        </a:solidFill>
        <a:effectLst/>
      </p:bgPr>
    </p:bg>
    <p:spTree>
      <p:nvGrpSpPr>
        <p:cNvPr id="1" name="Shape 1770"/>
        <p:cNvGrpSpPr/>
        <p:nvPr/>
      </p:nvGrpSpPr>
      <p:grpSpPr>
        <a:xfrm>
          <a:off x="0" y="0"/>
          <a:ext cx="0" cy="0"/>
          <a:chOff x="0" y="0"/>
          <a:chExt cx="0" cy="0"/>
        </a:xfrm>
      </p:grpSpPr>
      <p:sp>
        <p:nvSpPr>
          <p:cNvPr id="1771" name="Shape 1771"/>
          <p:cNvSpPr/>
          <p:nvPr/>
        </p:nvSpPr>
        <p:spPr>
          <a:xfrm>
            <a:off x="0" y="0"/>
            <a:ext cx="9144000" cy="5143500"/>
          </a:xfrm>
          <a:prstGeom prst="rect">
            <a:avLst/>
          </a:prstGeom>
          <a:solidFill>
            <a:srgbClr val="000000"/>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pic>
        <p:nvPicPr>
          <p:cNvPr id="1772" name="Shape 1772" descr="Pivotal_White.png"/>
          <p:cNvPicPr preferRelativeResize="0"/>
          <p:nvPr/>
        </p:nvPicPr>
        <p:blipFill rotWithShape="1">
          <a:blip r:embed="rId2">
            <a:alphaModFix/>
          </a:blip>
          <a:srcRect l="20054" t="21654" r="18524" b="26492"/>
          <a:stretch/>
        </p:blipFill>
        <p:spPr>
          <a:xfrm>
            <a:off x="1687232" y="1490694"/>
            <a:ext cx="5842500" cy="1931400"/>
          </a:xfrm>
          <a:prstGeom prst="rect">
            <a:avLst/>
          </a:prstGeom>
          <a:noFill/>
          <a:ln>
            <a:noFill/>
          </a:ln>
        </p:spPr>
      </p:pic>
      <p:sp>
        <p:nvSpPr>
          <p:cNvPr id="1773" name="Shape 1773"/>
          <p:cNvSpPr txBox="1">
            <a:spLocks noGrp="1"/>
          </p:cNvSpPr>
          <p:nvPr>
            <p:ph type="sldNum" idx="12"/>
          </p:nvPr>
        </p:nvSpPr>
        <p:spPr>
          <a:xfrm>
            <a:off x="4419600" y="4627562"/>
            <a:ext cx="2133600" cy="279300"/>
          </a:xfrm>
          <a:prstGeom prst="rect">
            <a:avLst/>
          </a:prstGeom>
          <a:noFill/>
          <a:ln>
            <a:noFill/>
          </a:ln>
        </p:spPr>
        <p:txBody>
          <a:bodyPr lIns="45700" tIns="45700" rIns="45700" bIns="45700" anchor="ctr" anchorCtr="0">
            <a:noAutofit/>
          </a:bodyPr>
          <a:lstStyle/>
          <a:p>
            <a:pPr marL="0" marR="0" lvl="0" indent="0" algn="r" rtl="0">
              <a:lnSpc>
                <a:spcPct val="100000"/>
              </a:lnSpc>
              <a:spcBef>
                <a:spcPts val="0"/>
              </a:spcBef>
              <a:spcAft>
                <a:spcPts val="0"/>
              </a:spcAft>
              <a:buClr>
                <a:srgbClr val="4D4D4D"/>
              </a:buClr>
              <a:buSzPct val="25000"/>
              <a:buFont typeface="Arial"/>
              <a:buNone/>
            </a:pPr>
            <a:fld id="{00000000-1234-1234-1234-123412341234}" type="slidenum">
              <a:rPr lang="en" sz="1200" b="0" i="0" u="none" strike="noStrike" cap="none">
                <a:solidFill>
                  <a:srgbClr val="4D4D4D"/>
                </a:solidFill>
                <a:latin typeface="Arial"/>
                <a:ea typeface="Arial"/>
                <a:cs typeface="Arial"/>
                <a:sym typeface="Arial"/>
              </a:rPr>
              <a:t>‹#›</a:t>
            </a:fld>
            <a:endParaRPr lang="en" sz="1200" b="0" i="0" u="none" strike="noStrike" cap="none">
              <a:solidFill>
                <a:srgbClr val="4D4D4D"/>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Shape 1774"/>
        <p:cNvGrpSpPr/>
        <p:nvPr/>
      </p:nvGrpSpPr>
      <p:grpSpPr>
        <a:xfrm>
          <a:off x="0" y="0"/>
          <a:ext cx="0" cy="0"/>
          <a:chOff x="0" y="0"/>
          <a:chExt cx="0" cy="0"/>
        </a:xfrm>
      </p:grpSpPr>
      <p:sp>
        <p:nvSpPr>
          <p:cNvPr id="1775" name="Shape 1775"/>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776" name="Shape 1776"/>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777" name="Shape 1777"/>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778" name="Shape 1778"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779" name="Shape 1779"/>
          <p:cNvSpPr/>
          <p:nvPr/>
        </p:nvSpPr>
        <p:spPr>
          <a:xfrm>
            <a:off x="0" y="0"/>
            <a:ext cx="9144000" cy="5143500"/>
          </a:xfrm>
          <a:prstGeom prst="rect">
            <a:avLst/>
          </a:prstGeom>
          <a:solidFill>
            <a:srgbClr val="000000"/>
          </a:solidFill>
          <a:ln w="12700" cap="flat" cmpd="sng">
            <a:solidFill>
              <a:srgbClr val="000000"/>
            </a:solidFill>
            <a:prstDash val="solid"/>
            <a:round/>
            <a:headEnd type="none" w="med" len="med"/>
            <a:tailEnd type="none" w="med" len="med"/>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780" name="Shape 1780"/>
          <p:cNvSpPr txBox="1">
            <a:spLocks noGrp="1"/>
          </p:cNvSpPr>
          <p:nvPr>
            <p:ph type="title"/>
          </p:nvPr>
        </p:nvSpPr>
        <p:spPr>
          <a:xfrm>
            <a:off x="890587" y="1312905"/>
            <a:ext cx="4384200" cy="100650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rgbClr val="F16F3B"/>
              </a:buClr>
              <a:buFont typeface="Arial"/>
              <a:buNone/>
              <a:defRPr sz="3600" b="1" i="0" u="none" strike="noStrike" cap="none">
                <a:solidFill>
                  <a:srgbClr val="F16F3B"/>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81" name="Shape 1781"/>
          <p:cNvSpPr txBox="1">
            <a:spLocks noGrp="1"/>
          </p:cNvSpPr>
          <p:nvPr>
            <p:ph type="body" idx="1"/>
          </p:nvPr>
        </p:nvSpPr>
        <p:spPr>
          <a:xfrm>
            <a:off x="890587" y="2633383"/>
            <a:ext cx="6048299" cy="369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2"/>
              </a:buClr>
              <a:buFont typeface="Arial"/>
              <a:buNone/>
              <a:defRPr sz="2400" b="0" i="0" u="none" strike="noStrike" cap="none">
                <a:solidFill>
                  <a:schemeClr val="accent2"/>
                </a:solidFill>
                <a:latin typeface="Arial"/>
                <a:ea typeface="Arial"/>
                <a:cs typeface="Arial"/>
                <a:sym typeface="Arial"/>
              </a:defRPr>
            </a:lvl1pPr>
            <a:lvl2pPr marL="0" marR="0" lvl="1" indent="457200" algn="l" rtl="0">
              <a:lnSpc>
                <a:spcPct val="100000"/>
              </a:lnSpc>
              <a:spcBef>
                <a:spcPts val="0"/>
              </a:spcBef>
              <a:spcAft>
                <a:spcPts val="0"/>
              </a:spcAft>
              <a:buClr>
                <a:schemeClr val="accent2"/>
              </a:buClr>
              <a:buFont typeface="Arial"/>
              <a:buNone/>
              <a:defRPr sz="2400" b="0" i="0" u="none" strike="noStrike" cap="none">
                <a:solidFill>
                  <a:schemeClr val="accent2"/>
                </a:solidFill>
                <a:latin typeface="Arial"/>
                <a:ea typeface="Arial"/>
                <a:cs typeface="Arial"/>
                <a:sym typeface="Arial"/>
              </a:defRPr>
            </a:lvl2pPr>
            <a:lvl3pPr marL="0" marR="0" lvl="2" indent="914400" algn="l" rtl="0">
              <a:lnSpc>
                <a:spcPct val="100000"/>
              </a:lnSpc>
              <a:spcBef>
                <a:spcPts val="0"/>
              </a:spcBef>
              <a:spcAft>
                <a:spcPts val="0"/>
              </a:spcAft>
              <a:buClr>
                <a:schemeClr val="accent2"/>
              </a:buClr>
              <a:buFont typeface="Arial"/>
              <a:buNone/>
              <a:defRPr sz="2400" b="0" i="0" u="none" strike="noStrike" cap="none">
                <a:solidFill>
                  <a:schemeClr val="accent2"/>
                </a:solidFill>
                <a:latin typeface="Arial"/>
                <a:ea typeface="Arial"/>
                <a:cs typeface="Arial"/>
                <a:sym typeface="Arial"/>
              </a:defRPr>
            </a:lvl3pPr>
            <a:lvl4pPr marL="0" marR="0" lvl="3" indent="1371600" algn="l" rtl="0">
              <a:lnSpc>
                <a:spcPct val="100000"/>
              </a:lnSpc>
              <a:spcBef>
                <a:spcPts val="0"/>
              </a:spcBef>
              <a:spcAft>
                <a:spcPts val="0"/>
              </a:spcAft>
              <a:buClr>
                <a:schemeClr val="accent2"/>
              </a:buClr>
              <a:buFont typeface="Arial"/>
              <a:buNone/>
              <a:defRPr sz="2400" b="0" i="0" u="none" strike="noStrike" cap="none">
                <a:solidFill>
                  <a:schemeClr val="accent2"/>
                </a:solidFill>
                <a:latin typeface="Arial"/>
                <a:ea typeface="Arial"/>
                <a:cs typeface="Arial"/>
                <a:sym typeface="Arial"/>
              </a:defRPr>
            </a:lvl4pPr>
            <a:lvl5pPr marL="0" marR="0" lvl="4" indent="1828800" algn="l" rtl="0">
              <a:lnSpc>
                <a:spcPct val="100000"/>
              </a:lnSpc>
              <a:spcBef>
                <a:spcPts val="0"/>
              </a:spcBef>
              <a:spcAft>
                <a:spcPts val="0"/>
              </a:spcAft>
              <a:buClr>
                <a:schemeClr val="accent2"/>
              </a:buClr>
              <a:buFont typeface="Arial"/>
              <a:buNone/>
              <a:defRPr sz="2400" b="0" i="0" u="none" strike="noStrike" cap="none">
                <a:solidFill>
                  <a:schemeClr val="accent2"/>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782" name="Shape 1782"/>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783" name="Shape 1783"/>
          <p:cNvSpPr txBox="1"/>
          <p:nvPr/>
        </p:nvSpPr>
        <p:spPr>
          <a:xfrm>
            <a:off x="8553450" y="5021494"/>
            <a:ext cx="5334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Font typeface="Arial"/>
              <a:buNone/>
            </a:pPr>
            <a:endParaRPr sz="800" b="0" i="0" u="none" strike="noStrike" cap="none">
              <a:solidFill>
                <a:srgbClr val="808080"/>
              </a:solidFill>
              <a:latin typeface="Arial"/>
              <a:ea typeface="Arial"/>
              <a:cs typeface="Arial"/>
              <a:sym typeface="Arial"/>
            </a:endParaRPr>
          </a:p>
        </p:txBody>
      </p:sp>
      <p:sp>
        <p:nvSpPr>
          <p:cNvPr id="1784" name="Shape 1784"/>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785" name="Shape 1785"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cSld name="Divider">
    <p:spTree>
      <p:nvGrpSpPr>
        <p:cNvPr id="1" name="Shape 1786"/>
        <p:cNvGrpSpPr/>
        <p:nvPr/>
      </p:nvGrpSpPr>
      <p:grpSpPr>
        <a:xfrm>
          <a:off x="0" y="0"/>
          <a:ext cx="0" cy="0"/>
          <a:chOff x="0" y="0"/>
          <a:chExt cx="0" cy="0"/>
        </a:xfrm>
      </p:grpSpPr>
      <p:sp>
        <p:nvSpPr>
          <p:cNvPr id="1787" name="Shape 1787"/>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788" name="Shape 1788"/>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789" name="Shape 1789"/>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790" name="Shape 1790"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791" name="Shape 1791"/>
          <p:cNvSpPr/>
          <p:nvPr/>
        </p:nvSpPr>
        <p:spPr>
          <a:xfrm>
            <a:off x="0" y="0"/>
            <a:ext cx="9144000" cy="5143500"/>
          </a:xfrm>
          <a:prstGeom prst="rect">
            <a:avLst/>
          </a:prstGeom>
          <a:solidFill>
            <a:srgbClr val="000000"/>
          </a:solidFill>
          <a:ln w="12700" cap="flat" cmpd="sng">
            <a:solidFill>
              <a:srgbClr val="000000"/>
            </a:solidFill>
            <a:prstDash val="solid"/>
            <a:round/>
            <a:headEnd type="none" w="med" len="med"/>
            <a:tailEnd type="none" w="med" len="med"/>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792" name="Shape 1792"/>
          <p:cNvSpPr/>
          <p:nvPr/>
        </p:nvSpPr>
        <p:spPr>
          <a:xfrm>
            <a:off x="0" y="4629150"/>
            <a:ext cx="9144000" cy="385800"/>
          </a:xfrm>
          <a:prstGeom prst="rect">
            <a:avLst/>
          </a:prstGeom>
          <a:solidFill>
            <a:srgbClr val="00685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793" name="Shape 1793"/>
          <p:cNvSpPr txBox="1"/>
          <p:nvPr/>
        </p:nvSpPr>
        <p:spPr>
          <a:xfrm>
            <a:off x="8553450" y="5021494"/>
            <a:ext cx="5334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Font typeface="Arial"/>
              <a:buNone/>
            </a:pPr>
            <a:endParaRPr sz="800" b="0" i="0" u="none" strike="noStrike" cap="none">
              <a:solidFill>
                <a:srgbClr val="808080"/>
              </a:solidFill>
              <a:latin typeface="Arial"/>
              <a:ea typeface="Arial"/>
              <a:cs typeface="Arial"/>
              <a:sym typeface="Arial"/>
            </a:endParaRPr>
          </a:p>
        </p:txBody>
      </p:sp>
      <p:sp>
        <p:nvSpPr>
          <p:cNvPr id="1794" name="Shape 1794"/>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sp>
        <p:nvSpPr>
          <p:cNvPr id="1795" name="Shape 1795"/>
          <p:cNvSpPr txBox="1">
            <a:spLocks noGrp="1"/>
          </p:cNvSpPr>
          <p:nvPr>
            <p:ph type="title"/>
          </p:nvPr>
        </p:nvSpPr>
        <p:spPr>
          <a:xfrm>
            <a:off x="1017587" y="1739930"/>
            <a:ext cx="6048299" cy="62070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accent3"/>
              </a:buClr>
              <a:buFont typeface="Arial"/>
              <a:buNone/>
              <a:defRPr sz="4400" b="0" i="0" u="none" strike="noStrike" cap="none">
                <a:solidFill>
                  <a:schemeClr val="accent3"/>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96" name="Shape 1796"/>
          <p:cNvSpPr txBox="1">
            <a:spLocks noGrp="1"/>
          </p:cNvSpPr>
          <p:nvPr>
            <p:ph type="body" idx="1"/>
          </p:nvPr>
        </p:nvSpPr>
        <p:spPr>
          <a:xfrm>
            <a:off x="1026051" y="2447126"/>
            <a:ext cx="6048300" cy="562800"/>
          </a:xfrm>
          <a:prstGeom prst="rect">
            <a:avLst/>
          </a:prstGeom>
          <a:noFill/>
          <a:ln>
            <a:noFill/>
          </a:ln>
        </p:spPr>
        <p:txBody>
          <a:bodyPr lIns="91425" tIns="91425" rIns="91425" bIns="91425" anchor="t" anchorCtr="0"/>
          <a:lstStyle>
            <a:lvl1pPr marL="228600" marR="0" lvl="0" indent="-228600" algn="l" rtl="0">
              <a:lnSpc>
                <a:spcPct val="100000"/>
              </a:lnSpc>
              <a:spcBef>
                <a:spcPts val="1200"/>
              </a:spcBef>
              <a:spcAft>
                <a:spcPts val="0"/>
              </a:spcAft>
              <a:buClr>
                <a:schemeClr val="accent2"/>
              </a:buClr>
              <a:buFont typeface="Arial"/>
              <a:buNone/>
              <a:defRPr sz="2800" b="0" i="0" u="none" strike="noStrike" cap="none">
                <a:solidFill>
                  <a:schemeClr val="accent2"/>
                </a:solidFill>
                <a:latin typeface="Arial"/>
                <a:ea typeface="Arial"/>
                <a:cs typeface="Arial"/>
                <a:sym typeface="Arial"/>
              </a:defRPr>
            </a:lvl1pPr>
            <a:lvl2pPr marL="228600" marR="0" lvl="1" indent="228600" algn="l" rtl="0">
              <a:lnSpc>
                <a:spcPct val="100000"/>
              </a:lnSpc>
              <a:spcBef>
                <a:spcPts val="1200"/>
              </a:spcBef>
              <a:spcAft>
                <a:spcPts val="0"/>
              </a:spcAft>
              <a:buClr>
                <a:schemeClr val="accent2"/>
              </a:buClr>
              <a:buFont typeface="Arial"/>
              <a:buNone/>
              <a:defRPr sz="2800" b="0" i="0" u="none" strike="noStrike" cap="none">
                <a:solidFill>
                  <a:schemeClr val="accent2"/>
                </a:solidFill>
                <a:latin typeface="Arial"/>
                <a:ea typeface="Arial"/>
                <a:cs typeface="Arial"/>
                <a:sym typeface="Arial"/>
              </a:defRPr>
            </a:lvl2pPr>
            <a:lvl3pPr marL="1234438" marR="0" lvl="2" indent="-142238" algn="l" rtl="0">
              <a:lnSpc>
                <a:spcPct val="100000"/>
              </a:lnSpc>
              <a:spcBef>
                <a:spcPts val="1200"/>
              </a:spcBef>
              <a:spcAft>
                <a:spcPts val="0"/>
              </a:spcAft>
              <a:buClr>
                <a:schemeClr val="accent2"/>
              </a:buClr>
              <a:buSzPct val="100000"/>
              <a:buFont typeface="Arial"/>
              <a:buChar char="•"/>
              <a:defRPr sz="2800" b="0" i="0" u="none" strike="noStrike" cap="none">
                <a:solidFill>
                  <a:schemeClr val="accent2"/>
                </a:solidFill>
                <a:latin typeface="Arial"/>
                <a:ea typeface="Arial"/>
                <a:cs typeface="Arial"/>
                <a:sym typeface="Arial"/>
              </a:defRPr>
            </a:lvl3pPr>
            <a:lvl4pPr marL="1727200" marR="0" lvl="3" indent="-177800" algn="l" rtl="0">
              <a:lnSpc>
                <a:spcPct val="100000"/>
              </a:lnSpc>
              <a:spcBef>
                <a:spcPts val="1200"/>
              </a:spcBef>
              <a:spcAft>
                <a:spcPts val="0"/>
              </a:spcAft>
              <a:buClr>
                <a:schemeClr val="accent2"/>
              </a:buClr>
              <a:buSzPct val="100000"/>
              <a:buFont typeface="Arial"/>
              <a:buChar char="–"/>
              <a:defRPr sz="2800" b="0" i="0" u="none" strike="noStrike" cap="none">
                <a:solidFill>
                  <a:schemeClr val="accent2"/>
                </a:solidFill>
                <a:latin typeface="Arial"/>
                <a:ea typeface="Arial"/>
                <a:cs typeface="Arial"/>
                <a:sym typeface="Arial"/>
              </a:defRPr>
            </a:lvl4pPr>
            <a:lvl5pPr marL="2184400" marR="0" lvl="4" indent="-177800" algn="l" rtl="0">
              <a:lnSpc>
                <a:spcPct val="100000"/>
              </a:lnSpc>
              <a:spcBef>
                <a:spcPts val="1200"/>
              </a:spcBef>
              <a:spcAft>
                <a:spcPts val="0"/>
              </a:spcAft>
              <a:buClr>
                <a:schemeClr val="accent2"/>
              </a:buClr>
              <a:buSzPct val="100000"/>
              <a:buFont typeface="Arial"/>
              <a:buChar char="»"/>
              <a:defRPr sz="2800" b="0" i="0" u="none" strike="noStrike" cap="none">
                <a:solidFill>
                  <a:schemeClr val="accent2"/>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pic>
        <p:nvPicPr>
          <p:cNvPr id="1797" name="Shape 1797" descr="Pivotal_Logo_white.png"/>
          <p:cNvPicPr preferRelativeResize="0"/>
          <p:nvPr/>
        </p:nvPicPr>
        <p:blipFill rotWithShape="1">
          <a:blip r:embed="rId3">
            <a:alphaModFix/>
          </a:blip>
          <a:srcRect/>
          <a:stretch/>
        </p:blipFill>
        <p:spPr>
          <a:xfrm>
            <a:off x="7941732" y="4713966"/>
            <a:ext cx="957300" cy="219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cSld name="Divider 1">
    <p:spTree>
      <p:nvGrpSpPr>
        <p:cNvPr id="1" name="Shape 1798"/>
        <p:cNvGrpSpPr/>
        <p:nvPr/>
      </p:nvGrpSpPr>
      <p:grpSpPr>
        <a:xfrm>
          <a:off x="0" y="0"/>
          <a:ext cx="0" cy="0"/>
          <a:chOff x="0" y="0"/>
          <a:chExt cx="0" cy="0"/>
        </a:xfrm>
      </p:grpSpPr>
      <p:sp>
        <p:nvSpPr>
          <p:cNvPr id="1799" name="Shape 1799"/>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00" name="Shape 1800"/>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801" name="Shape 1801"/>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802" name="Shape 1802"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03" name="Shape 1803"/>
          <p:cNvSpPr/>
          <p:nvPr/>
        </p:nvSpPr>
        <p:spPr>
          <a:xfrm>
            <a:off x="0" y="0"/>
            <a:ext cx="9144000" cy="2168400"/>
          </a:xfrm>
          <a:prstGeom prst="rect">
            <a:avLst/>
          </a:prstGeom>
          <a:gradFill>
            <a:gsLst>
              <a:gs pos="0">
                <a:srgbClr val="FFFFFF"/>
              </a:gs>
              <a:gs pos="100000">
                <a:srgbClr val="BFBFBF">
                  <a:alpha val="60784"/>
                </a:srgbClr>
              </a:gs>
            </a:gsLst>
            <a:lin ang="16200038"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4D4D4D"/>
              </a:buClr>
              <a:buFont typeface="Arial"/>
              <a:buNone/>
            </a:pPr>
            <a:endParaRPr sz="1800" b="0" i="0" u="none" strike="noStrike" cap="none">
              <a:solidFill>
                <a:srgbClr val="4D4D4D"/>
              </a:solidFill>
              <a:latin typeface="Arial"/>
              <a:ea typeface="Arial"/>
              <a:cs typeface="Arial"/>
              <a:sym typeface="Arial"/>
            </a:endParaRPr>
          </a:p>
        </p:txBody>
      </p:sp>
      <p:sp>
        <p:nvSpPr>
          <p:cNvPr id="1804" name="Shape 1804"/>
          <p:cNvSpPr txBox="1">
            <a:spLocks noGrp="1"/>
          </p:cNvSpPr>
          <p:nvPr>
            <p:ph type="title"/>
          </p:nvPr>
        </p:nvSpPr>
        <p:spPr>
          <a:xfrm>
            <a:off x="2728910" y="1006879"/>
            <a:ext cx="6048300" cy="121890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rgbClr val="008881"/>
              </a:buClr>
              <a:buFont typeface="Arial"/>
              <a:buNone/>
              <a:defRPr sz="44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805" name="Shape 1805"/>
          <p:cNvSpPr txBox="1">
            <a:spLocks noGrp="1"/>
          </p:cNvSpPr>
          <p:nvPr>
            <p:ph type="body" idx="1"/>
          </p:nvPr>
        </p:nvSpPr>
        <p:spPr>
          <a:xfrm>
            <a:off x="2728913" y="2455863"/>
            <a:ext cx="6048299" cy="1901700"/>
          </a:xfrm>
          <a:prstGeom prst="rect">
            <a:avLst/>
          </a:prstGeom>
          <a:noFill/>
          <a:ln>
            <a:noFill/>
          </a:ln>
        </p:spPr>
        <p:txBody>
          <a:bodyPr lIns="91425" tIns="91425" rIns="91425" bIns="91425" anchor="t" anchorCtr="0"/>
          <a:lstStyle>
            <a:lvl1pPr marL="0" marR="0" lvl="0" indent="0" algn="l" rtl="0">
              <a:lnSpc>
                <a:spcPct val="100000"/>
              </a:lnSpc>
              <a:spcBef>
                <a:spcPts val="600"/>
              </a:spcBef>
              <a:spcAft>
                <a:spcPts val="0"/>
              </a:spcAft>
              <a:buClr>
                <a:srgbClr val="4D4D4D"/>
              </a:buClr>
              <a:buFont typeface="Arial"/>
              <a:buNone/>
              <a:defRPr sz="2800" b="0" i="0" u="none" strike="noStrike" cap="none">
                <a:solidFill>
                  <a:srgbClr val="4D4D4D"/>
                </a:solidFill>
                <a:latin typeface="Arial"/>
                <a:ea typeface="Arial"/>
                <a:cs typeface="Arial"/>
                <a:sym typeface="Arial"/>
              </a:defRPr>
            </a:lvl1pPr>
            <a:lvl2pPr marL="0" marR="0" lvl="1" indent="457200" algn="l" rtl="0">
              <a:lnSpc>
                <a:spcPct val="100000"/>
              </a:lnSpc>
              <a:spcBef>
                <a:spcPts val="600"/>
              </a:spcBef>
              <a:spcAft>
                <a:spcPts val="0"/>
              </a:spcAft>
              <a:buClr>
                <a:srgbClr val="4D4D4D"/>
              </a:buClr>
              <a:buFont typeface="Arial"/>
              <a:buNone/>
              <a:defRPr sz="2800" b="0" i="0" u="none" strike="noStrike" cap="none">
                <a:solidFill>
                  <a:srgbClr val="4D4D4D"/>
                </a:solidFill>
                <a:latin typeface="Arial"/>
                <a:ea typeface="Arial"/>
                <a:cs typeface="Arial"/>
                <a:sym typeface="Arial"/>
              </a:defRPr>
            </a:lvl2pPr>
            <a:lvl3pPr marL="0" marR="0" lvl="2" indent="914400" algn="l" rtl="0">
              <a:lnSpc>
                <a:spcPct val="100000"/>
              </a:lnSpc>
              <a:spcBef>
                <a:spcPts val="600"/>
              </a:spcBef>
              <a:spcAft>
                <a:spcPts val="0"/>
              </a:spcAft>
              <a:buClr>
                <a:srgbClr val="4D4D4D"/>
              </a:buClr>
              <a:buFont typeface="Arial"/>
              <a:buNone/>
              <a:defRPr sz="2800" b="0" i="0" u="none" strike="noStrike" cap="none">
                <a:solidFill>
                  <a:srgbClr val="4D4D4D"/>
                </a:solidFill>
                <a:latin typeface="Arial"/>
                <a:ea typeface="Arial"/>
                <a:cs typeface="Arial"/>
                <a:sym typeface="Arial"/>
              </a:defRPr>
            </a:lvl3pPr>
            <a:lvl4pPr marL="0" marR="0" lvl="3" indent="1371600" algn="l" rtl="0">
              <a:lnSpc>
                <a:spcPct val="100000"/>
              </a:lnSpc>
              <a:spcBef>
                <a:spcPts val="600"/>
              </a:spcBef>
              <a:spcAft>
                <a:spcPts val="0"/>
              </a:spcAft>
              <a:buClr>
                <a:srgbClr val="4D4D4D"/>
              </a:buClr>
              <a:buFont typeface="Arial"/>
              <a:buNone/>
              <a:defRPr sz="2800" b="0" i="0" u="none" strike="noStrike" cap="none">
                <a:solidFill>
                  <a:srgbClr val="4D4D4D"/>
                </a:solidFill>
                <a:latin typeface="Arial"/>
                <a:ea typeface="Arial"/>
                <a:cs typeface="Arial"/>
                <a:sym typeface="Arial"/>
              </a:defRPr>
            </a:lvl4pPr>
            <a:lvl5pPr marL="0" marR="0" lvl="4" indent="1828800" algn="l" rtl="0">
              <a:lnSpc>
                <a:spcPct val="100000"/>
              </a:lnSpc>
              <a:spcBef>
                <a:spcPts val="600"/>
              </a:spcBef>
              <a:spcAft>
                <a:spcPts val="0"/>
              </a:spcAft>
              <a:buClr>
                <a:srgbClr val="4D4D4D"/>
              </a:buClr>
              <a:buFont typeface="Arial"/>
              <a:buNone/>
              <a:defRPr sz="28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cSld name="Divider 3 -Large Text">
    <p:spTree>
      <p:nvGrpSpPr>
        <p:cNvPr id="1" name="Shape 1806"/>
        <p:cNvGrpSpPr/>
        <p:nvPr/>
      </p:nvGrpSpPr>
      <p:grpSpPr>
        <a:xfrm>
          <a:off x="0" y="0"/>
          <a:ext cx="0" cy="0"/>
          <a:chOff x="0" y="0"/>
          <a:chExt cx="0" cy="0"/>
        </a:xfrm>
      </p:grpSpPr>
      <p:sp>
        <p:nvSpPr>
          <p:cNvPr id="1807" name="Shape 1807"/>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08" name="Shape 1808"/>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809" name="Shape 1809"/>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810" name="Shape 1810"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11" name="Shape 1811"/>
          <p:cNvSpPr/>
          <p:nvPr/>
        </p:nvSpPr>
        <p:spPr>
          <a:xfrm>
            <a:off x="0" y="0"/>
            <a:ext cx="9144000" cy="5143500"/>
          </a:xfrm>
          <a:prstGeom prst="rect">
            <a:avLst/>
          </a:prstGeom>
          <a:solidFill>
            <a:srgbClr val="000000"/>
          </a:solidFill>
          <a:ln w="12700" cap="flat" cmpd="sng">
            <a:solidFill>
              <a:srgbClr val="000000"/>
            </a:solidFill>
            <a:prstDash val="solid"/>
            <a:round/>
            <a:headEnd type="none" w="med" len="med"/>
            <a:tailEnd type="none" w="med" len="med"/>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12" name="Shape 1812"/>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13" name="Shape 1813"/>
          <p:cNvSpPr txBox="1"/>
          <p:nvPr/>
        </p:nvSpPr>
        <p:spPr>
          <a:xfrm>
            <a:off x="8553450" y="5021494"/>
            <a:ext cx="5334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Font typeface="Arial"/>
              <a:buNone/>
            </a:pPr>
            <a:endParaRPr sz="800" b="0" i="0" u="none" strike="noStrike" cap="none">
              <a:solidFill>
                <a:srgbClr val="808080"/>
              </a:solidFill>
              <a:latin typeface="Arial"/>
              <a:ea typeface="Arial"/>
              <a:cs typeface="Arial"/>
              <a:sym typeface="Arial"/>
            </a:endParaRPr>
          </a:p>
        </p:txBody>
      </p:sp>
      <p:sp>
        <p:nvSpPr>
          <p:cNvPr id="1814" name="Shape 1814"/>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sp>
        <p:nvSpPr>
          <p:cNvPr id="1815" name="Shape 1815"/>
          <p:cNvSpPr txBox="1">
            <a:spLocks noGrp="1"/>
          </p:cNvSpPr>
          <p:nvPr>
            <p:ph type="title"/>
          </p:nvPr>
        </p:nvSpPr>
        <p:spPr>
          <a:xfrm>
            <a:off x="670454" y="1674283"/>
            <a:ext cx="6048299" cy="1354200"/>
          </a:xfrm>
          <a:prstGeom prst="rect">
            <a:avLst/>
          </a:prstGeom>
          <a:noFill/>
          <a:ln>
            <a:noFill/>
          </a:ln>
          <a:effectLst>
            <a:reflection stA="50000" endPos="40000" fadeDir="5400012" sy="-100000" algn="bl" rotWithShape="0"/>
          </a:effectLst>
        </p:spPr>
        <p:txBody>
          <a:bodyPr lIns="91425" tIns="91425" rIns="91425" bIns="91425" anchor="b" anchorCtr="0"/>
          <a:lstStyle>
            <a:lvl1pPr marL="0" marR="0" lvl="0" indent="0" algn="l" rtl="0">
              <a:lnSpc>
                <a:spcPct val="90000"/>
              </a:lnSpc>
              <a:spcBef>
                <a:spcPts val="0"/>
              </a:spcBef>
              <a:spcAft>
                <a:spcPts val="0"/>
              </a:spcAft>
              <a:buClr>
                <a:srgbClr val="008881"/>
              </a:buClr>
              <a:buFont typeface="Arial"/>
              <a:buNone/>
              <a:defRPr sz="96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pic>
        <p:nvPicPr>
          <p:cNvPr id="1816" name="Shape 1816"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817"/>
        <p:cNvGrpSpPr/>
        <p:nvPr/>
      </p:nvGrpSpPr>
      <p:grpSpPr>
        <a:xfrm>
          <a:off x="0" y="0"/>
          <a:ext cx="0" cy="0"/>
          <a:chOff x="0" y="0"/>
          <a:chExt cx="0" cy="0"/>
        </a:xfrm>
      </p:grpSpPr>
      <p:sp>
        <p:nvSpPr>
          <p:cNvPr id="1818" name="Shape 1818"/>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819" name="Shape 1819"/>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820" name="Shape 1820"/>
          <p:cNvSpPr txBox="1">
            <a:spLocks noGrp="1"/>
          </p:cNvSpPr>
          <p:nvPr>
            <p:ph type="body" idx="1"/>
          </p:nvPr>
        </p:nvSpPr>
        <p:spPr>
          <a:xfrm>
            <a:off x="366713" y="1074737"/>
            <a:ext cx="8410500" cy="33831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1pPr>
            <a:lvl2pPr marL="800100" marR="0" lvl="1"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2pPr>
            <a:lvl3pPr marL="1257300" marR="0" lvl="2"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3pPr>
            <a:lvl4pPr marL="1946276" marR="0" lvl="3" indent="-422276"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4pPr>
            <a:lvl5pPr marL="2327563" marR="0" lvl="4" indent="-346363"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cSld name="2_Title and Content, no circles">
    <p:spTree>
      <p:nvGrpSpPr>
        <p:cNvPr id="1" name="Shape 1821"/>
        <p:cNvGrpSpPr/>
        <p:nvPr/>
      </p:nvGrpSpPr>
      <p:grpSpPr>
        <a:xfrm>
          <a:off x="0" y="0"/>
          <a:ext cx="0" cy="0"/>
          <a:chOff x="0" y="0"/>
          <a:chExt cx="0" cy="0"/>
        </a:xfrm>
      </p:grpSpPr>
      <p:sp>
        <p:nvSpPr>
          <p:cNvPr id="1822" name="Shape 1822"/>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23" name="Shape 1823"/>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824" name="Shape 1824"/>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825" name="Shape 1825"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26" name="Shape 1826"/>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827" name="Shape 1827"/>
          <p:cNvSpPr txBox="1">
            <a:spLocks noGrp="1"/>
          </p:cNvSpPr>
          <p:nvPr>
            <p:ph type="body" idx="1"/>
          </p:nvPr>
        </p:nvSpPr>
        <p:spPr>
          <a:xfrm>
            <a:off x="366713" y="1074737"/>
            <a:ext cx="8410500" cy="33831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1pPr>
            <a:lvl2pPr marL="800100" marR="0" lvl="1"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2pPr>
            <a:lvl3pPr marL="1257300" marR="0" lvl="2"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3pPr>
            <a:lvl4pPr marL="1946276" marR="0" lvl="3" indent="-422276"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4pPr>
            <a:lvl5pPr marL="2327563" marR="0" lvl="4" indent="-346363"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slideLayout" Target="../slideLayouts/slideLayout712.xml"/><Relationship Id="rId15" Type="http://schemas.openxmlformats.org/officeDocument/2006/relationships/theme" Target="../theme/theme10.xml"/><Relationship Id="rId16" Type="http://schemas.openxmlformats.org/officeDocument/2006/relationships/image" Target="../media/image24.png"/><Relationship Id="rId17" Type="http://schemas.openxmlformats.org/officeDocument/2006/relationships/image" Target="../media/image25.emf"/><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721.xml"/><Relationship Id="rId20" Type="http://schemas.openxmlformats.org/officeDocument/2006/relationships/slideLayout" Target="../slideLayouts/slideLayout732.xml"/><Relationship Id="rId21" Type="http://schemas.openxmlformats.org/officeDocument/2006/relationships/slideLayout" Target="../slideLayouts/slideLayout733.xml"/><Relationship Id="rId22" Type="http://schemas.openxmlformats.org/officeDocument/2006/relationships/theme" Target="../theme/theme11.xml"/><Relationship Id="rId10" Type="http://schemas.openxmlformats.org/officeDocument/2006/relationships/slideLayout" Target="../slideLayouts/slideLayout722.xml"/><Relationship Id="rId11" Type="http://schemas.openxmlformats.org/officeDocument/2006/relationships/slideLayout" Target="../slideLayouts/slideLayout723.xml"/><Relationship Id="rId12" Type="http://schemas.openxmlformats.org/officeDocument/2006/relationships/slideLayout" Target="../slideLayouts/slideLayout724.xml"/><Relationship Id="rId13" Type="http://schemas.openxmlformats.org/officeDocument/2006/relationships/slideLayout" Target="../slideLayouts/slideLayout725.xml"/><Relationship Id="rId14" Type="http://schemas.openxmlformats.org/officeDocument/2006/relationships/slideLayout" Target="../slideLayouts/slideLayout726.xml"/><Relationship Id="rId15" Type="http://schemas.openxmlformats.org/officeDocument/2006/relationships/slideLayout" Target="../slideLayouts/slideLayout727.xml"/><Relationship Id="rId16" Type="http://schemas.openxmlformats.org/officeDocument/2006/relationships/slideLayout" Target="../slideLayouts/slideLayout728.xml"/><Relationship Id="rId17" Type="http://schemas.openxmlformats.org/officeDocument/2006/relationships/slideLayout" Target="../slideLayouts/slideLayout729.xml"/><Relationship Id="rId18" Type="http://schemas.openxmlformats.org/officeDocument/2006/relationships/slideLayout" Target="../slideLayouts/slideLayout730.xml"/><Relationship Id="rId19" Type="http://schemas.openxmlformats.org/officeDocument/2006/relationships/slideLayout" Target="../slideLayouts/slideLayout731.xml"/><Relationship Id="rId1" Type="http://schemas.openxmlformats.org/officeDocument/2006/relationships/slideLayout" Target="../slideLayouts/slideLayout713.xml"/><Relationship Id="rId2" Type="http://schemas.openxmlformats.org/officeDocument/2006/relationships/slideLayout" Target="../slideLayouts/slideLayout714.xml"/><Relationship Id="rId3" Type="http://schemas.openxmlformats.org/officeDocument/2006/relationships/slideLayout" Target="../slideLayouts/slideLayout715.xml"/><Relationship Id="rId4" Type="http://schemas.openxmlformats.org/officeDocument/2006/relationships/slideLayout" Target="../slideLayouts/slideLayout716.xml"/><Relationship Id="rId5" Type="http://schemas.openxmlformats.org/officeDocument/2006/relationships/slideLayout" Target="../slideLayouts/slideLayout717.xml"/><Relationship Id="rId6" Type="http://schemas.openxmlformats.org/officeDocument/2006/relationships/slideLayout" Target="../slideLayouts/slideLayout718.xml"/><Relationship Id="rId7" Type="http://schemas.openxmlformats.org/officeDocument/2006/relationships/slideLayout" Target="../slideLayouts/slideLayout719.xml"/><Relationship Id="rId8" Type="http://schemas.openxmlformats.org/officeDocument/2006/relationships/slideLayout" Target="../slideLayouts/slideLayout72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6.png"/><Relationship Id="rId1" Type="http://schemas.openxmlformats.org/officeDocument/2006/relationships/slideLayout" Target="../slideLayouts/slideLayout24.xml"/><Relationship Id="rId2"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46" Type="http://schemas.openxmlformats.org/officeDocument/2006/relationships/slideLayout" Target="../slideLayouts/slideLayout71.xml"/><Relationship Id="rId47" Type="http://schemas.openxmlformats.org/officeDocument/2006/relationships/slideLayout" Target="../slideLayouts/slideLayout72.xml"/><Relationship Id="rId48" Type="http://schemas.openxmlformats.org/officeDocument/2006/relationships/slideLayout" Target="../slideLayouts/slideLayout73.xml"/><Relationship Id="rId49" Type="http://schemas.openxmlformats.org/officeDocument/2006/relationships/slideLayout" Target="../slideLayouts/slideLayout74.xml"/><Relationship Id="rId20" Type="http://schemas.openxmlformats.org/officeDocument/2006/relationships/slideLayout" Target="../slideLayouts/slideLayout45.xml"/><Relationship Id="rId21" Type="http://schemas.openxmlformats.org/officeDocument/2006/relationships/slideLayout" Target="../slideLayouts/slideLayout46.xml"/><Relationship Id="rId22" Type="http://schemas.openxmlformats.org/officeDocument/2006/relationships/slideLayout" Target="../slideLayouts/slideLayout47.xml"/><Relationship Id="rId23" Type="http://schemas.openxmlformats.org/officeDocument/2006/relationships/slideLayout" Target="../slideLayouts/slideLayout48.xml"/><Relationship Id="rId24" Type="http://schemas.openxmlformats.org/officeDocument/2006/relationships/slideLayout" Target="../slideLayouts/slideLayout49.xml"/><Relationship Id="rId25" Type="http://schemas.openxmlformats.org/officeDocument/2006/relationships/slideLayout" Target="../slideLayouts/slideLayout50.xml"/><Relationship Id="rId26" Type="http://schemas.openxmlformats.org/officeDocument/2006/relationships/slideLayout" Target="../slideLayouts/slideLayout51.xml"/><Relationship Id="rId27" Type="http://schemas.openxmlformats.org/officeDocument/2006/relationships/slideLayout" Target="../slideLayouts/slideLayout52.xml"/><Relationship Id="rId28" Type="http://schemas.openxmlformats.org/officeDocument/2006/relationships/slideLayout" Target="../slideLayouts/slideLayout53.xml"/><Relationship Id="rId29" Type="http://schemas.openxmlformats.org/officeDocument/2006/relationships/slideLayout" Target="../slideLayouts/slideLayout54.xml"/><Relationship Id="rId50" Type="http://schemas.openxmlformats.org/officeDocument/2006/relationships/slideLayout" Target="../slideLayouts/slideLayout75.xml"/><Relationship Id="rId51" Type="http://schemas.openxmlformats.org/officeDocument/2006/relationships/theme" Target="../theme/theme3.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30" Type="http://schemas.openxmlformats.org/officeDocument/2006/relationships/slideLayout" Target="../slideLayouts/slideLayout55.xml"/><Relationship Id="rId31" Type="http://schemas.openxmlformats.org/officeDocument/2006/relationships/slideLayout" Target="../slideLayouts/slideLayout56.xml"/><Relationship Id="rId32" Type="http://schemas.openxmlformats.org/officeDocument/2006/relationships/slideLayout" Target="../slideLayouts/slideLayout57.xml"/><Relationship Id="rId9" Type="http://schemas.openxmlformats.org/officeDocument/2006/relationships/slideLayout" Target="../slideLayouts/slideLayout34.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33" Type="http://schemas.openxmlformats.org/officeDocument/2006/relationships/slideLayout" Target="../slideLayouts/slideLayout58.xml"/><Relationship Id="rId34" Type="http://schemas.openxmlformats.org/officeDocument/2006/relationships/slideLayout" Target="../slideLayouts/slideLayout59.xml"/><Relationship Id="rId35" Type="http://schemas.openxmlformats.org/officeDocument/2006/relationships/slideLayout" Target="../slideLayouts/slideLayout60.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slideLayout" Target="../slideLayouts/slideLayout38.xml"/><Relationship Id="rId14" Type="http://schemas.openxmlformats.org/officeDocument/2006/relationships/slideLayout" Target="../slideLayouts/slideLayout39.xml"/><Relationship Id="rId15" Type="http://schemas.openxmlformats.org/officeDocument/2006/relationships/slideLayout" Target="../slideLayouts/slideLayout40.xml"/><Relationship Id="rId16" Type="http://schemas.openxmlformats.org/officeDocument/2006/relationships/slideLayout" Target="../slideLayouts/slideLayout41.xml"/><Relationship Id="rId17" Type="http://schemas.openxmlformats.org/officeDocument/2006/relationships/slideLayout" Target="../slideLayouts/slideLayout42.xml"/><Relationship Id="rId18" Type="http://schemas.openxmlformats.org/officeDocument/2006/relationships/slideLayout" Target="../slideLayouts/slideLayout43.xml"/><Relationship Id="rId19" Type="http://schemas.openxmlformats.org/officeDocument/2006/relationships/slideLayout" Target="../slideLayouts/slideLayout44.xml"/><Relationship Id="rId37" Type="http://schemas.openxmlformats.org/officeDocument/2006/relationships/slideLayout" Target="../slideLayouts/slideLayout62.xml"/><Relationship Id="rId38" Type="http://schemas.openxmlformats.org/officeDocument/2006/relationships/slideLayout" Target="../slideLayouts/slideLayout63.xml"/><Relationship Id="rId39" Type="http://schemas.openxmlformats.org/officeDocument/2006/relationships/slideLayout" Target="../slideLayouts/slideLayout64.xml"/><Relationship Id="rId40" Type="http://schemas.openxmlformats.org/officeDocument/2006/relationships/slideLayout" Target="../slideLayouts/slideLayout65.xml"/><Relationship Id="rId41" Type="http://schemas.openxmlformats.org/officeDocument/2006/relationships/slideLayout" Target="../slideLayouts/slideLayout66.xml"/><Relationship Id="rId42" Type="http://schemas.openxmlformats.org/officeDocument/2006/relationships/slideLayout" Target="../slideLayouts/slideLayout67.xml"/><Relationship Id="rId43" Type="http://schemas.openxmlformats.org/officeDocument/2006/relationships/slideLayout" Target="../slideLayouts/slideLayout68.xml"/><Relationship Id="rId44" Type="http://schemas.openxmlformats.org/officeDocument/2006/relationships/slideLayout" Target="../slideLayouts/slideLayout69.xml"/><Relationship Id="rId45"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78.xml"/><Relationship Id="rId4" Type="http://schemas.openxmlformats.org/officeDocument/2006/relationships/slideLayout" Target="../slideLayouts/slideLayout79.xml"/><Relationship Id="rId5" Type="http://schemas.openxmlformats.org/officeDocument/2006/relationships/slideLayout" Target="../slideLayouts/slideLayout80.xml"/><Relationship Id="rId6" Type="http://schemas.openxmlformats.org/officeDocument/2006/relationships/slideLayout" Target="../slideLayouts/slideLayout81.xml"/><Relationship Id="rId7" Type="http://schemas.openxmlformats.org/officeDocument/2006/relationships/slideLayout" Target="../slideLayouts/slideLayout82.xml"/><Relationship Id="rId8" Type="http://schemas.openxmlformats.org/officeDocument/2006/relationships/slideLayout" Target="../slideLayouts/slideLayout83.xml"/><Relationship Id="rId9" Type="http://schemas.openxmlformats.org/officeDocument/2006/relationships/theme" Target="../theme/theme4.xml"/><Relationship Id="rId1" Type="http://schemas.openxmlformats.org/officeDocument/2006/relationships/slideLayout" Target="../slideLayouts/slideLayout76.xml"/><Relationship Id="rId2"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03.xml"/><Relationship Id="rId21" Type="http://schemas.openxmlformats.org/officeDocument/2006/relationships/slideLayout" Target="../slideLayouts/slideLayout104.xml"/><Relationship Id="rId22" Type="http://schemas.openxmlformats.org/officeDocument/2006/relationships/slideLayout" Target="../slideLayouts/slideLayout105.xml"/><Relationship Id="rId23" Type="http://schemas.openxmlformats.org/officeDocument/2006/relationships/slideLayout" Target="../slideLayouts/slideLayout106.xml"/><Relationship Id="rId24" Type="http://schemas.openxmlformats.org/officeDocument/2006/relationships/slideLayout" Target="../slideLayouts/slideLayout107.xml"/><Relationship Id="rId25" Type="http://schemas.openxmlformats.org/officeDocument/2006/relationships/slideLayout" Target="../slideLayouts/slideLayout108.xml"/><Relationship Id="rId26" Type="http://schemas.openxmlformats.org/officeDocument/2006/relationships/slideLayout" Target="../slideLayouts/slideLayout109.xml"/><Relationship Id="rId27" Type="http://schemas.openxmlformats.org/officeDocument/2006/relationships/slideLayout" Target="../slideLayouts/slideLayout110.xml"/><Relationship Id="rId28" Type="http://schemas.openxmlformats.org/officeDocument/2006/relationships/slideLayout" Target="../slideLayouts/slideLayout111.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30" Type="http://schemas.openxmlformats.org/officeDocument/2006/relationships/slideLayout" Target="../slideLayouts/slideLayout113.xml"/><Relationship Id="rId31" Type="http://schemas.openxmlformats.org/officeDocument/2006/relationships/slideLayout" Target="../slideLayouts/slideLayout114.xml"/><Relationship Id="rId32" Type="http://schemas.openxmlformats.org/officeDocument/2006/relationships/slideLayout" Target="../slideLayouts/slideLayout115.xml"/><Relationship Id="rId9" Type="http://schemas.openxmlformats.org/officeDocument/2006/relationships/slideLayout" Target="../slideLayouts/slideLayout92.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3" Type="http://schemas.openxmlformats.org/officeDocument/2006/relationships/slideLayout" Target="../slideLayouts/slideLayout116.xml"/><Relationship Id="rId34" Type="http://schemas.openxmlformats.org/officeDocument/2006/relationships/slideLayout" Target="../slideLayouts/slideLayout117.xml"/><Relationship Id="rId35" Type="http://schemas.openxmlformats.org/officeDocument/2006/relationships/slideLayout" Target="../slideLayouts/slideLayout118.xml"/><Relationship Id="rId36" Type="http://schemas.openxmlformats.org/officeDocument/2006/relationships/slideLayout" Target="../slideLayouts/slideLayout119.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Relationship Id="rId14" Type="http://schemas.openxmlformats.org/officeDocument/2006/relationships/slideLayout" Target="../slideLayouts/slideLayout97.xml"/><Relationship Id="rId15" Type="http://schemas.openxmlformats.org/officeDocument/2006/relationships/slideLayout" Target="../slideLayouts/slideLayout98.xml"/><Relationship Id="rId16" Type="http://schemas.openxmlformats.org/officeDocument/2006/relationships/slideLayout" Target="../slideLayouts/slideLayout99.xml"/><Relationship Id="rId17" Type="http://schemas.openxmlformats.org/officeDocument/2006/relationships/slideLayout" Target="../slideLayouts/slideLayout100.xml"/><Relationship Id="rId18" Type="http://schemas.openxmlformats.org/officeDocument/2006/relationships/slideLayout" Target="../slideLayouts/slideLayout101.xml"/><Relationship Id="rId19" Type="http://schemas.openxmlformats.org/officeDocument/2006/relationships/slideLayout" Target="../slideLayouts/slideLayout102.xml"/><Relationship Id="rId37" Type="http://schemas.openxmlformats.org/officeDocument/2006/relationships/slideLayout" Target="../slideLayouts/slideLayout120.xml"/><Relationship Id="rId38" Type="http://schemas.openxmlformats.org/officeDocument/2006/relationships/slideLayout" Target="../slideLayouts/slideLayout121.xml"/><Relationship Id="rId39" Type="http://schemas.openxmlformats.org/officeDocument/2006/relationships/slideLayout" Target="../slideLayouts/slideLayout122.xml"/><Relationship Id="rId40" Type="http://schemas.openxmlformats.org/officeDocument/2006/relationships/slideLayout" Target="../slideLayouts/slideLayout123.xml"/><Relationship Id="rId41" Type="http://schemas.openxmlformats.org/officeDocument/2006/relationships/theme" Target="../theme/theme5.xml"/><Relationship Id="rId42" Type="http://schemas.openxmlformats.org/officeDocument/2006/relationships/image" Target="../media/image9.png"/></Relationships>
</file>

<file path=ppt/slideMasters/_rels/slideMaster6.xml.rels><?xml version="1.0" encoding="UTF-8" standalone="yes"?>
<Relationships xmlns="http://schemas.openxmlformats.org/package/2006/relationships"><Relationship Id="rId459" Type="http://schemas.openxmlformats.org/officeDocument/2006/relationships/slideLayout" Target="../slideLayouts/slideLayout582.xml"/><Relationship Id="rId510" Type="http://schemas.openxmlformats.org/officeDocument/2006/relationships/slideLayout" Target="../slideLayouts/slideLayout633.xml"/><Relationship Id="rId511" Type="http://schemas.openxmlformats.org/officeDocument/2006/relationships/slideLayout" Target="../slideLayouts/slideLayout634.xml"/><Relationship Id="rId512" Type="http://schemas.openxmlformats.org/officeDocument/2006/relationships/slideLayout" Target="../slideLayouts/slideLayout635.xml"/><Relationship Id="rId20" Type="http://schemas.openxmlformats.org/officeDocument/2006/relationships/slideLayout" Target="../slideLayouts/slideLayout143.xml"/><Relationship Id="rId21" Type="http://schemas.openxmlformats.org/officeDocument/2006/relationships/slideLayout" Target="../slideLayouts/slideLayout144.xml"/><Relationship Id="rId22" Type="http://schemas.openxmlformats.org/officeDocument/2006/relationships/slideLayout" Target="../slideLayouts/slideLayout145.xml"/><Relationship Id="rId23" Type="http://schemas.openxmlformats.org/officeDocument/2006/relationships/slideLayout" Target="../slideLayouts/slideLayout146.xml"/><Relationship Id="rId24" Type="http://schemas.openxmlformats.org/officeDocument/2006/relationships/slideLayout" Target="../slideLayouts/slideLayout147.xml"/><Relationship Id="rId25" Type="http://schemas.openxmlformats.org/officeDocument/2006/relationships/slideLayout" Target="../slideLayouts/slideLayout148.xml"/><Relationship Id="rId26" Type="http://schemas.openxmlformats.org/officeDocument/2006/relationships/slideLayout" Target="../slideLayouts/slideLayout149.xml"/><Relationship Id="rId27" Type="http://schemas.openxmlformats.org/officeDocument/2006/relationships/slideLayout" Target="../slideLayouts/slideLayout150.xml"/><Relationship Id="rId28" Type="http://schemas.openxmlformats.org/officeDocument/2006/relationships/slideLayout" Target="../slideLayouts/slideLayout151.xml"/><Relationship Id="rId29" Type="http://schemas.openxmlformats.org/officeDocument/2006/relationships/slideLayout" Target="../slideLayouts/slideLayout152.xml"/><Relationship Id="rId513" Type="http://schemas.openxmlformats.org/officeDocument/2006/relationships/slideLayout" Target="../slideLayouts/slideLayout636.xml"/><Relationship Id="rId514" Type="http://schemas.openxmlformats.org/officeDocument/2006/relationships/slideLayout" Target="../slideLayouts/slideLayout637.xml"/><Relationship Id="rId515" Type="http://schemas.openxmlformats.org/officeDocument/2006/relationships/slideLayout" Target="../slideLayouts/slideLayout638.xml"/><Relationship Id="rId516" Type="http://schemas.openxmlformats.org/officeDocument/2006/relationships/theme" Target="../theme/theme6.xml"/><Relationship Id="rId170" Type="http://schemas.openxmlformats.org/officeDocument/2006/relationships/slideLayout" Target="../slideLayouts/slideLayout293.xml"/><Relationship Id="rId171" Type="http://schemas.openxmlformats.org/officeDocument/2006/relationships/slideLayout" Target="../slideLayouts/slideLayout294.xml"/><Relationship Id="rId172" Type="http://schemas.openxmlformats.org/officeDocument/2006/relationships/slideLayout" Target="../slideLayouts/slideLayout295.xml"/><Relationship Id="rId173" Type="http://schemas.openxmlformats.org/officeDocument/2006/relationships/slideLayout" Target="../slideLayouts/slideLayout296.xml"/><Relationship Id="rId174" Type="http://schemas.openxmlformats.org/officeDocument/2006/relationships/slideLayout" Target="../slideLayouts/slideLayout297.xml"/><Relationship Id="rId175" Type="http://schemas.openxmlformats.org/officeDocument/2006/relationships/slideLayout" Target="../slideLayouts/slideLayout298.xml"/><Relationship Id="rId176" Type="http://schemas.openxmlformats.org/officeDocument/2006/relationships/slideLayout" Target="../slideLayouts/slideLayout299.xml"/><Relationship Id="rId177" Type="http://schemas.openxmlformats.org/officeDocument/2006/relationships/slideLayout" Target="../slideLayouts/slideLayout300.xml"/><Relationship Id="rId178" Type="http://schemas.openxmlformats.org/officeDocument/2006/relationships/slideLayout" Target="../slideLayouts/slideLayout301.xml"/><Relationship Id="rId179" Type="http://schemas.openxmlformats.org/officeDocument/2006/relationships/slideLayout" Target="../slideLayouts/slideLayout302.xml"/><Relationship Id="rId230" Type="http://schemas.openxmlformats.org/officeDocument/2006/relationships/slideLayout" Target="../slideLayouts/slideLayout353.xml"/><Relationship Id="rId231" Type="http://schemas.openxmlformats.org/officeDocument/2006/relationships/slideLayout" Target="../slideLayouts/slideLayout354.xml"/><Relationship Id="rId232" Type="http://schemas.openxmlformats.org/officeDocument/2006/relationships/slideLayout" Target="../slideLayouts/slideLayout355.xml"/><Relationship Id="rId233" Type="http://schemas.openxmlformats.org/officeDocument/2006/relationships/slideLayout" Target="../slideLayouts/slideLayout356.xml"/><Relationship Id="rId234" Type="http://schemas.openxmlformats.org/officeDocument/2006/relationships/slideLayout" Target="../slideLayouts/slideLayout357.xml"/><Relationship Id="rId235" Type="http://schemas.openxmlformats.org/officeDocument/2006/relationships/slideLayout" Target="../slideLayouts/slideLayout358.xml"/><Relationship Id="rId236" Type="http://schemas.openxmlformats.org/officeDocument/2006/relationships/slideLayout" Target="../slideLayouts/slideLayout359.xml"/><Relationship Id="rId237" Type="http://schemas.openxmlformats.org/officeDocument/2006/relationships/slideLayout" Target="../slideLayouts/slideLayout360.xml"/><Relationship Id="rId238" Type="http://schemas.openxmlformats.org/officeDocument/2006/relationships/slideLayout" Target="../slideLayouts/slideLayout361.xml"/><Relationship Id="rId239" Type="http://schemas.openxmlformats.org/officeDocument/2006/relationships/slideLayout" Target="../slideLayouts/slideLayout362.xml"/><Relationship Id="rId460" Type="http://schemas.openxmlformats.org/officeDocument/2006/relationships/slideLayout" Target="../slideLayouts/slideLayout583.xml"/><Relationship Id="rId461" Type="http://schemas.openxmlformats.org/officeDocument/2006/relationships/slideLayout" Target="../slideLayouts/slideLayout584.xml"/><Relationship Id="rId462" Type="http://schemas.openxmlformats.org/officeDocument/2006/relationships/slideLayout" Target="../slideLayouts/slideLayout585.xml"/><Relationship Id="rId463" Type="http://schemas.openxmlformats.org/officeDocument/2006/relationships/slideLayout" Target="../slideLayouts/slideLayout586.xml"/><Relationship Id="rId464" Type="http://schemas.openxmlformats.org/officeDocument/2006/relationships/slideLayout" Target="../slideLayouts/slideLayout587.xml"/><Relationship Id="rId465" Type="http://schemas.openxmlformats.org/officeDocument/2006/relationships/slideLayout" Target="../slideLayouts/slideLayout588.xml"/><Relationship Id="rId466" Type="http://schemas.openxmlformats.org/officeDocument/2006/relationships/slideLayout" Target="../slideLayouts/slideLayout589.xml"/><Relationship Id="rId467" Type="http://schemas.openxmlformats.org/officeDocument/2006/relationships/slideLayout" Target="../slideLayouts/slideLayout590.xml"/><Relationship Id="rId468" Type="http://schemas.openxmlformats.org/officeDocument/2006/relationships/slideLayout" Target="../slideLayouts/slideLayout591.xml"/><Relationship Id="rId469" Type="http://schemas.openxmlformats.org/officeDocument/2006/relationships/slideLayout" Target="../slideLayouts/slideLayout592.xml"/><Relationship Id="rId30" Type="http://schemas.openxmlformats.org/officeDocument/2006/relationships/slideLayout" Target="../slideLayouts/slideLayout153.xml"/><Relationship Id="rId31" Type="http://schemas.openxmlformats.org/officeDocument/2006/relationships/slideLayout" Target="../slideLayouts/slideLayout154.xml"/><Relationship Id="rId32" Type="http://schemas.openxmlformats.org/officeDocument/2006/relationships/slideLayout" Target="../slideLayouts/slideLayout155.xml"/><Relationship Id="rId33" Type="http://schemas.openxmlformats.org/officeDocument/2006/relationships/slideLayout" Target="../slideLayouts/slideLayout156.xml"/><Relationship Id="rId34" Type="http://schemas.openxmlformats.org/officeDocument/2006/relationships/slideLayout" Target="../slideLayouts/slideLayout157.xml"/><Relationship Id="rId35" Type="http://schemas.openxmlformats.org/officeDocument/2006/relationships/slideLayout" Target="../slideLayouts/slideLayout158.xml"/><Relationship Id="rId36" Type="http://schemas.openxmlformats.org/officeDocument/2006/relationships/slideLayout" Target="../slideLayouts/slideLayout159.xml"/><Relationship Id="rId37" Type="http://schemas.openxmlformats.org/officeDocument/2006/relationships/slideLayout" Target="../slideLayouts/slideLayout160.xml"/><Relationship Id="rId38" Type="http://schemas.openxmlformats.org/officeDocument/2006/relationships/slideLayout" Target="../slideLayouts/slideLayout161.xml"/><Relationship Id="rId39" Type="http://schemas.openxmlformats.org/officeDocument/2006/relationships/slideLayout" Target="../slideLayouts/slideLayout162.xml"/><Relationship Id="rId180" Type="http://schemas.openxmlformats.org/officeDocument/2006/relationships/slideLayout" Target="../slideLayouts/slideLayout303.xml"/><Relationship Id="rId181" Type="http://schemas.openxmlformats.org/officeDocument/2006/relationships/slideLayout" Target="../slideLayouts/slideLayout304.xml"/><Relationship Id="rId182" Type="http://schemas.openxmlformats.org/officeDocument/2006/relationships/slideLayout" Target="../slideLayouts/slideLayout305.xml"/><Relationship Id="rId183" Type="http://schemas.openxmlformats.org/officeDocument/2006/relationships/slideLayout" Target="../slideLayouts/slideLayout306.xml"/><Relationship Id="rId184" Type="http://schemas.openxmlformats.org/officeDocument/2006/relationships/slideLayout" Target="../slideLayouts/slideLayout307.xml"/><Relationship Id="rId185" Type="http://schemas.openxmlformats.org/officeDocument/2006/relationships/slideLayout" Target="../slideLayouts/slideLayout308.xml"/><Relationship Id="rId186" Type="http://schemas.openxmlformats.org/officeDocument/2006/relationships/slideLayout" Target="../slideLayouts/slideLayout309.xml"/><Relationship Id="rId187" Type="http://schemas.openxmlformats.org/officeDocument/2006/relationships/slideLayout" Target="../slideLayouts/slideLayout310.xml"/><Relationship Id="rId188" Type="http://schemas.openxmlformats.org/officeDocument/2006/relationships/slideLayout" Target="../slideLayouts/slideLayout311.xml"/><Relationship Id="rId189" Type="http://schemas.openxmlformats.org/officeDocument/2006/relationships/slideLayout" Target="../slideLayouts/slideLayout312.xml"/><Relationship Id="rId240" Type="http://schemas.openxmlformats.org/officeDocument/2006/relationships/slideLayout" Target="../slideLayouts/slideLayout363.xml"/><Relationship Id="rId241" Type="http://schemas.openxmlformats.org/officeDocument/2006/relationships/slideLayout" Target="../slideLayouts/slideLayout364.xml"/><Relationship Id="rId242" Type="http://schemas.openxmlformats.org/officeDocument/2006/relationships/slideLayout" Target="../slideLayouts/slideLayout365.xml"/><Relationship Id="rId243" Type="http://schemas.openxmlformats.org/officeDocument/2006/relationships/slideLayout" Target="../slideLayouts/slideLayout366.xml"/><Relationship Id="rId244" Type="http://schemas.openxmlformats.org/officeDocument/2006/relationships/slideLayout" Target="../slideLayouts/slideLayout367.xml"/><Relationship Id="rId245" Type="http://schemas.openxmlformats.org/officeDocument/2006/relationships/slideLayout" Target="../slideLayouts/slideLayout368.xml"/><Relationship Id="rId246" Type="http://schemas.openxmlformats.org/officeDocument/2006/relationships/slideLayout" Target="../slideLayouts/slideLayout369.xml"/><Relationship Id="rId247" Type="http://schemas.openxmlformats.org/officeDocument/2006/relationships/slideLayout" Target="../slideLayouts/slideLayout370.xml"/><Relationship Id="rId248" Type="http://schemas.openxmlformats.org/officeDocument/2006/relationships/slideLayout" Target="../slideLayouts/slideLayout371.xml"/><Relationship Id="rId249" Type="http://schemas.openxmlformats.org/officeDocument/2006/relationships/slideLayout" Target="../slideLayouts/slideLayout372.xml"/><Relationship Id="rId300" Type="http://schemas.openxmlformats.org/officeDocument/2006/relationships/slideLayout" Target="../slideLayouts/slideLayout423.xml"/><Relationship Id="rId301" Type="http://schemas.openxmlformats.org/officeDocument/2006/relationships/slideLayout" Target="../slideLayouts/slideLayout424.xml"/><Relationship Id="rId302" Type="http://schemas.openxmlformats.org/officeDocument/2006/relationships/slideLayout" Target="../slideLayouts/slideLayout425.xml"/><Relationship Id="rId303" Type="http://schemas.openxmlformats.org/officeDocument/2006/relationships/slideLayout" Target="../slideLayouts/slideLayout426.xml"/><Relationship Id="rId304" Type="http://schemas.openxmlformats.org/officeDocument/2006/relationships/slideLayout" Target="../slideLayouts/slideLayout427.xml"/><Relationship Id="rId305" Type="http://schemas.openxmlformats.org/officeDocument/2006/relationships/slideLayout" Target="../slideLayouts/slideLayout428.xml"/><Relationship Id="rId306" Type="http://schemas.openxmlformats.org/officeDocument/2006/relationships/slideLayout" Target="../slideLayouts/slideLayout429.xml"/><Relationship Id="rId307" Type="http://schemas.openxmlformats.org/officeDocument/2006/relationships/slideLayout" Target="../slideLayouts/slideLayout430.xml"/><Relationship Id="rId308" Type="http://schemas.openxmlformats.org/officeDocument/2006/relationships/slideLayout" Target="../slideLayouts/slideLayout431.xml"/><Relationship Id="rId309" Type="http://schemas.openxmlformats.org/officeDocument/2006/relationships/slideLayout" Target="../slideLayouts/slideLayout432.xml"/><Relationship Id="rId470" Type="http://schemas.openxmlformats.org/officeDocument/2006/relationships/slideLayout" Target="../slideLayouts/slideLayout593.xml"/><Relationship Id="rId471" Type="http://schemas.openxmlformats.org/officeDocument/2006/relationships/slideLayout" Target="../slideLayouts/slideLayout594.xml"/><Relationship Id="rId472" Type="http://schemas.openxmlformats.org/officeDocument/2006/relationships/slideLayout" Target="../slideLayouts/slideLayout595.xml"/><Relationship Id="rId473" Type="http://schemas.openxmlformats.org/officeDocument/2006/relationships/slideLayout" Target="../slideLayouts/slideLayout596.xml"/><Relationship Id="rId474" Type="http://schemas.openxmlformats.org/officeDocument/2006/relationships/slideLayout" Target="../slideLayouts/slideLayout597.xml"/><Relationship Id="rId475" Type="http://schemas.openxmlformats.org/officeDocument/2006/relationships/slideLayout" Target="../slideLayouts/slideLayout598.xml"/><Relationship Id="rId476" Type="http://schemas.openxmlformats.org/officeDocument/2006/relationships/slideLayout" Target="../slideLayouts/slideLayout599.xml"/><Relationship Id="rId477" Type="http://schemas.openxmlformats.org/officeDocument/2006/relationships/slideLayout" Target="../slideLayouts/slideLayout600.xml"/><Relationship Id="rId478" Type="http://schemas.openxmlformats.org/officeDocument/2006/relationships/slideLayout" Target="../slideLayouts/slideLayout601.xml"/><Relationship Id="rId479" Type="http://schemas.openxmlformats.org/officeDocument/2006/relationships/slideLayout" Target="../slideLayouts/slideLayout602.xml"/><Relationship Id="rId40" Type="http://schemas.openxmlformats.org/officeDocument/2006/relationships/slideLayout" Target="../slideLayouts/slideLayout163.xml"/><Relationship Id="rId41" Type="http://schemas.openxmlformats.org/officeDocument/2006/relationships/slideLayout" Target="../slideLayouts/slideLayout164.xml"/><Relationship Id="rId42" Type="http://schemas.openxmlformats.org/officeDocument/2006/relationships/slideLayout" Target="../slideLayouts/slideLayout165.xml"/><Relationship Id="rId43" Type="http://schemas.openxmlformats.org/officeDocument/2006/relationships/slideLayout" Target="../slideLayouts/slideLayout166.xml"/><Relationship Id="rId44" Type="http://schemas.openxmlformats.org/officeDocument/2006/relationships/slideLayout" Target="../slideLayouts/slideLayout167.xml"/><Relationship Id="rId45" Type="http://schemas.openxmlformats.org/officeDocument/2006/relationships/slideLayout" Target="../slideLayouts/slideLayout168.xml"/><Relationship Id="rId46" Type="http://schemas.openxmlformats.org/officeDocument/2006/relationships/slideLayout" Target="../slideLayouts/slideLayout169.xml"/><Relationship Id="rId47" Type="http://schemas.openxmlformats.org/officeDocument/2006/relationships/slideLayout" Target="../slideLayouts/slideLayout170.xml"/><Relationship Id="rId48" Type="http://schemas.openxmlformats.org/officeDocument/2006/relationships/slideLayout" Target="../slideLayouts/slideLayout171.xml"/><Relationship Id="rId49" Type="http://schemas.openxmlformats.org/officeDocument/2006/relationships/slideLayout" Target="../slideLayouts/slideLayout172.xml"/><Relationship Id="rId1" Type="http://schemas.openxmlformats.org/officeDocument/2006/relationships/slideLayout" Target="../slideLayouts/slideLayout124.xml"/><Relationship Id="rId2" Type="http://schemas.openxmlformats.org/officeDocument/2006/relationships/slideLayout" Target="../slideLayouts/slideLayout125.xml"/><Relationship Id="rId3" Type="http://schemas.openxmlformats.org/officeDocument/2006/relationships/slideLayout" Target="../slideLayouts/slideLayout126.xml"/><Relationship Id="rId4" Type="http://schemas.openxmlformats.org/officeDocument/2006/relationships/slideLayout" Target="../slideLayouts/slideLayout127.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9" Type="http://schemas.openxmlformats.org/officeDocument/2006/relationships/slideLayout" Target="../slideLayouts/slideLayout132.xml"/><Relationship Id="rId190" Type="http://schemas.openxmlformats.org/officeDocument/2006/relationships/slideLayout" Target="../slideLayouts/slideLayout313.xml"/><Relationship Id="rId191" Type="http://schemas.openxmlformats.org/officeDocument/2006/relationships/slideLayout" Target="../slideLayouts/slideLayout314.xml"/><Relationship Id="rId192" Type="http://schemas.openxmlformats.org/officeDocument/2006/relationships/slideLayout" Target="../slideLayouts/slideLayout315.xml"/><Relationship Id="rId193" Type="http://schemas.openxmlformats.org/officeDocument/2006/relationships/slideLayout" Target="../slideLayouts/slideLayout316.xml"/><Relationship Id="rId194" Type="http://schemas.openxmlformats.org/officeDocument/2006/relationships/slideLayout" Target="../slideLayouts/slideLayout317.xml"/><Relationship Id="rId195" Type="http://schemas.openxmlformats.org/officeDocument/2006/relationships/slideLayout" Target="../slideLayouts/slideLayout318.xml"/><Relationship Id="rId196" Type="http://schemas.openxmlformats.org/officeDocument/2006/relationships/slideLayout" Target="../slideLayouts/slideLayout319.xml"/><Relationship Id="rId197" Type="http://schemas.openxmlformats.org/officeDocument/2006/relationships/slideLayout" Target="../slideLayouts/slideLayout320.xml"/><Relationship Id="rId198" Type="http://schemas.openxmlformats.org/officeDocument/2006/relationships/slideLayout" Target="../slideLayouts/slideLayout321.xml"/><Relationship Id="rId199" Type="http://schemas.openxmlformats.org/officeDocument/2006/relationships/slideLayout" Target="../slideLayouts/slideLayout322.xml"/><Relationship Id="rId250" Type="http://schemas.openxmlformats.org/officeDocument/2006/relationships/slideLayout" Target="../slideLayouts/slideLayout373.xml"/><Relationship Id="rId251" Type="http://schemas.openxmlformats.org/officeDocument/2006/relationships/slideLayout" Target="../slideLayouts/slideLayout374.xml"/><Relationship Id="rId252" Type="http://schemas.openxmlformats.org/officeDocument/2006/relationships/slideLayout" Target="../slideLayouts/slideLayout375.xml"/><Relationship Id="rId253" Type="http://schemas.openxmlformats.org/officeDocument/2006/relationships/slideLayout" Target="../slideLayouts/slideLayout376.xml"/><Relationship Id="rId254" Type="http://schemas.openxmlformats.org/officeDocument/2006/relationships/slideLayout" Target="../slideLayouts/slideLayout377.xml"/><Relationship Id="rId255" Type="http://schemas.openxmlformats.org/officeDocument/2006/relationships/slideLayout" Target="../slideLayouts/slideLayout378.xml"/><Relationship Id="rId256" Type="http://schemas.openxmlformats.org/officeDocument/2006/relationships/slideLayout" Target="../slideLayouts/slideLayout379.xml"/><Relationship Id="rId257" Type="http://schemas.openxmlformats.org/officeDocument/2006/relationships/slideLayout" Target="../slideLayouts/slideLayout380.xml"/><Relationship Id="rId258" Type="http://schemas.openxmlformats.org/officeDocument/2006/relationships/slideLayout" Target="../slideLayouts/slideLayout381.xml"/><Relationship Id="rId259" Type="http://schemas.openxmlformats.org/officeDocument/2006/relationships/slideLayout" Target="../slideLayouts/slideLayout382.xml"/><Relationship Id="rId310" Type="http://schemas.openxmlformats.org/officeDocument/2006/relationships/slideLayout" Target="../slideLayouts/slideLayout433.xml"/><Relationship Id="rId311" Type="http://schemas.openxmlformats.org/officeDocument/2006/relationships/slideLayout" Target="../slideLayouts/slideLayout434.xml"/><Relationship Id="rId312" Type="http://schemas.openxmlformats.org/officeDocument/2006/relationships/slideLayout" Target="../slideLayouts/slideLayout435.xml"/><Relationship Id="rId313" Type="http://schemas.openxmlformats.org/officeDocument/2006/relationships/slideLayout" Target="../slideLayouts/slideLayout436.xml"/><Relationship Id="rId314" Type="http://schemas.openxmlformats.org/officeDocument/2006/relationships/slideLayout" Target="../slideLayouts/slideLayout437.xml"/><Relationship Id="rId315" Type="http://schemas.openxmlformats.org/officeDocument/2006/relationships/slideLayout" Target="../slideLayouts/slideLayout438.xml"/><Relationship Id="rId316" Type="http://schemas.openxmlformats.org/officeDocument/2006/relationships/slideLayout" Target="../slideLayouts/slideLayout439.xml"/><Relationship Id="rId317" Type="http://schemas.openxmlformats.org/officeDocument/2006/relationships/slideLayout" Target="../slideLayouts/slideLayout440.xml"/><Relationship Id="rId318" Type="http://schemas.openxmlformats.org/officeDocument/2006/relationships/slideLayout" Target="../slideLayouts/slideLayout441.xml"/><Relationship Id="rId319" Type="http://schemas.openxmlformats.org/officeDocument/2006/relationships/slideLayout" Target="../slideLayouts/slideLayout442.xml"/><Relationship Id="rId480" Type="http://schemas.openxmlformats.org/officeDocument/2006/relationships/slideLayout" Target="../slideLayouts/slideLayout603.xml"/><Relationship Id="rId481" Type="http://schemas.openxmlformats.org/officeDocument/2006/relationships/slideLayout" Target="../slideLayouts/slideLayout604.xml"/><Relationship Id="rId482" Type="http://schemas.openxmlformats.org/officeDocument/2006/relationships/slideLayout" Target="../slideLayouts/slideLayout605.xml"/><Relationship Id="rId483" Type="http://schemas.openxmlformats.org/officeDocument/2006/relationships/slideLayout" Target="../slideLayouts/slideLayout606.xml"/><Relationship Id="rId484" Type="http://schemas.openxmlformats.org/officeDocument/2006/relationships/slideLayout" Target="../slideLayouts/slideLayout607.xml"/><Relationship Id="rId485" Type="http://schemas.openxmlformats.org/officeDocument/2006/relationships/slideLayout" Target="../slideLayouts/slideLayout608.xml"/><Relationship Id="rId486" Type="http://schemas.openxmlformats.org/officeDocument/2006/relationships/slideLayout" Target="../slideLayouts/slideLayout609.xml"/><Relationship Id="rId487" Type="http://schemas.openxmlformats.org/officeDocument/2006/relationships/slideLayout" Target="../slideLayouts/slideLayout610.xml"/><Relationship Id="rId488" Type="http://schemas.openxmlformats.org/officeDocument/2006/relationships/slideLayout" Target="../slideLayouts/slideLayout611.xml"/><Relationship Id="rId489" Type="http://schemas.openxmlformats.org/officeDocument/2006/relationships/slideLayout" Target="../slideLayouts/slideLayout612.xml"/><Relationship Id="rId50" Type="http://schemas.openxmlformats.org/officeDocument/2006/relationships/slideLayout" Target="../slideLayouts/slideLayout173.xml"/><Relationship Id="rId51" Type="http://schemas.openxmlformats.org/officeDocument/2006/relationships/slideLayout" Target="../slideLayouts/slideLayout174.xml"/><Relationship Id="rId52" Type="http://schemas.openxmlformats.org/officeDocument/2006/relationships/slideLayout" Target="../slideLayouts/slideLayout175.xml"/><Relationship Id="rId53" Type="http://schemas.openxmlformats.org/officeDocument/2006/relationships/slideLayout" Target="../slideLayouts/slideLayout176.xml"/><Relationship Id="rId54" Type="http://schemas.openxmlformats.org/officeDocument/2006/relationships/slideLayout" Target="../slideLayouts/slideLayout177.xml"/><Relationship Id="rId55" Type="http://schemas.openxmlformats.org/officeDocument/2006/relationships/slideLayout" Target="../slideLayouts/slideLayout178.xml"/><Relationship Id="rId56" Type="http://schemas.openxmlformats.org/officeDocument/2006/relationships/slideLayout" Target="../slideLayouts/slideLayout179.xml"/><Relationship Id="rId57" Type="http://schemas.openxmlformats.org/officeDocument/2006/relationships/slideLayout" Target="../slideLayouts/slideLayout180.xml"/><Relationship Id="rId58" Type="http://schemas.openxmlformats.org/officeDocument/2006/relationships/slideLayout" Target="../slideLayouts/slideLayout181.xml"/><Relationship Id="rId59" Type="http://schemas.openxmlformats.org/officeDocument/2006/relationships/slideLayout" Target="../slideLayouts/slideLayout182.xml"/><Relationship Id="rId260" Type="http://schemas.openxmlformats.org/officeDocument/2006/relationships/slideLayout" Target="../slideLayouts/slideLayout383.xml"/><Relationship Id="rId261" Type="http://schemas.openxmlformats.org/officeDocument/2006/relationships/slideLayout" Target="../slideLayouts/slideLayout384.xml"/><Relationship Id="rId262" Type="http://schemas.openxmlformats.org/officeDocument/2006/relationships/slideLayout" Target="../slideLayouts/slideLayout385.xml"/><Relationship Id="rId263" Type="http://schemas.openxmlformats.org/officeDocument/2006/relationships/slideLayout" Target="../slideLayouts/slideLayout386.xml"/><Relationship Id="rId264" Type="http://schemas.openxmlformats.org/officeDocument/2006/relationships/slideLayout" Target="../slideLayouts/slideLayout387.xml"/><Relationship Id="rId265" Type="http://schemas.openxmlformats.org/officeDocument/2006/relationships/slideLayout" Target="../slideLayouts/slideLayout388.xml"/><Relationship Id="rId266" Type="http://schemas.openxmlformats.org/officeDocument/2006/relationships/slideLayout" Target="../slideLayouts/slideLayout389.xml"/><Relationship Id="rId267" Type="http://schemas.openxmlformats.org/officeDocument/2006/relationships/slideLayout" Target="../slideLayouts/slideLayout390.xml"/><Relationship Id="rId268" Type="http://schemas.openxmlformats.org/officeDocument/2006/relationships/slideLayout" Target="../slideLayouts/slideLayout391.xml"/><Relationship Id="rId269" Type="http://schemas.openxmlformats.org/officeDocument/2006/relationships/slideLayout" Target="../slideLayouts/slideLayout392.xml"/><Relationship Id="rId320" Type="http://schemas.openxmlformats.org/officeDocument/2006/relationships/slideLayout" Target="../slideLayouts/slideLayout443.xml"/><Relationship Id="rId321" Type="http://schemas.openxmlformats.org/officeDocument/2006/relationships/slideLayout" Target="../slideLayouts/slideLayout444.xml"/><Relationship Id="rId322" Type="http://schemas.openxmlformats.org/officeDocument/2006/relationships/slideLayout" Target="../slideLayouts/slideLayout445.xml"/><Relationship Id="rId323" Type="http://schemas.openxmlformats.org/officeDocument/2006/relationships/slideLayout" Target="../slideLayouts/slideLayout446.xml"/><Relationship Id="rId324" Type="http://schemas.openxmlformats.org/officeDocument/2006/relationships/slideLayout" Target="../slideLayouts/slideLayout447.xml"/><Relationship Id="rId325" Type="http://schemas.openxmlformats.org/officeDocument/2006/relationships/slideLayout" Target="../slideLayouts/slideLayout448.xml"/><Relationship Id="rId326" Type="http://schemas.openxmlformats.org/officeDocument/2006/relationships/slideLayout" Target="../slideLayouts/slideLayout449.xml"/><Relationship Id="rId327" Type="http://schemas.openxmlformats.org/officeDocument/2006/relationships/slideLayout" Target="../slideLayouts/slideLayout450.xml"/><Relationship Id="rId328" Type="http://schemas.openxmlformats.org/officeDocument/2006/relationships/slideLayout" Target="../slideLayouts/slideLayout451.xml"/><Relationship Id="rId329" Type="http://schemas.openxmlformats.org/officeDocument/2006/relationships/slideLayout" Target="../slideLayouts/slideLayout452.xml"/><Relationship Id="rId490" Type="http://schemas.openxmlformats.org/officeDocument/2006/relationships/slideLayout" Target="../slideLayouts/slideLayout613.xml"/><Relationship Id="rId491" Type="http://schemas.openxmlformats.org/officeDocument/2006/relationships/slideLayout" Target="../slideLayouts/slideLayout614.xml"/><Relationship Id="rId492" Type="http://schemas.openxmlformats.org/officeDocument/2006/relationships/slideLayout" Target="../slideLayouts/slideLayout615.xml"/><Relationship Id="rId493" Type="http://schemas.openxmlformats.org/officeDocument/2006/relationships/slideLayout" Target="../slideLayouts/slideLayout616.xml"/><Relationship Id="rId494" Type="http://schemas.openxmlformats.org/officeDocument/2006/relationships/slideLayout" Target="../slideLayouts/slideLayout617.xml"/><Relationship Id="rId495" Type="http://schemas.openxmlformats.org/officeDocument/2006/relationships/slideLayout" Target="../slideLayouts/slideLayout618.xml"/><Relationship Id="rId496" Type="http://schemas.openxmlformats.org/officeDocument/2006/relationships/slideLayout" Target="../slideLayouts/slideLayout619.xml"/><Relationship Id="rId497" Type="http://schemas.openxmlformats.org/officeDocument/2006/relationships/slideLayout" Target="../slideLayouts/slideLayout620.xml"/><Relationship Id="rId498" Type="http://schemas.openxmlformats.org/officeDocument/2006/relationships/slideLayout" Target="../slideLayouts/slideLayout621.xml"/><Relationship Id="rId499" Type="http://schemas.openxmlformats.org/officeDocument/2006/relationships/slideLayout" Target="../slideLayouts/slideLayout622.xml"/><Relationship Id="rId100" Type="http://schemas.openxmlformats.org/officeDocument/2006/relationships/slideLayout" Target="../slideLayouts/slideLayout223.xml"/><Relationship Id="rId101" Type="http://schemas.openxmlformats.org/officeDocument/2006/relationships/slideLayout" Target="../slideLayouts/slideLayout224.xml"/><Relationship Id="rId102" Type="http://schemas.openxmlformats.org/officeDocument/2006/relationships/slideLayout" Target="../slideLayouts/slideLayout225.xml"/><Relationship Id="rId103" Type="http://schemas.openxmlformats.org/officeDocument/2006/relationships/slideLayout" Target="../slideLayouts/slideLayout226.xml"/><Relationship Id="rId104" Type="http://schemas.openxmlformats.org/officeDocument/2006/relationships/slideLayout" Target="../slideLayouts/slideLayout227.xml"/><Relationship Id="rId105" Type="http://schemas.openxmlformats.org/officeDocument/2006/relationships/slideLayout" Target="../slideLayouts/slideLayout228.xml"/><Relationship Id="rId106" Type="http://schemas.openxmlformats.org/officeDocument/2006/relationships/slideLayout" Target="../slideLayouts/slideLayout229.xml"/><Relationship Id="rId107" Type="http://schemas.openxmlformats.org/officeDocument/2006/relationships/slideLayout" Target="../slideLayouts/slideLayout230.xml"/><Relationship Id="rId108" Type="http://schemas.openxmlformats.org/officeDocument/2006/relationships/slideLayout" Target="../slideLayouts/slideLayout231.xml"/><Relationship Id="rId109" Type="http://schemas.openxmlformats.org/officeDocument/2006/relationships/slideLayout" Target="../slideLayouts/slideLayout232.xml"/><Relationship Id="rId60" Type="http://schemas.openxmlformats.org/officeDocument/2006/relationships/slideLayout" Target="../slideLayouts/slideLayout183.xml"/><Relationship Id="rId61" Type="http://schemas.openxmlformats.org/officeDocument/2006/relationships/slideLayout" Target="../slideLayouts/slideLayout184.xml"/><Relationship Id="rId62" Type="http://schemas.openxmlformats.org/officeDocument/2006/relationships/slideLayout" Target="../slideLayouts/slideLayout185.xml"/><Relationship Id="rId63" Type="http://schemas.openxmlformats.org/officeDocument/2006/relationships/slideLayout" Target="../slideLayouts/slideLayout186.xml"/><Relationship Id="rId64" Type="http://schemas.openxmlformats.org/officeDocument/2006/relationships/slideLayout" Target="../slideLayouts/slideLayout187.xml"/><Relationship Id="rId65" Type="http://schemas.openxmlformats.org/officeDocument/2006/relationships/slideLayout" Target="../slideLayouts/slideLayout188.xml"/><Relationship Id="rId66" Type="http://schemas.openxmlformats.org/officeDocument/2006/relationships/slideLayout" Target="../slideLayouts/slideLayout189.xml"/><Relationship Id="rId67" Type="http://schemas.openxmlformats.org/officeDocument/2006/relationships/slideLayout" Target="../slideLayouts/slideLayout190.xml"/><Relationship Id="rId68" Type="http://schemas.openxmlformats.org/officeDocument/2006/relationships/slideLayout" Target="../slideLayouts/slideLayout191.xml"/><Relationship Id="rId69" Type="http://schemas.openxmlformats.org/officeDocument/2006/relationships/slideLayout" Target="../slideLayouts/slideLayout192.xml"/><Relationship Id="rId270" Type="http://schemas.openxmlformats.org/officeDocument/2006/relationships/slideLayout" Target="../slideLayouts/slideLayout393.xml"/><Relationship Id="rId271" Type="http://schemas.openxmlformats.org/officeDocument/2006/relationships/slideLayout" Target="../slideLayouts/slideLayout394.xml"/><Relationship Id="rId272" Type="http://schemas.openxmlformats.org/officeDocument/2006/relationships/slideLayout" Target="../slideLayouts/slideLayout395.xml"/><Relationship Id="rId273" Type="http://schemas.openxmlformats.org/officeDocument/2006/relationships/slideLayout" Target="../slideLayouts/slideLayout396.xml"/><Relationship Id="rId274" Type="http://schemas.openxmlformats.org/officeDocument/2006/relationships/slideLayout" Target="../slideLayouts/slideLayout397.xml"/><Relationship Id="rId275" Type="http://schemas.openxmlformats.org/officeDocument/2006/relationships/slideLayout" Target="../slideLayouts/slideLayout398.xml"/><Relationship Id="rId276" Type="http://schemas.openxmlformats.org/officeDocument/2006/relationships/slideLayout" Target="../slideLayouts/slideLayout399.xml"/><Relationship Id="rId277" Type="http://schemas.openxmlformats.org/officeDocument/2006/relationships/slideLayout" Target="../slideLayouts/slideLayout400.xml"/><Relationship Id="rId278" Type="http://schemas.openxmlformats.org/officeDocument/2006/relationships/slideLayout" Target="../slideLayouts/slideLayout401.xml"/><Relationship Id="rId279" Type="http://schemas.openxmlformats.org/officeDocument/2006/relationships/slideLayout" Target="../slideLayouts/slideLayout402.xml"/><Relationship Id="rId330" Type="http://schemas.openxmlformats.org/officeDocument/2006/relationships/slideLayout" Target="../slideLayouts/slideLayout453.xml"/><Relationship Id="rId331" Type="http://schemas.openxmlformats.org/officeDocument/2006/relationships/slideLayout" Target="../slideLayouts/slideLayout454.xml"/><Relationship Id="rId332" Type="http://schemas.openxmlformats.org/officeDocument/2006/relationships/slideLayout" Target="../slideLayouts/slideLayout455.xml"/><Relationship Id="rId333" Type="http://schemas.openxmlformats.org/officeDocument/2006/relationships/slideLayout" Target="../slideLayouts/slideLayout456.xml"/><Relationship Id="rId334" Type="http://schemas.openxmlformats.org/officeDocument/2006/relationships/slideLayout" Target="../slideLayouts/slideLayout457.xml"/><Relationship Id="rId335" Type="http://schemas.openxmlformats.org/officeDocument/2006/relationships/slideLayout" Target="../slideLayouts/slideLayout458.xml"/><Relationship Id="rId336" Type="http://schemas.openxmlformats.org/officeDocument/2006/relationships/slideLayout" Target="../slideLayouts/slideLayout459.xml"/><Relationship Id="rId337" Type="http://schemas.openxmlformats.org/officeDocument/2006/relationships/slideLayout" Target="../slideLayouts/slideLayout460.xml"/><Relationship Id="rId338" Type="http://schemas.openxmlformats.org/officeDocument/2006/relationships/slideLayout" Target="../slideLayouts/slideLayout461.xml"/><Relationship Id="rId339" Type="http://schemas.openxmlformats.org/officeDocument/2006/relationships/slideLayout" Target="../slideLayouts/slideLayout462.xml"/><Relationship Id="rId110" Type="http://schemas.openxmlformats.org/officeDocument/2006/relationships/slideLayout" Target="../slideLayouts/slideLayout233.xml"/><Relationship Id="rId111" Type="http://schemas.openxmlformats.org/officeDocument/2006/relationships/slideLayout" Target="../slideLayouts/slideLayout234.xml"/><Relationship Id="rId112" Type="http://schemas.openxmlformats.org/officeDocument/2006/relationships/slideLayout" Target="../slideLayouts/slideLayout235.xml"/><Relationship Id="rId113" Type="http://schemas.openxmlformats.org/officeDocument/2006/relationships/slideLayout" Target="../slideLayouts/slideLayout236.xml"/><Relationship Id="rId114" Type="http://schemas.openxmlformats.org/officeDocument/2006/relationships/slideLayout" Target="../slideLayouts/slideLayout237.xml"/><Relationship Id="rId115" Type="http://schemas.openxmlformats.org/officeDocument/2006/relationships/slideLayout" Target="../slideLayouts/slideLayout238.xml"/><Relationship Id="rId70" Type="http://schemas.openxmlformats.org/officeDocument/2006/relationships/slideLayout" Target="../slideLayouts/slideLayout193.xml"/><Relationship Id="rId71" Type="http://schemas.openxmlformats.org/officeDocument/2006/relationships/slideLayout" Target="../slideLayouts/slideLayout194.xml"/><Relationship Id="rId72" Type="http://schemas.openxmlformats.org/officeDocument/2006/relationships/slideLayout" Target="../slideLayouts/slideLayout195.xml"/><Relationship Id="rId73" Type="http://schemas.openxmlformats.org/officeDocument/2006/relationships/slideLayout" Target="../slideLayouts/slideLayout196.xml"/><Relationship Id="rId74" Type="http://schemas.openxmlformats.org/officeDocument/2006/relationships/slideLayout" Target="../slideLayouts/slideLayout197.xml"/><Relationship Id="rId75" Type="http://schemas.openxmlformats.org/officeDocument/2006/relationships/slideLayout" Target="../slideLayouts/slideLayout198.xml"/><Relationship Id="rId76" Type="http://schemas.openxmlformats.org/officeDocument/2006/relationships/slideLayout" Target="../slideLayouts/slideLayout199.xml"/><Relationship Id="rId77" Type="http://schemas.openxmlformats.org/officeDocument/2006/relationships/slideLayout" Target="../slideLayouts/slideLayout200.xml"/><Relationship Id="rId78" Type="http://schemas.openxmlformats.org/officeDocument/2006/relationships/slideLayout" Target="../slideLayouts/slideLayout201.xml"/><Relationship Id="rId79" Type="http://schemas.openxmlformats.org/officeDocument/2006/relationships/slideLayout" Target="../slideLayouts/slideLayout202.xml"/><Relationship Id="rId116" Type="http://schemas.openxmlformats.org/officeDocument/2006/relationships/slideLayout" Target="../slideLayouts/slideLayout239.xml"/><Relationship Id="rId117" Type="http://schemas.openxmlformats.org/officeDocument/2006/relationships/slideLayout" Target="../slideLayouts/slideLayout240.xml"/><Relationship Id="rId118" Type="http://schemas.openxmlformats.org/officeDocument/2006/relationships/slideLayout" Target="../slideLayouts/slideLayout241.xml"/><Relationship Id="rId119" Type="http://schemas.openxmlformats.org/officeDocument/2006/relationships/slideLayout" Target="../slideLayouts/slideLayout242.xml"/><Relationship Id="rId280" Type="http://schemas.openxmlformats.org/officeDocument/2006/relationships/slideLayout" Target="../slideLayouts/slideLayout403.xml"/><Relationship Id="rId281" Type="http://schemas.openxmlformats.org/officeDocument/2006/relationships/slideLayout" Target="../slideLayouts/slideLayout404.xml"/><Relationship Id="rId282" Type="http://schemas.openxmlformats.org/officeDocument/2006/relationships/slideLayout" Target="../slideLayouts/slideLayout405.xml"/><Relationship Id="rId283" Type="http://schemas.openxmlformats.org/officeDocument/2006/relationships/slideLayout" Target="../slideLayouts/slideLayout406.xml"/><Relationship Id="rId284" Type="http://schemas.openxmlformats.org/officeDocument/2006/relationships/slideLayout" Target="../slideLayouts/slideLayout407.xml"/><Relationship Id="rId285" Type="http://schemas.openxmlformats.org/officeDocument/2006/relationships/slideLayout" Target="../slideLayouts/slideLayout408.xml"/><Relationship Id="rId286" Type="http://schemas.openxmlformats.org/officeDocument/2006/relationships/slideLayout" Target="../slideLayouts/slideLayout409.xml"/><Relationship Id="rId287" Type="http://schemas.openxmlformats.org/officeDocument/2006/relationships/slideLayout" Target="../slideLayouts/slideLayout410.xml"/><Relationship Id="rId288" Type="http://schemas.openxmlformats.org/officeDocument/2006/relationships/slideLayout" Target="../slideLayouts/slideLayout411.xml"/><Relationship Id="rId289" Type="http://schemas.openxmlformats.org/officeDocument/2006/relationships/slideLayout" Target="../slideLayouts/slideLayout412.xml"/><Relationship Id="rId340" Type="http://schemas.openxmlformats.org/officeDocument/2006/relationships/slideLayout" Target="../slideLayouts/slideLayout463.xml"/><Relationship Id="rId341" Type="http://schemas.openxmlformats.org/officeDocument/2006/relationships/slideLayout" Target="../slideLayouts/slideLayout464.xml"/><Relationship Id="rId342" Type="http://schemas.openxmlformats.org/officeDocument/2006/relationships/slideLayout" Target="../slideLayouts/slideLayout465.xml"/><Relationship Id="rId343" Type="http://schemas.openxmlformats.org/officeDocument/2006/relationships/slideLayout" Target="../slideLayouts/slideLayout466.xml"/><Relationship Id="rId344" Type="http://schemas.openxmlformats.org/officeDocument/2006/relationships/slideLayout" Target="../slideLayouts/slideLayout467.xml"/><Relationship Id="rId345" Type="http://schemas.openxmlformats.org/officeDocument/2006/relationships/slideLayout" Target="../slideLayouts/slideLayout468.xml"/><Relationship Id="rId346" Type="http://schemas.openxmlformats.org/officeDocument/2006/relationships/slideLayout" Target="../slideLayouts/slideLayout469.xml"/><Relationship Id="rId347" Type="http://schemas.openxmlformats.org/officeDocument/2006/relationships/slideLayout" Target="../slideLayouts/slideLayout470.xml"/><Relationship Id="rId348" Type="http://schemas.openxmlformats.org/officeDocument/2006/relationships/slideLayout" Target="../slideLayouts/slideLayout471.xml"/><Relationship Id="rId349" Type="http://schemas.openxmlformats.org/officeDocument/2006/relationships/slideLayout" Target="../slideLayouts/slideLayout472.xml"/><Relationship Id="rId400" Type="http://schemas.openxmlformats.org/officeDocument/2006/relationships/slideLayout" Target="../slideLayouts/slideLayout523.xml"/><Relationship Id="rId401" Type="http://schemas.openxmlformats.org/officeDocument/2006/relationships/slideLayout" Target="../slideLayouts/slideLayout524.xml"/><Relationship Id="rId402" Type="http://schemas.openxmlformats.org/officeDocument/2006/relationships/slideLayout" Target="../slideLayouts/slideLayout525.xml"/><Relationship Id="rId403" Type="http://schemas.openxmlformats.org/officeDocument/2006/relationships/slideLayout" Target="../slideLayouts/slideLayout526.xml"/><Relationship Id="rId404" Type="http://schemas.openxmlformats.org/officeDocument/2006/relationships/slideLayout" Target="../slideLayouts/slideLayout527.xml"/><Relationship Id="rId405" Type="http://schemas.openxmlformats.org/officeDocument/2006/relationships/slideLayout" Target="../slideLayouts/slideLayout528.xml"/><Relationship Id="rId406" Type="http://schemas.openxmlformats.org/officeDocument/2006/relationships/slideLayout" Target="../slideLayouts/slideLayout529.xml"/><Relationship Id="rId407" Type="http://schemas.openxmlformats.org/officeDocument/2006/relationships/slideLayout" Target="../slideLayouts/slideLayout530.xml"/><Relationship Id="rId408" Type="http://schemas.openxmlformats.org/officeDocument/2006/relationships/slideLayout" Target="../slideLayouts/slideLayout531.xml"/><Relationship Id="rId409" Type="http://schemas.openxmlformats.org/officeDocument/2006/relationships/slideLayout" Target="../slideLayouts/slideLayout532.xml"/><Relationship Id="rId120" Type="http://schemas.openxmlformats.org/officeDocument/2006/relationships/slideLayout" Target="../slideLayouts/slideLayout243.xml"/><Relationship Id="rId121" Type="http://schemas.openxmlformats.org/officeDocument/2006/relationships/slideLayout" Target="../slideLayouts/slideLayout244.xml"/><Relationship Id="rId122" Type="http://schemas.openxmlformats.org/officeDocument/2006/relationships/slideLayout" Target="../slideLayouts/slideLayout245.xml"/><Relationship Id="rId123" Type="http://schemas.openxmlformats.org/officeDocument/2006/relationships/slideLayout" Target="../slideLayouts/slideLayout246.xml"/><Relationship Id="rId124" Type="http://schemas.openxmlformats.org/officeDocument/2006/relationships/slideLayout" Target="../slideLayouts/slideLayout247.xml"/><Relationship Id="rId125" Type="http://schemas.openxmlformats.org/officeDocument/2006/relationships/slideLayout" Target="../slideLayouts/slideLayout248.xml"/><Relationship Id="rId80" Type="http://schemas.openxmlformats.org/officeDocument/2006/relationships/slideLayout" Target="../slideLayouts/slideLayout203.xml"/><Relationship Id="rId81" Type="http://schemas.openxmlformats.org/officeDocument/2006/relationships/slideLayout" Target="../slideLayouts/slideLayout204.xml"/><Relationship Id="rId82" Type="http://schemas.openxmlformats.org/officeDocument/2006/relationships/slideLayout" Target="../slideLayouts/slideLayout205.xml"/><Relationship Id="rId83" Type="http://schemas.openxmlformats.org/officeDocument/2006/relationships/slideLayout" Target="../slideLayouts/slideLayout206.xml"/><Relationship Id="rId84" Type="http://schemas.openxmlformats.org/officeDocument/2006/relationships/slideLayout" Target="../slideLayouts/slideLayout207.xml"/><Relationship Id="rId85" Type="http://schemas.openxmlformats.org/officeDocument/2006/relationships/slideLayout" Target="../slideLayouts/slideLayout208.xml"/><Relationship Id="rId86" Type="http://schemas.openxmlformats.org/officeDocument/2006/relationships/slideLayout" Target="../slideLayouts/slideLayout209.xml"/><Relationship Id="rId87" Type="http://schemas.openxmlformats.org/officeDocument/2006/relationships/slideLayout" Target="../slideLayouts/slideLayout210.xml"/><Relationship Id="rId88" Type="http://schemas.openxmlformats.org/officeDocument/2006/relationships/slideLayout" Target="../slideLayouts/slideLayout211.xml"/><Relationship Id="rId89" Type="http://schemas.openxmlformats.org/officeDocument/2006/relationships/slideLayout" Target="../slideLayouts/slideLayout212.xml"/><Relationship Id="rId126" Type="http://schemas.openxmlformats.org/officeDocument/2006/relationships/slideLayout" Target="../slideLayouts/slideLayout249.xml"/><Relationship Id="rId127" Type="http://schemas.openxmlformats.org/officeDocument/2006/relationships/slideLayout" Target="../slideLayouts/slideLayout250.xml"/><Relationship Id="rId128" Type="http://schemas.openxmlformats.org/officeDocument/2006/relationships/slideLayout" Target="../slideLayouts/slideLayout251.xml"/><Relationship Id="rId129" Type="http://schemas.openxmlformats.org/officeDocument/2006/relationships/slideLayout" Target="../slideLayouts/slideLayout252.xml"/><Relationship Id="rId290" Type="http://schemas.openxmlformats.org/officeDocument/2006/relationships/slideLayout" Target="../slideLayouts/slideLayout413.xml"/><Relationship Id="rId291" Type="http://schemas.openxmlformats.org/officeDocument/2006/relationships/slideLayout" Target="../slideLayouts/slideLayout414.xml"/><Relationship Id="rId292" Type="http://schemas.openxmlformats.org/officeDocument/2006/relationships/slideLayout" Target="../slideLayouts/slideLayout415.xml"/><Relationship Id="rId293" Type="http://schemas.openxmlformats.org/officeDocument/2006/relationships/slideLayout" Target="../slideLayouts/slideLayout416.xml"/><Relationship Id="rId294" Type="http://schemas.openxmlformats.org/officeDocument/2006/relationships/slideLayout" Target="../slideLayouts/slideLayout417.xml"/><Relationship Id="rId295" Type="http://schemas.openxmlformats.org/officeDocument/2006/relationships/slideLayout" Target="../slideLayouts/slideLayout418.xml"/><Relationship Id="rId296" Type="http://schemas.openxmlformats.org/officeDocument/2006/relationships/slideLayout" Target="../slideLayouts/slideLayout419.xml"/><Relationship Id="rId297" Type="http://schemas.openxmlformats.org/officeDocument/2006/relationships/slideLayout" Target="../slideLayouts/slideLayout420.xml"/><Relationship Id="rId298" Type="http://schemas.openxmlformats.org/officeDocument/2006/relationships/slideLayout" Target="../slideLayouts/slideLayout421.xml"/><Relationship Id="rId299" Type="http://schemas.openxmlformats.org/officeDocument/2006/relationships/slideLayout" Target="../slideLayouts/slideLayout422.xml"/><Relationship Id="rId350" Type="http://schemas.openxmlformats.org/officeDocument/2006/relationships/slideLayout" Target="../slideLayouts/slideLayout473.xml"/><Relationship Id="rId351" Type="http://schemas.openxmlformats.org/officeDocument/2006/relationships/slideLayout" Target="../slideLayouts/slideLayout474.xml"/><Relationship Id="rId352" Type="http://schemas.openxmlformats.org/officeDocument/2006/relationships/slideLayout" Target="../slideLayouts/slideLayout475.xml"/><Relationship Id="rId353" Type="http://schemas.openxmlformats.org/officeDocument/2006/relationships/slideLayout" Target="../slideLayouts/slideLayout476.xml"/><Relationship Id="rId354" Type="http://schemas.openxmlformats.org/officeDocument/2006/relationships/slideLayout" Target="../slideLayouts/slideLayout477.xml"/><Relationship Id="rId355" Type="http://schemas.openxmlformats.org/officeDocument/2006/relationships/slideLayout" Target="../slideLayouts/slideLayout478.xml"/><Relationship Id="rId356" Type="http://schemas.openxmlformats.org/officeDocument/2006/relationships/slideLayout" Target="../slideLayouts/slideLayout479.xml"/><Relationship Id="rId357" Type="http://schemas.openxmlformats.org/officeDocument/2006/relationships/slideLayout" Target="../slideLayouts/slideLayout480.xml"/><Relationship Id="rId358" Type="http://schemas.openxmlformats.org/officeDocument/2006/relationships/slideLayout" Target="../slideLayouts/slideLayout481.xml"/><Relationship Id="rId359" Type="http://schemas.openxmlformats.org/officeDocument/2006/relationships/slideLayout" Target="../slideLayouts/slideLayout482.xml"/><Relationship Id="rId410" Type="http://schemas.openxmlformats.org/officeDocument/2006/relationships/slideLayout" Target="../slideLayouts/slideLayout533.xml"/><Relationship Id="rId411" Type="http://schemas.openxmlformats.org/officeDocument/2006/relationships/slideLayout" Target="../slideLayouts/slideLayout534.xml"/><Relationship Id="rId412" Type="http://schemas.openxmlformats.org/officeDocument/2006/relationships/slideLayout" Target="../slideLayouts/slideLayout535.xml"/><Relationship Id="rId413" Type="http://schemas.openxmlformats.org/officeDocument/2006/relationships/slideLayout" Target="../slideLayouts/slideLayout536.xml"/><Relationship Id="rId414" Type="http://schemas.openxmlformats.org/officeDocument/2006/relationships/slideLayout" Target="../slideLayouts/slideLayout537.xml"/><Relationship Id="rId415" Type="http://schemas.openxmlformats.org/officeDocument/2006/relationships/slideLayout" Target="../slideLayouts/slideLayout538.xml"/><Relationship Id="rId416" Type="http://schemas.openxmlformats.org/officeDocument/2006/relationships/slideLayout" Target="../slideLayouts/slideLayout539.xml"/><Relationship Id="rId417" Type="http://schemas.openxmlformats.org/officeDocument/2006/relationships/slideLayout" Target="../slideLayouts/slideLayout540.xml"/><Relationship Id="rId418" Type="http://schemas.openxmlformats.org/officeDocument/2006/relationships/slideLayout" Target="../slideLayouts/slideLayout541.xml"/><Relationship Id="rId419" Type="http://schemas.openxmlformats.org/officeDocument/2006/relationships/slideLayout" Target="../slideLayouts/slideLayout542.xml"/><Relationship Id="rId130" Type="http://schemas.openxmlformats.org/officeDocument/2006/relationships/slideLayout" Target="../slideLayouts/slideLayout253.xml"/><Relationship Id="rId131" Type="http://schemas.openxmlformats.org/officeDocument/2006/relationships/slideLayout" Target="../slideLayouts/slideLayout254.xml"/><Relationship Id="rId132" Type="http://schemas.openxmlformats.org/officeDocument/2006/relationships/slideLayout" Target="../slideLayouts/slideLayout255.xml"/><Relationship Id="rId133" Type="http://schemas.openxmlformats.org/officeDocument/2006/relationships/slideLayout" Target="../slideLayouts/slideLayout256.xml"/><Relationship Id="rId134" Type="http://schemas.openxmlformats.org/officeDocument/2006/relationships/slideLayout" Target="../slideLayouts/slideLayout257.xml"/><Relationship Id="rId135" Type="http://schemas.openxmlformats.org/officeDocument/2006/relationships/slideLayout" Target="../slideLayouts/slideLayout258.xml"/><Relationship Id="rId90" Type="http://schemas.openxmlformats.org/officeDocument/2006/relationships/slideLayout" Target="../slideLayouts/slideLayout213.xml"/><Relationship Id="rId91" Type="http://schemas.openxmlformats.org/officeDocument/2006/relationships/slideLayout" Target="../slideLayouts/slideLayout214.xml"/><Relationship Id="rId92" Type="http://schemas.openxmlformats.org/officeDocument/2006/relationships/slideLayout" Target="../slideLayouts/slideLayout215.xml"/><Relationship Id="rId93" Type="http://schemas.openxmlformats.org/officeDocument/2006/relationships/slideLayout" Target="../slideLayouts/slideLayout216.xml"/><Relationship Id="rId94" Type="http://schemas.openxmlformats.org/officeDocument/2006/relationships/slideLayout" Target="../slideLayouts/slideLayout217.xml"/><Relationship Id="rId95" Type="http://schemas.openxmlformats.org/officeDocument/2006/relationships/slideLayout" Target="../slideLayouts/slideLayout218.xml"/><Relationship Id="rId96" Type="http://schemas.openxmlformats.org/officeDocument/2006/relationships/slideLayout" Target="../slideLayouts/slideLayout219.xml"/><Relationship Id="rId97" Type="http://schemas.openxmlformats.org/officeDocument/2006/relationships/slideLayout" Target="../slideLayouts/slideLayout220.xml"/><Relationship Id="rId98" Type="http://schemas.openxmlformats.org/officeDocument/2006/relationships/slideLayout" Target="../slideLayouts/slideLayout221.xml"/><Relationship Id="rId99" Type="http://schemas.openxmlformats.org/officeDocument/2006/relationships/slideLayout" Target="../slideLayouts/slideLayout222.xml"/><Relationship Id="rId136" Type="http://schemas.openxmlformats.org/officeDocument/2006/relationships/slideLayout" Target="../slideLayouts/slideLayout259.xml"/><Relationship Id="rId137" Type="http://schemas.openxmlformats.org/officeDocument/2006/relationships/slideLayout" Target="../slideLayouts/slideLayout260.xml"/><Relationship Id="rId138" Type="http://schemas.openxmlformats.org/officeDocument/2006/relationships/slideLayout" Target="../slideLayouts/slideLayout261.xml"/><Relationship Id="rId139" Type="http://schemas.openxmlformats.org/officeDocument/2006/relationships/slideLayout" Target="../slideLayouts/slideLayout262.xml"/><Relationship Id="rId360" Type="http://schemas.openxmlformats.org/officeDocument/2006/relationships/slideLayout" Target="../slideLayouts/slideLayout483.xml"/><Relationship Id="rId361" Type="http://schemas.openxmlformats.org/officeDocument/2006/relationships/slideLayout" Target="../slideLayouts/slideLayout484.xml"/><Relationship Id="rId362" Type="http://schemas.openxmlformats.org/officeDocument/2006/relationships/slideLayout" Target="../slideLayouts/slideLayout485.xml"/><Relationship Id="rId363" Type="http://schemas.openxmlformats.org/officeDocument/2006/relationships/slideLayout" Target="../slideLayouts/slideLayout486.xml"/><Relationship Id="rId364" Type="http://schemas.openxmlformats.org/officeDocument/2006/relationships/slideLayout" Target="../slideLayouts/slideLayout487.xml"/><Relationship Id="rId365" Type="http://schemas.openxmlformats.org/officeDocument/2006/relationships/slideLayout" Target="../slideLayouts/slideLayout488.xml"/><Relationship Id="rId366" Type="http://schemas.openxmlformats.org/officeDocument/2006/relationships/slideLayout" Target="../slideLayouts/slideLayout489.xml"/><Relationship Id="rId367" Type="http://schemas.openxmlformats.org/officeDocument/2006/relationships/slideLayout" Target="../slideLayouts/slideLayout490.xml"/><Relationship Id="rId368" Type="http://schemas.openxmlformats.org/officeDocument/2006/relationships/slideLayout" Target="../slideLayouts/slideLayout491.xml"/><Relationship Id="rId369" Type="http://schemas.openxmlformats.org/officeDocument/2006/relationships/slideLayout" Target="../slideLayouts/slideLayout492.xml"/><Relationship Id="rId420" Type="http://schemas.openxmlformats.org/officeDocument/2006/relationships/slideLayout" Target="../slideLayouts/slideLayout543.xml"/><Relationship Id="rId421" Type="http://schemas.openxmlformats.org/officeDocument/2006/relationships/slideLayout" Target="../slideLayouts/slideLayout544.xml"/><Relationship Id="rId422" Type="http://schemas.openxmlformats.org/officeDocument/2006/relationships/slideLayout" Target="../slideLayouts/slideLayout545.xml"/><Relationship Id="rId423" Type="http://schemas.openxmlformats.org/officeDocument/2006/relationships/slideLayout" Target="../slideLayouts/slideLayout546.xml"/><Relationship Id="rId424" Type="http://schemas.openxmlformats.org/officeDocument/2006/relationships/slideLayout" Target="../slideLayouts/slideLayout547.xml"/><Relationship Id="rId425" Type="http://schemas.openxmlformats.org/officeDocument/2006/relationships/slideLayout" Target="../slideLayouts/slideLayout548.xml"/><Relationship Id="rId426" Type="http://schemas.openxmlformats.org/officeDocument/2006/relationships/slideLayout" Target="../slideLayouts/slideLayout549.xml"/><Relationship Id="rId427" Type="http://schemas.openxmlformats.org/officeDocument/2006/relationships/slideLayout" Target="../slideLayouts/slideLayout550.xml"/><Relationship Id="rId428" Type="http://schemas.openxmlformats.org/officeDocument/2006/relationships/slideLayout" Target="../slideLayouts/slideLayout551.xml"/><Relationship Id="rId429" Type="http://schemas.openxmlformats.org/officeDocument/2006/relationships/slideLayout" Target="../slideLayouts/slideLayout552.xml"/><Relationship Id="rId140" Type="http://schemas.openxmlformats.org/officeDocument/2006/relationships/slideLayout" Target="../slideLayouts/slideLayout263.xml"/><Relationship Id="rId141" Type="http://schemas.openxmlformats.org/officeDocument/2006/relationships/slideLayout" Target="../slideLayouts/slideLayout264.xml"/><Relationship Id="rId142" Type="http://schemas.openxmlformats.org/officeDocument/2006/relationships/slideLayout" Target="../slideLayouts/slideLayout265.xml"/><Relationship Id="rId143" Type="http://schemas.openxmlformats.org/officeDocument/2006/relationships/slideLayout" Target="../slideLayouts/slideLayout266.xml"/><Relationship Id="rId144" Type="http://schemas.openxmlformats.org/officeDocument/2006/relationships/slideLayout" Target="../slideLayouts/slideLayout267.xml"/><Relationship Id="rId145" Type="http://schemas.openxmlformats.org/officeDocument/2006/relationships/slideLayout" Target="../slideLayouts/slideLayout268.xml"/><Relationship Id="rId146" Type="http://schemas.openxmlformats.org/officeDocument/2006/relationships/slideLayout" Target="../slideLayouts/slideLayout269.xml"/><Relationship Id="rId147" Type="http://schemas.openxmlformats.org/officeDocument/2006/relationships/slideLayout" Target="../slideLayouts/slideLayout270.xml"/><Relationship Id="rId148" Type="http://schemas.openxmlformats.org/officeDocument/2006/relationships/slideLayout" Target="../slideLayouts/slideLayout271.xml"/><Relationship Id="rId149" Type="http://schemas.openxmlformats.org/officeDocument/2006/relationships/slideLayout" Target="../slideLayouts/slideLayout272.xml"/><Relationship Id="rId200" Type="http://schemas.openxmlformats.org/officeDocument/2006/relationships/slideLayout" Target="../slideLayouts/slideLayout323.xml"/><Relationship Id="rId201" Type="http://schemas.openxmlformats.org/officeDocument/2006/relationships/slideLayout" Target="../slideLayouts/slideLayout324.xml"/><Relationship Id="rId202" Type="http://schemas.openxmlformats.org/officeDocument/2006/relationships/slideLayout" Target="../slideLayouts/slideLayout325.xml"/><Relationship Id="rId203" Type="http://schemas.openxmlformats.org/officeDocument/2006/relationships/slideLayout" Target="../slideLayouts/slideLayout326.xml"/><Relationship Id="rId204" Type="http://schemas.openxmlformats.org/officeDocument/2006/relationships/slideLayout" Target="../slideLayouts/slideLayout327.xml"/><Relationship Id="rId205" Type="http://schemas.openxmlformats.org/officeDocument/2006/relationships/slideLayout" Target="../slideLayouts/slideLayout328.xml"/><Relationship Id="rId206" Type="http://schemas.openxmlformats.org/officeDocument/2006/relationships/slideLayout" Target="../slideLayouts/slideLayout329.xml"/><Relationship Id="rId207" Type="http://schemas.openxmlformats.org/officeDocument/2006/relationships/slideLayout" Target="../slideLayouts/slideLayout330.xml"/><Relationship Id="rId208" Type="http://schemas.openxmlformats.org/officeDocument/2006/relationships/slideLayout" Target="../slideLayouts/slideLayout331.xml"/><Relationship Id="rId209" Type="http://schemas.openxmlformats.org/officeDocument/2006/relationships/slideLayout" Target="../slideLayouts/slideLayout332.xml"/><Relationship Id="rId370" Type="http://schemas.openxmlformats.org/officeDocument/2006/relationships/slideLayout" Target="../slideLayouts/slideLayout493.xml"/><Relationship Id="rId371" Type="http://schemas.openxmlformats.org/officeDocument/2006/relationships/slideLayout" Target="../slideLayouts/slideLayout494.xml"/><Relationship Id="rId372" Type="http://schemas.openxmlformats.org/officeDocument/2006/relationships/slideLayout" Target="../slideLayouts/slideLayout495.xml"/><Relationship Id="rId373" Type="http://schemas.openxmlformats.org/officeDocument/2006/relationships/slideLayout" Target="../slideLayouts/slideLayout496.xml"/><Relationship Id="rId374" Type="http://schemas.openxmlformats.org/officeDocument/2006/relationships/slideLayout" Target="../slideLayouts/slideLayout497.xml"/><Relationship Id="rId375" Type="http://schemas.openxmlformats.org/officeDocument/2006/relationships/slideLayout" Target="../slideLayouts/slideLayout498.xml"/><Relationship Id="rId376" Type="http://schemas.openxmlformats.org/officeDocument/2006/relationships/slideLayout" Target="../slideLayouts/slideLayout499.xml"/><Relationship Id="rId377" Type="http://schemas.openxmlformats.org/officeDocument/2006/relationships/slideLayout" Target="../slideLayouts/slideLayout500.xml"/><Relationship Id="rId378" Type="http://schemas.openxmlformats.org/officeDocument/2006/relationships/slideLayout" Target="../slideLayouts/slideLayout501.xml"/><Relationship Id="rId379" Type="http://schemas.openxmlformats.org/officeDocument/2006/relationships/slideLayout" Target="../slideLayouts/slideLayout502.xml"/><Relationship Id="rId430" Type="http://schemas.openxmlformats.org/officeDocument/2006/relationships/slideLayout" Target="../slideLayouts/slideLayout553.xml"/><Relationship Id="rId431" Type="http://schemas.openxmlformats.org/officeDocument/2006/relationships/slideLayout" Target="../slideLayouts/slideLayout554.xml"/><Relationship Id="rId432" Type="http://schemas.openxmlformats.org/officeDocument/2006/relationships/slideLayout" Target="../slideLayouts/slideLayout555.xml"/><Relationship Id="rId433" Type="http://schemas.openxmlformats.org/officeDocument/2006/relationships/slideLayout" Target="../slideLayouts/slideLayout556.xml"/><Relationship Id="rId434" Type="http://schemas.openxmlformats.org/officeDocument/2006/relationships/slideLayout" Target="../slideLayouts/slideLayout557.xml"/><Relationship Id="rId435" Type="http://schemas.openxmlformats.org/officeDocument/2006/relationships/slideLayout" Target="../slideLayouts/slideLayout558.xml"/><Relationship Id="rId436" Type="http://schemas.openxmlformats.org/officeDocument/2006/relationships/slideLayout" Target="../slideLayouts/slideLayout559.xml"/><Relationship Id="rId437" Type="http://schemas.openxmlformats.org/officeDocument/2006/relationships/slideLayout" Target="../slideLayouts/slideLayout560.xml"/><Relationship Id="rId438" Type="http://schemas.openxmlformats.org/officeDocument/2006/relationships/slideLayout" Target="../slideLayouts/slideLayout561.xml"/><Relationship Id="rId439" Type="http://schemas.openxmlformats.org/officeDocument/2006/relationships/slideLayout" Target="../slideLayouts/slideLayout562.xml"/><Relationship Id="rId150" Type="http://schemas.openxmlformats.org/officeDocument/2006/relationships/slideLayout" Target="../slideLayouts/slideLayout273.xml"/><Relationship Id="rId151" Type="http://schemas.openxmlformats.org/officeDocument/2006/relationships/slideLayout" Target="../slideLayouts/slideLayout274.xml"/><Relationship Id="rId152" Type="http://schemas.openxmlformats.org/officeDocument/2006/relationships/slideLayout" Target="../slideLayouts/slideLayout275.xml"/><Relationship Id="rId153" Type="http://schemas.openxmlformats.org/officeDocument/2006/relationships/slideLayout" Target="../slideLayouts/slideLayout276.xml"/><Relationship Id="rId154" Type="http://schemas.openxmlformats.org/officeDocument/2006/relationships/slideLayout" Target="../slideLayouts/slideLayout277.xml"/><Relationship Id="rId155" Type="http://schemas.openxmlformats.org/officeDocument/2006/relationships/slideLayout" Target="../slideLayouts/slideLayout278.xml"/><Relationship Id="rId156" Type="http://schemas.openxmlformats.org/officeDocument/2006/relationships/slideLayout" Target="../slideLayouts/slideLayout279.xml"/><Relationship Id="rId157" Type="http://schemas.openxmlformats.org/officeDocument/2006/relationships/slideLayout" Target="../slideLayouts/slideLayout280.xml"/><Relationship Id="rId158" Type="http://schemas.openxmlformats.org/officeDocument/2006/relationships/slideLayout" Target="../slideLayouts/slideLayout281.xml"/><Relationship Id="rId159" Type="http://schemas.openxmlformats.org/officeDocument/2006/relationships/slideLayout" Target="../slideLayouts/slideLayout282.xml"/><Relationship Id="rId210" Type="http://schemas.openxmlformats.org/officeDocument/2006/relationships/slideLayout" Target="../slideLayouts/slideLayout333.xml"/><Relationship Id="rId211" Type="http://schemas.openxmlformats.org/officeDocument/2006/relationships/slideLayout" Target="../slideLayouts/slideLayout334.xml"/><Relationship Id="rId212" Type="http://schemas.openxmlformats.org/officeDocument/2006/relationships/slideLayout" Target="../slideLayouts/slideLayout335.xml"/><Relationship Id="rId213" Type="http://schemas.openxmlformats.org/officeDocument/2006/relationships/slideLayout" Target="../slideLayouts/slideLayout336.xml"/><Relationship Id="rId214" Type="http://schemas.openxmlformats.org/officeDocument/2006/relationships/slideLayout" Target="../slideLayouts/slideLayout337.xml"/><Relationship Id="rId215" Type="http://schemas.openxmlformats.org/officeDocument/2006/relationships/slideLayout" Target="../slideLayouts/slideLayout338.xml"/><Relationship Id="rId216" Type="http://schemas.openxmlformats.org/officeDocument/2006/relationships/slideLayout" Target="../slideLayouts/slideLayout339.xml"/><Relationship Id="rId217" Type="http://schemas.openxmlformats.org/officeDocument/2006/relationships/slideLayout" Target="../slideLayouts/slideLayout340.xml"/><Relationship Id="rId218" Type="http://schemas.openxmlformats.org/officeDocument/2006/relationships/slideLayout" Target="../slideLayouts/slideLayout341.xml"/><Relationship Id="rId219" Type="http://schemas.openxmlformats.org/officeDocument/2006/relationships/slideLayout" Target="../slideLayouts/slideLayout342.xml"/><Relationship Id="rId380" Type="http://schemas.openxmlformats.org/officeDocument/2006/relationships/slideLayout" Target="../slideLayouts/slideLayout503.xml"/><Relationship Id="rId381" Type="http://schemas.openxmlformats.org/officeDocument/2006/relationships/slideLayout" Target="../slideLayouts/slideLayout504.xml"/><Relationship Id="rId382" Type="http://schemas.openxmlformats.org/officeDocument/2006/relationships/slideLayout" Target="../slideLayouts/slideLayout505.xml"/><Relationship Id="rId383" Type="http://schemas.openxmlformats.org/officeDocument/2006/relationships/slideLayout" Target="../slideLayouts/slideLayout506.xml"/><Relationship Id="rId384" Type="http://schemas.openxmlformats.org/officeDocument/2006/relationships/slideLayout" Target="../slideLayouts/slideLayout507.xml"/><Relationship Id="rId385" Type="http://schemas.openxmlformats.org/officeDocument/2006/relationships/slideLayout" Target="../slideLayouts/slideLayout508.xml"/><Relationship Id="rId386" Type="http://schemas.openxmlformats.org/officeDocument/2006/relationships/slideLayout" Target="../slideLayouts/slideLayout509.xml"/><Relationship Id="rId387" Type="http://schemas.openxmlformats.org/officeDocument/2006/relationships/slideLayout" Target="../slideLayouts/slideLayout510.xml"/><Relationship Id="rId388" Type="http://schemas.openxmlformats.org/officeDocument/2006/relationships/slideLayout" Target="../slideLayouts/slideLayout511.xml"/><Relationship Id="rId389" Type="http://schemas.openxmlformats.org/officeDocument/2006/relationships/slideLayout" Target="../slideLayouts/slideLayout512.xml"/><Relationship Id="rId440" Type="http://schemas.openxmlformats.org/officeDocument/2006/relationships/slideLayout" Target="../slideLayouts/slideLayout563.xml"/><Relationship Id="rId441" Type="http://schemas.openxmlformats.org/officeDocument/2006/relationships/slideLayout" Target="../slideLayouts/slideLayout564.xml"/><Relationship Id="rId442" Type="http://schemas.openxmlformats.org/officeDocument/2006/relationships/slideLayout" Target="../slideLayouts/slideLayout565.xml"/><Relationship Id="rId443" Type="http://schemas.openxmlformats.org/officeDocument/2006/relationships/slideLayout" Target="../slideLayouts/slideLayout566.xml"/><Relationship Id="rId444" Type="http://schemas.openxmlformats.org/officeDocument/2006/relationships/slideLayout" Target="../slideLayouts/slideLayout567.xml"/><Relationship Id="rId445" Type="http://schemas.openxmlformats.org/officeDocument/2006/relationships/slideLayout" Target="../slideLayouts/slideLayout568.xml"/><Relationship Id="rId446" Type="http://schemas.openxmlformats.org/officeDocument/2006/relationships/slideLayout" Target="../slideLayouts/slideLayout569.xml"/><Relationship Id="rId447" Type="http://schemas.openxmlformats.org/officeDocument/2006/relationships/slideLayout" Target="../slideLayouts/slideLayout570.xml"/><Relationship Id="rId448" Type="http://schemas.openxmlformats.org/officeDocument/2006/relationships/slideLayout" Target="../slideLayouts/slideLayout571.xml"/><Relationship Id="rId449" Type="http://schemas.openxmlformats.org/officeDocument/2006/relationships/slideLayout" Target="../slideLayouts/slideLayout572.xml"/><Relationship Id="rId500" Type="http://schemas.openxmlformats.org/officeDocument/2006/relationships/slideLayout" Target="../slideLayouts/slideLayout623.xml"/><Relationship Id="rId501" Type="http://schemas.openxmlformats.org/officeDocument/2006/relationships/slideLayout" Target="../slideLayouts/slideLayout624.xml"/><Relationship Id="rId502" Type="http://schemas.openxmlformats.org/officeDocument/2006/relationships/slideLayout" Target="../slideLayouts/slideLayout625.xml"/><Relationship Id="rId10" Type="http://schemas.openxmlformats.org/officeDocument/2006/relationships/slideLayout" Target="../slideLayouts/slideLayout133.xml"/><Relationship Id="rId11" Type="http://schemas.openxmlformats.org/officeDocument/2006/relationships/slideLayout" Target="../slideLayouts/slideLayout134.xml"/><Relationship Id="rId12" Type="http://schemas.openxmlformats.org/officeDocument/2006/relationships/slideLayout" Target="../slideLayouts/slideLayout135.xml"/><Relationship Id="rId13" Type="http://schemas.openxmlformats.org/officeDocument/2006/relationships/slideLayout" Target="../slideLayouts/slideLayout136.xml"/><Relationship Id="rId14" Type="http://schemas.openxmlformats.org/officeDocument/2006/relationships/slideLayout" Target="../slideLayouts/slideLayout137.xml"/><Relationship Id="rId15" Type="http://schemas.openxmlformats.org/officeDocument/2006/relationships/slideLayout" Target="../slideLayouts/slideLayout138.xml"/><Relationship Id="rId16" Type="http://schemas.openxmlformats.org/officeDocument/2006/relationships/slideLayout" Target="../slideLayouts/slideLayout139.xml"/><Relationship Id="rId17" Type="http://schemas.openxmlformats.org/officeDocument/2006/relationships/slideLayout" Target="../slideLayouts/slideLayout140.xml"/><Relationship Id="rId18" Type="http://schemas.openxmlformats.org/officeDocument/2006/relationships/slideLayout" Target="../slideLayouts/slideLayout141.xml"/><Relationship Id="rId19" Type="http://schemas.openxmlformats.org/officeDocument/2006/relationships/slideLayout" Target="../slideLayouts/slideLayout142.xml"/><Relationship Id="rId503" Type="http://schemas.openxmlformats.org/officeDocument/2006/relationships/slideLayout" Target="../slideLayouts/slideLayout626.xml"/><Relationship Id="rId504" Type="http://schemas.openxmlformats.org/officeDocument/2006/relationships/slideLayout" Target="../slideLayouts/slideLayout627.xml"/><Relationship Id="rId505" Type="http://schemas.openxmlformats.org/officeDocument/2006/relationships/slideLayout" Target="../slideLayouts/slideLayout628.xml"/><Relationship Id="rId506" Type="http://schemas.openxmlformats.org/officeDocument/2006/relationships/slideLayout" Target="../slideLayouts/slideLayout629.xml"/><Relationship Id="rId507" Type="http://schemas.openxmlformats.org/officeDocument/2006/relationships/slideLayout" Target="../slideLayouts/slideLayout630.xml"/><Relationship Id="rId508" Type="http://schemas.openxmlformats.org/officeDocument/2006/relationships/slideLayout" Target="../slideLayouts/slideLayout631.xml"/><Relationship Id="rId509" Type="http://schemas.openxmlformats.org/officeDocument/2006/relationships/slideLayout" Target="../slideLayouts/slideLayout632.xml"/><Relationship Id="rId160" Type="http://schemas.openxmlformats.org/officeDocument/2006/relationships/slideLayout" Target="../slideLayouts/slideLayout283.xml"/><Relationship Id="rId161" Type="http://schemas.openxmlformats.org/officeDocument/2006/relationships/slideLayout" Target="../slideLayouts/slideLayout284.xml"/><Relationship Id="rId162" Type="http://schemas.openxmlformats.org/officeDocument/2006/relationships/slideLayout" Target="../slideLayouts/slideLayout285.xml"/><Relationship Id="rId163" Type="http://schemas.openxmlformats.org/officeDocument/2006/relationships/slideLayout" Target="../slideLayouts/slideLayout286.xml"/><Relationship Id="rId164" Type="http://schemas.openxmlformats.org/officeDocument/2006/relationships/slideLayout" Target="../slideLayouts/slideLayout287.xml"/><Relationship Id="rId165" Type="http://schemas.openxmlformats.org/officeDocument/2006/relationships/slideLayout" Target="../slideLayouts/slideLayout288.xml"/><Relationship Id="rId166" Type="http://schemas.openxmlformats.org/officeDocument/2006/relationships/slideLayout" Target="../slideLayouts/slideLayout289.xml"/><Relationship Id="rId167" Type="http://schemas.openxmlformats.org/officeDocument/2006/relationships/slideLayout" Target="../slideLayouts/slideLayout290.xml"/><Relationship Id="rId168" Type="http://schemas.openxmlformats.org/officeDocument/2006/relationships/slideLayout" Target="../slideLayouts/slideLayout291.xml"/><Relationship Id="rId169" Type="http://schemas.openxmlformats.org/officeDocument/2006/relationships/slideLayout" Target="../slideLayouts/slideLayout292.xml"/><Relationship Id="rId220" Type="http://schemas.openxmlformats.org/officeDocument/2006/relationships/slideLayout" Target="../slideLayouts/slideLayout343.xml"/><Relationship Id="rId221" Type="http://schemas.openxmlformats.org/officeDocument/2006/relationships/slideLayout" Target="../slideLayouts/slideLayout344.xml"/><Relationship Id="rId222" Type="http://schemas.openxmlformats.org/officeDocument/2006/relationships/slideLayout" Target="../slideLayouts/slideLayout345.xml"/><Relationship Id="rId223" Type="http://schemas.openxmlformats.org/officeDocument/2006/relationships/slideLayout" Target="../slideLayouts/slideLayout346.xml"/><Relationship Id="rId224" Type="http://schemas.openxmlformats.org/officeDocument/2006/relationships/slideLayout" Target="../slideLayouts/slideLayout347.xml"/><Relationship Id="rId225" Type="http://schemas.openxmlformats.org/officeDocument/2006/relationships/slideLayout" Target="../slideLayouts/slideLayout348.xml"/><Relationship Id="rId226" Type="http://schemas.openxmlformats.org/officeDocument/2006/relationships/slideLayout" Target="../slideLayouts/slideLayout349.xml"/><Relationship Id="rId227" Type="http://schemas.openxmlformats.org/officeDocument/2006/relationships/slideLayout" Target="../slideLayouts/slideLayout350.xml"/><Relationship Id="rId228" Type="http://schemas.openxmlformats.org/officeDocument/2006/relationships/slideLayout" Target="../slideLayouts/slideLayout351.xml"/><Relationship Id="rId229" Type="http://schemas.openxmlformats.org/officeDocument/2006/relationships/slideLayout" Target="../slideLayouts/slideLayout352.xml"/><Relationship Id="rId390" Type="http://schemas.openxmlformats.org/officeDocument/2006/relationships/slideLayout" Target="../slideLayouts/slideLayout513.xml"/><Relationship Id="rId391" Type="http://schemas.openxmlformats.org/officeDocument/2006/relationships/slideLayout" Target="../slideLayouts/slideLayout514.xml"/><Relationship Id="rId392" Type="http://schemas.openxmlformats.org/officeDocument/2006/relationships/slideLayout" Target="../slideLayouts/slideLayout515.xml"/><Relationship Id="rId393" Type="http://schemas.openxmlformats.org/officeDocument/2006/relationships/slideLayout" Target="../slideLayouts/slideLayout516.xml"/><Relationship Id="rId394" Type="http://schemas.openxmlformats.org/officeDocument/2006/relationships/slideLayout" Target="../slideLayouts/slideLayout517.xml"/><Relationship Id="rId395" Type="http://schemas.openxmlformats.org/officeDocument/2006/relationships/slideLayout" Target="../slideLayouts/slideLayout518.xml"/><Relationship Id="rId396" Type="http://schemas.openxmlformats.org/officeDocument/2006/relationships/slideLayout" Target="../slideLayouts/slideLayout519.xml"/><Relationship Id="rId397" Type="http://schemas.openxmlformats.org/officeDocument/2006/relationships/slideLayout" Target="../slideLayouts/slideLayout520.xml"/><Relationship Id="rId398" Type="http://schemas.openxmlformats.org/officeDocument/2006/relationships/slideLayout" Target="../slideLayouts/slideLayout521.xml"/><Relationship Id="rId399" Type="http://schemas.openxmlformats.org/officeDocument/2006/relationships/slideLayout" Target="../slideLayouts/slideLayout522.xml"/><Relationship Id="rId450" Type="http://schemas.openxmlformats.org/officeDocument/2006/relationships/slideLayout" Target="../slideLayouts/slideLayout573.xml"/><Relationship Id="rId451" Type="http://schemas.openxmlformats.org/officeDocument/2006/relationships/slideLayout" Target="../slideLayouts/slideLayout574.xml"/><Relationship Id="rId452" Type="http://schemas.openxmlformats.org/officeDocument/2006/relationships/slideLayout" Target="../slideLayouts/slideLayout575.xml"/><Relationship Id="rId453" Type="http://schemas.openxmlformats.org/officeDocument/2006/relationships/slideLayout" Target="../slideLayouts/slideLayout576.xml"/><Relationship Id="rId454" Type="http://schemas.openxmlformats.org/officeDocument/2006/relationships/slideLayout" Target="../slideLayouts/slideLayout577.xml"/><Relationship Id="rId455" Type="http://schemas.openxmlformats.org/officeDocument/2006/relationships/slideLayout" Target="../slideLayouts/slideLayout578.xml"/><Relationship Id="rId456" Type="http://schemas.openxmlformats.org/officeDocument/2006/relationships/slideLayout" Target="../slideLayouts/slideLayout579.xml"/><Relationship Id="rId457" Type="http://schemas.openxmlformats.org/officeDocument/2006/relationships/slideLayout" Target="../slideLayouts/slideLayout580.xml"/><Relationship Id="rId458" Type="http://schemas.openxmlformats.org/officeDocument/2006/relationships/slideLayout" Target="../slideLayouts/slideLayout58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47.xml"/><Relationship Id="rId20" Type="http://schemas.openxmlformats.org/officeDocument/2006/relationships/slideLayout" Target="../slideLayouts/slideLayout658.xml"/><Relationship Id="rId21" Type="http://schemas.openxmlformats.org/officeDocument/2006/relationships/slideLayout" Target="../slideLayouts/slideLayout659.xml"/><Relationship Id="rId22" Type="http://schemas.openxmlformats.org/officeDocument/2006/relationships/theme" Target="../theme/theme7.xml"/><Relationship Id="rId23" Type="http://schemas.openxmlformats.org/officeDocument/2006/relationships/image" Target="../media/image22.png"/><Relationship Id="rId10" Type="http://schemas.openxmlformats.org/officeDocument/2006/relationships/slideLayout" Target="../slideLayouts/slideLayout648.xml"/><Relationship Id="rId11" Type="http://schemas.openxmlformats.org/officeDocument/2006/relationships/slideLayout" Target="../slideLayouts/slideLayout649.xml"/><Relationship Id="rId12" Type="http://schemas.openxmlformats.org/officeDocument/2006/relationships/slideLayout" Target="../slideLayouts/slideLayout650.xml"/><Relationship Id="rId13" Type="http://schemas.openxmlformats.org/officeDocument/2006/relationships/slideLayout" Target="../slideLayouts/slideLayout651.xml"/><Relationship Id="rId14" Type="http://schemas.openxmlformats.org/officeDocument/2006/relationships/slideLayout" Target="../slideLayouts/slideLayout652.xml"/><Relationship Id="rId15" Type="http://schemas.openxmlformats.org/officeDocument/2006/relationships/slideLayout" Target="../slideLayouts/slideLayout653.xml"/><Relationship Id="rId16" Type="http://schemas.openxmlformats.org/officeDocument/2006/relationships/slideLayout" Target="../slideLayouts/slideLayout654.xml"/><Relationship Id="rId17" Type="http://schemas.openxmlformats.org/officeDocument/2006/relationships/slideLayout" Target="../slideLayouts/slideLayout655.xml"/><Relationship Id="rId18" Type="http://schemas.openxmlformats.org/officeDocument/2006/relationships/slideLayout" Target="../slideLayouts/slideLayout656.xml"/><Relationship Id="rId19" Type="http://schemas.openxmlformats.org/officeDocument/2006/relationships/slideLayout" Target="../slideLayouts/slideLayout657.xml"/><Relationship Id="rId1" Type="http://schemas.openxmlformats.org/officeDocument/2006/relationships/slideLayout" Target="../slideLayouts/slideLayout639.xml"/><Relationship Id="rId2" Type="http://schemas.openxmlformats.org/officeDocument/2006/relationships/slideLayout" Target="../slideLayouts/slideLayout640.xml"/><Relationship Id="rId3" Type="http://schemas.openxmlformats.org/officeDocument/2006/relationships/slideLayout" Target="../slideLayouts/slideLayout641.xml"/><Relationship Id="rId4" Type="http://schemas.openxmlformats.org/officeDocument/2006/relationships/slideLayout" Target="../slideLayouts/slideLayout642.xml"/><Relationship Id="rId5" Type="http://schemas.openxmlformats.org/officeDocument/2006/relationships/slideLayout" Target="../slideLayouts/slideLayout643.xml"/><Relationship Id="rId6" Type="http://schemas.openxmlformats.org/officeDocument/2006/relationships/slideLayout" Target="../slideLayouts/slideLayout644.xml"/><Relationship Id="rId7" Type="http://schemas.openxmlformats.org/officeDocument/2006/relationships/slideLayout" Target="../slideLayouts/slideLayout645.xml"/><Relationship Id="rId8" Type="http://schemas.openxmlformats.org/officeDocument/2006/relationships/slideLayout" Target="../slideLayouts/slideLayout646.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668.xml"/><Relationship Id="rId20" Type="http://schemas.openxmlformats.org/officeDocument/2006/relationships/slideLayout" Target="../slideLayouts/slideLayout679.xml"/><Relationship Id="rId21" Type="http://schemas.openxmlformats.org/officeDocument/2006/relationships/slideLayout" Target="../slideLayouts/slideLayout680.xml"/><Relationship Id="rId22" Type="http://schemas.openxmlformats.org/officeDocument/2006/relationships/theme" Target="../theme/theme8.xml"/><Relationship Id="rId23" Type="http://schemas.openxmlformats.org/officeDocument/2006/relationships/image" Target="../media/image22.png"/><Relationship Id="rId10" Type="http://schemas.openxmlformats.org/officeDocument/2006/relationships/slideLayout" Target="../slideLayouts/slideLayout669.xml"/><Relationship Id="rId11" Type="http://schemas.openxmlformats.org/officeDocument/2006/relationships/slideLayout" Target="../slideLayouts/slideLayout670.xml"/><Relationship Id="rId12" Type="http://schemas.openxmlformats.org/officeDocument/2006/relationships/slideLayout" Target="../slideLayouts/slideLayout671.xml"/><Relationship Id="rId13" Type="http://schemas.openxmlformats.org/officeDocument/2006/relationships/slideLayout" Target="../slideLayouts/slideLayout672.xml"/><Relationship Id="rId14" Type="http://schemas.openxmlformats.org/officeDocument/2006/relationships/slideLayout" Target="../slideLayouts/slideLayout673.xml"/><Relationship Id="rId15" Type="http://schemas.openxmlformats.org/officeDocument/2006/relationships/slideLayout" Target="../slideLayouts/slideLayout674.xml"/><Relationship Id="rId16" Type="http://schemas.openxmlformats.org/officeDocument/2006/relationships/slideLayout" Target="../slideLayouts/slideLayout675.xml"/><Relationship Id="rId17" Type="http://schemas.openxmlformats.org/officeDocument/2006/relationships/slideLayout" Target="../slideLayouts/slideLayout676.xml"/><Relationship Id="rId18" Type="http://schemas.openxmlformats.org/officeDocument/2006/relationships/slideLayout" Target="../slideLayouts/slideLayout677.xml"/><Relationship Id="rId19" Type="http://schemas.openxmlformats.org/officeDocument/2006/relationships/slideLayout" Target="../slideLayouts/slideLayout678.xml"/><Relationship Id="rId1" Type="http://schemas.openxmlformats.org/officeDocument/2006/relationships/slideLayout" Target="../slideLayouts/slideLayout660.xml"/><Relationship Id="rId2" Type="http://schemas.openxmlformats.org/officeDocument/2006/relationships/slideLayout" Target="../slideLayouts/slideLayout661.xml"/><Relationship Id="rId3" Type="http://schemas.openxmlformats.org/officeDocument/2006/relationships/slideLayout" Target="../slideLayouts/slideLayout662.xml"/><Relationship Id="rId4" Type="http://schemas.openxmlformats.org/officeDocument/2006/relationships/slideLayout" Target="../slideLayouts/slideLayout663.xml"/><Relationship Id="rId5" Type="http://schemas.openxmlformats.org/officeDocument/2006/relationships/slideLayout" Target="../slideLayouts/slideLayout664.xml"/><Relationship Id="rId6" Type="http://schemas.openxmlformats.org/officeDocument/2006/relationships/slideLayout" Target="../slideLayouts/slideLayout665.xml"/><Relationship Id="rId7" Type="http://schemas.openxmlformats.org/officeDocument/2006/relationships/slideLayout" Target="../slideLayouts/slideLayout666.xml"/><Relationship Id="rId8" Type="http://schemas.openxmlformats.org/officeDocument/2006/relationships/slideLayout" Target="../slideLayouts/slideLayout66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691.xml"/><Relationship Id="rId12" Type="http://schemas.openxmlformats.org/officeDocument/2006/relationships/slideLayout" Target="../slideLayouts/slideLayout692.xml"/><Relationship Id="rId13" Type="http://schemas.openxmlformats.org/officeDocument/2006/relationships/slideLayout" Target="../slideLayouts/slideLayout693.xml"/><Relationship Id="rId14" Type="http://schemas.openxmlformats.org/officeDocument/2006/relationships/slideLayout" Target="../slideLayouts/slideLayout694.xml"/><Relationship Id="rId15" Type="http://schemas.openxmlformats.org/officeDocument/2006/relationships/slideLayout" Target="../slideLayouts/slideLayout695.xml"/><Relationship Id="rId16" Type="http://schemas.openxmlformats.org/officeDocument/2006/relationships/slideLayout" Target="../slideLayouts/slideLayout696.xml"/><Relationship Id="rId17" Type="http://schemas.openxmlformats.org/officeDocument/2006/relationships/slideLayout" Target="../slideLayouts/slideLayout697.xml"/><Relationship Id="rId18" Type="http://schemas.openxmlformats.org/officeDocument/2006/relationships/slideLayout" Target="../slideLayouts/slideLayout698.xml"/><Relationship Id="rId19" Type="http://schemas.openxmlformats.org/officeDocument/2006/relationships/theme" Target="../theme/theme9.xml"/><Relationship Id="rId1" Type="http://schemas.openxmlformats.org/officeDocument/2006/relationships/slideLayout" Target="../slideLayouts/slideLayout681.xml"/><Relationship Id="rId2" Type="http://schemas.openxmlformats.org/officeDocument/2006/relationships/slideLayout" Target="../slideLayouts/slideLayout682.xml"/><Relationship Id="rId3" Type="http://schemas.openxmlformats.org/officeDocument/2006/relationships/slideLayout" Target="../slideLayouts/slideLayout683.xml"/><Relationship Id="rId4" Type="http://schemas.openxmlformats.org/officeDocument/2006/relationships/slideLayout" Target="../slideLayouts/slideLayout684.xml"/><Relationship Id="rId5" Type="http://schemas.openxmlformats.org/officeDocument/2006/relationships/slideLayout" Target="../slideLayouts/slideLayout685.xml"/><Relationship Id="rId6" Type="http://schemas.openxmlformats.org/officeDocument/2006/relationships/slideLayout" Target="../slideLayouts/slideLayout686.xml"/><Relationship Id="rId7" Type="http://schemas.openxmlformats.org/officeDocument/2006/relationships/slideLayout" Target="../slideLayouts/slideLayout687.xml"/><Relationship Id="rId8" Type="http://schemas.openxmlformats.org/officeDocument/2006/relationships/slideLayout" Target="../slideLayouts/slideLayout688.xml"/><Relationship Id="rId9" Type="http://schemas.openxmlformats.org/officeDocument/2006/relationships/slideLayout" Target="../slideLayouts/slideLayout689.xml"/><Relationship Id="rId10" Type="http://schemas.openxmlformats.org/officeDocument/2006/relationships/slideLayout" Target="../slideLayouts/slideLayout6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7" r:id="rId16"/>
    <p:sldLayoutId id="2147483958" r:id="rId17"/>
    <p:sldLayoutId id="2147483959" r:id="rId18"/>
    <p:sldLayoutId id="2147485453" r:id="rId19"/>
    <p:sldLayoutId id="2147485454" r:id="rId20"/>
    <p:sldLayoutId id="2147485458" r:id="rId21"/>
    <p:sldLayoutId id="2147485459" r:id="rId22"/>
    <p:sldLayoutId id="2147485460" r:id="rId23"/>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7658904" y="4056576"/>
            <a:ext cx="1485096" cy="1090573"/>
          </a:xfrm>
          <a:prstGeom prst="rect">
            <a:avLst/>
          </a:prstGeom>
        </p:spPr>
      </p:pic>
      <p:sp>
        <p:nvSpPr>
          <p:cNvPr id="2" name="Title Placeholder 1"/>
          <p:cNvSpPr>
            <a:spLocks noGrp="1"/>
          </p:cNvSpPr>
          <p:nvPr>
            <p:ph type="title"/>
          </p:nvPr>
        </p:nvSpPr>
        <p:spPr>
          <a:xfrm>
            <a:off x="457200" y="247650"/>
            <a:ext cx="8229600" cy="609600"/>
          </a:xfrm>
          <a:prstGeom prst="rect">
            <a:avLst/>
          </a:prstGeom>
        </p:spPr>
        <p:txBody>
          <a:bodyPr vert="horz" lIns="0" tIns="0" rIns="0" bIns="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028700"/>
            <a:ext cx="8229600" cy="348615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3829869" y="4848226"/>
            <a:ext cx="3886200" cy="111918"/>
          </a:xfrm>
          <a:prstGeom prst="rect">
            <a:avLst/>
          </a:prstGeom>
        </p:spPr>
        <p:txBody>
          <a:bodyPr vert="horz" lIns="0" tIns="0" rIns="0" bIns="0" rtlCol="0" anchor="ctr"/>
          <a:lstStyle>
            <a:lvl1pPr algn="r">
              <a:defRPr sz="800">
                <a:solidFill>
                  <a:schemeClr val="tx1">
                    <a:tint val="75000"/>
                  </a:schemeClr>
                </a:solidFill>
              </a:defRPr>
            </a:lvl1pPr>
          </a:lstStyle>
          <a:p>
            <a:pPr defTabSz="685891"/>
            <a:r>
              <a:rPr lang="en-US" kern="1200" smtClean="0">
                <a:solidFill>
                  <a:srgbClr val="717074">
                    <a:tint val="75000"/>
                  </a:srgbClr>
                </a:solidFill>
                <a:ea typeface="+mn-ea"/>
                <a:cs typeface="+mn-cs"/>
              </a:rPr>
              <a:t>CONFIDENTIAL</a:t>
            </a:r>
            <a:endParaRPr lang="en-US" kern="1200" dirty="0">
              <a:solidFill>
                <a:srgbClr val="717074">
                  <a:tint val="75000"/>
                </a:srgbClr>
              </a:solidFill>
              <a:ea typeface="+mn-ea"/>
              <a:cs typeface="+mn-cs"/>
            </a:endParaRPr>
          </a:p>
        </p:txBody>
      </p:sp>
      <p:sp>
        <p:nvSpPr>
          <p:cNvPr id="6" name="Slide Number Placeholder 5"/>
          <p:cNvSpPr>
            <a:spLocks noGrp="1"/>
          </p:cNvSpPr>
          <p:nvPr>
            <p:ph type="sldNum" sz="quarter" idx="4"/>
          </p:nvPr>
        </p:nvSpPr>
        <p:spPr>
          <a:xfrm>
            <a:off x="8700260" y="4848226"/>
            <a:ext cx="338138" cy="111918"/>
          </a:xfrm>
          <a:prstGeom prst="rect">
            <a:avLst/>
          </a:prstGeom>
        </p:spPr>
        <p:txBody>
          <a:bodyPr vert="horz" lIns="0" tIns="0" rIns="0" bIns="0" rtlCol="0" anchor="ctr"/>
          <a:lstStyle>
            <a:lvl1pPr algn="ctr">
              <a:defRPr sz="800">
                <a:solidFill>
                  <a:schemeClr val="bg1"/>
                </a:solidFill>
              </a:defRPr>
            </a:lvl1pPr>
          </a:lstStyle>
          <a:p>
            <a:pPr defTabSz="685891"/>
            <a:fld id="{6EA6D8CF-3CDE-4807-BCD2-C9F2B831AAA5}" type="slidenum">
              <a:rPr lang="en-US" kern="1200" smtClean="0">
                <a:solidFill>
                  <a:prstClr val="white"/>
                </a:solidFill>
                <a:ea typeface="+mn-ea"/>
                <a:cs typeface="+mn-cs"/>
              </a:rPr>
              <a:pPr defTabSz="685891"/>
              <a:t>‹#›</a:t>
            </a:fld>
            <a:endParaRPr lang="en-US" kern="1200" dirty="0">
              <a:solidFill>
                <a:prstClr val="white"/>
              </a:solidFill>
              <a:ea typeface="+mn-ea"/>
              <a:cs typeface="+mn-cs"/>
            </a:endParaRPr>
          </a:p>
        </p:txBody>
      </p:sp>
      <p:pic>
        <p:nvPicPr>
          <p:cNvPr id="21" name="Picture 20"/>
          <p:cNvPicPr>
            <a:picLocks noChangeAspect="1"/>
          </p:cNvPicPr>
          <p:nvPr userDrawn="1"/>
        </p:nvPicPr>
        <p:blipFill>
          <a:blip r:embed="rId17"/>
          <a:stretch>
            <a:fillRect/>
          </a:stretch>
        </p:blipFill>
        <p:spPr>
          <a:xfrm>
            <a:off x="454659" y="4785387"/>
            <a:ext cx="906155" cy="170147"/>
          </a:xfrm>
          <a:prstGeom prst="rect">
            <a:avLst/>
          </a:prstGeom>
        </p:spPr>
      </p:pic>
    </p:spTree>
    <p:extLst>
      <p:ext uri="{BB962C8B-B14F-4D97-AF65-F5344CB8AC3E}">
        <p14:creationId xmlns:p14="http://schemas.microsoft.com/office/powerpoint/2010/main" val="1834587148"/>
      </p:ext>
    </p:extLst>
  </p:cSld>
  <p:clrMap bg1="lt1" tx1="dk1" bg2="lt2" tx2="dk2" accent1="accent1" accent2="accent2" accent3="accent3" accent4="accent4" accent5="accent5" accent6="accent6" hlink="hlink" folHlink="folHlink"/>
  <p:sldLayoutIdLst>
    <p:sldLayoutId id="2147485380" r:id="rId1"/>
    <p:sldLayoutId id="2147485381" r:id="rId2"/>
    <p:sldLayoutId id="2147485382" r:id="rId3"/>
    <p:sldLayoutId id="2147485383" r:id="rId4"/>
    <p:sldLayoutId id="2147485384" r:id="rId5"/>
    <p:sldLayoutId id="2147485385" r:id="rId6"/>
    <p:sldLayoutId id="2147485386" r:id="rId7"/>
    <p:sldLayoutId id="2147485387" r:id="rId8"/>
    <p:sldLayoutId id="2147485388" r:id="rId9"/>
    <p:sldLayoutId id="2147485389" r:id="rId10"/>
    <p:sldLayoutId id="2147485390" r:id="rId11"/>
    <p:sldLayoutId id="2147485391" r:id="rId12"/>
    <p:sldLayoutId id="2147485392" r:id="rId13"/>
    <p:sldLayoutId id="2147485394" r:id="rId14"/>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hf hdr="0" dt="0"/>
  <p:txStyles>
    <p:titleStyle>
      <a:lvl1pPr algn="l" defTabSz="685891" rtl="0" eaLnBrk="1" latinLnBrk="0" hangingPunct="1">
        <a:lnSpc>
          <a:spcPct val="90000"/>
        </a:lnSpc>
        <a:spcBef>
          <a:spcPct val="0"/>
        </a:spcBef>
        <a:buNone/>
        <a:defRPr sz="2100" b="1" kern="1200">
          <a:solidFill>
            <a:schemeClr val="accent6"/>
          </a:solidFill>
          <a:latin typeface="+mj-lt"/>
          <a:ea typeface="+mj-ea"/>
          <a:cs typeface="+mj-cs"/>
        </a:defRPr>
      </a:lvl1pPr>
    </p:titleStyle>
    <p:bodyStyle>
      <a:lvl1pPr marL="171473" indent="-171473" algn="l" defTabSz="685891" rtl="0" eaLnBrk="1" latinLnBrk="0" hangingPunct="1">
        <a:lnSpc>
          <a:spcPct val="90000"/>
        </a:lnSpc>
        <a:spcBef>
          <a:spcPts val="900"/>
        </a:spcBef>
        <a:buClr>
          <a:schemeClr val="tx1">
            <a:lumMod val="60000"/>
            <a:lumOff val="40000"/>
          </a:schemeClr>
        </a:buClr>
        <a:buSzPct val="90000"/>
        <a:buFont typeface="Arial" panose="020B0604020202020204" pitchFamily="34" charset="0"/>
        <a:buChar char="•"/>
        <a:defRPr sz="1500" kern="1200">
          <a:solidFill>
            <a:schemeClr val="tx1"/>
          </a:solidFill>
          <a:latin typeface="+mn-lt"/>
          <a:ea typeface="+mn-ea"/>
          <a:cs typeface="+mn-cs"/>
        </a:defRPr>
      </a:lvl1pPr>
      <a:lvl2pPr marL="377240" indent="-171473" algn="l" defTabSz="685891"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2pPr>
      <a:lvl3pPr marL="548713" indent="-137178" algn="l" defTabSz="685891" rtl="0" eaLnBrk="1" latinLnBrk="0" hangingPunct="1">
        <a:lnSpc>
          <a:spcPct val="90000"/>
        </a:lnSpc>
        <a:spcBef>
          <a:spcPts val="450"/>
        </a:spcBef>
        <a:buClr>
          <a:schemeClr val="tx1">
            <a:lumMod val="60000"/>
            <a:lumOff val="40000"/>
          </a:schemeClr>
        </a:buClr>
        <a:buSzPct val="90000"/>
        <a:buFont typeface="Arial" panose="020B0604020202020204" pitchFamily="34" charset="0"/>
        <a:buChar char="•"/>
        <a:defRPr sz="1200" kern="1200">
          <a:solidFill>
            <a:schemeClr val="tx1"/>
          </a:solidFill>
          <a:latin typeface="+mn-lt"/>
          <a:ea typeface="+mn-ea"/>
          <a:cs typeface="+mn-cs"/>
        </a:defRPr>
      </a:lvl3pPr>
      <a:lvl4pPr marL="720186" indent="-137178" algn="l" defTabSz="685891" rtl="0" eaLnBrk="1" latinLnBrk="0" hangingPunct="1">
        <a:lnSpc>
          <a:spcPct val="90000"/>
        </a:lnSpc>
        <a:spcBef>
          <a:spcPts val="450"/>
        </a:spcBef>
        <a:buClr>
          <a:schemeClr val="tx1">
            <a:lumMod val="60000"/>
            <a:lumOff val="40000"/>
          </a:schemeClr>
        </a:buClr>
        <a:buSzPct val="90000"/>
        <a:buFont typeface="Arial" panose="020B0604020202020204" pitchFamily="34" charset="0"/>
        <a:buChar char="–"/>
        <a:defRPr sz="1100" kern="1200">
          <a:solidFill>
            <a:schemeClr val="tx1"/>
          </a:solidFill>
          <a:latin typeface="+mn-lt"/>
          <a:ea typeface="+mn-ea"/>
          <a:cs typeface="+mn-cs"/>
        </a:defRPr>
      </a:lvl4pPr>
      <a:lvl5pPr marL="891659" indent="-137178" algn="l" defTabSz="685891" rtl="0" eaLnBrk="1" latinLnBrk="0" hangingPunct="1">
        <a:lnSpc>
          <a:spcPct val="90000"/>
        </a:lnSpc>
        <a:spcBef>
          <a:spcPts val="450"/>
        </a:spcBef>
        <a:buClr>
          <a:schemeClr val="tx1">
            <a:lumMod val="60000"/>
            <a:lumOff val="40000"/>
          </a:schemeClr>
        </a:buClr>
        <a:buSzPct val="90000"/>
        <a:buFont typeface="Arial" panose="020B0604020202020204" pitchFamily="34" charset="0"/>
        <a:buChar char="•"/>
        <a:defRPr sz="1100" kern="1200">
          <a:solidFill>
            <a:schemeClr val="tx1"/>
          </a:solidFill>
          <a:latin typeface="+mn-lt"/>
          <a:ea typeface="+mn-ea"/>
          <a:cs typeface="+mn-cs"/>
        </a:defRPr>
      </a:lvl5pPr>
      <a:lvl6pPr marL="1063132" indent="-137178" algn="l" defTabSz="685891" rtl="0" eaLnBrk="1" latinLnBrk="0" hangingPunct="1">
        <a:lnSpc>
          <a:spcPct val="90000"/>
        </a:lnSpc>
        <a:spcBef>
          <a:spcPts val="450"/>
        </a:spcBef>
        <a:buClr>
          <a:schemeClr val="tx1">
            <a:lumMod val="60000"/>
            <a:lumOff val="40000"/>
          </a:schemeClr>
        </a:buClr>
        <a:buSzPct val="90000"/>
        <a:buFont typeface="Calibri" panose="020F0502020204030204" pitchFamily="34" charset="0"/>
        <a:buChar char="–"/>
        <a:defRPr sz="1100" kern="1200">
          <a:solidFill>
            <a:schemeClr val="tx1"/>
          </a:solidFill>
          <a:latin typeface="+mn-lt"/>
          <a:ea typeface="+mn-ea"/>
          <a:cs typeface="+mn-cs"/>
        </a:defRPr>
      </a:lvl6pPr>
      <a:lvl7pPr marL="1234605" indent="-137178" algn="l" defTabSz="685891" rtl="0" eaLnBrk="1" latinLnBrk="0" hangingPunct="1">
        <a:lnSpc>
          <a:spcPct val="90000"/>
        </a:lnSpc>
        <a:spcBef>
          <a:spcPts val="450"/>
        </a:spcBef>
        <a:buClr>
          <a:schemeClr val="tx1">
            <a:lumMod val="60000"/>
            <a:lumOff val="40000"/>
          </a:schemeClr>
        </a:buClr>
        <a:buSzPct val="90000"/>
        <a:buFont typeface="Arial" panose="020B0604020202020204" pitchFamily="34" charset="0"/>
        <a:buChar char="•"/>
        <a:defRPr sz="1100" kern="1200">
          <a:solidFill>
            <a:schemeClr val="tx1"/>
          </a:solidFill>
          <a:latin typeface="+mn-lt"/>
          <a:ea typeface="+mn-ea"/>
          <a:cs typeface="+mn-cs"/>
        </a:defRPr>
      </a:lvl7pPr>
      <a:lvl8pPr marL="1406077" indent="-137178" algn="l" defTabSz="685891" rtl="0" eaLnBrk="1" latinLnBrk="0" hangingPunct="1">
        <a:lnSpc>
          <a:spcPct val="90000"/>
        </a:lnSpc>
        <a:spcBef>
          <a:spcPts val="450"/>
        </a:spcBef>
        <a:buClr>
          <a:schemeClr val="tx1">
            <a:lumMod val="60000"/>
            <a:lumOff val="40000"/>
          </a:schemeClr>
        </a:buClr>
        <a:buSzPct val="90000"/>
        <a:buFont typeface="Calibri" panose="020F0502020204030204" pitchFamily="34" charset="0"/>
        <a:buChar char="–"/>
        <a:defRPr sz="1100" kern="1200">
          <a:solidFill>
            <a:schemeClr val="tx1"/>
          </a:solidFill>
          <a:latin typeface="+mn-lt"/>
          <a:ea typeface="+mn-ea"/>
          <a:cs typeface="+mn-cs"/>
        </a:defRPr>
      </a:lvl8pPr>
      <a:lvl9pPr marL="1577550" indent="-137178" algn="l" defTabSz="685891" rtl="0" eaLnBrk="1" latinLnBrk="0" hangingPunct="1">
        <a:lnSpc>
          <a:spcPct val="90000"/>
        </a:lnSpc>
        <a:spcBef>
          <a:spcPts val="450"/>
        </a:spcBef>
        <a:buClr>
          <a:schemeClr val="tx1">
            <a:lumMod val="60000"/>
            <a:lumOff val="40000"/>
          </a:schemeClr>
        </a:buClr>
        <a:buSzPct val="90000"/>
        <a:buFont typeface="Arial" panose="020B0604020202020204" pitchFamily="34" charset="0"/>
        <a:buChar char="•"/>
        <a:defRPr sz="1100" kern="1200">
          <a:solidFill>
            <a:schemeClr val="tx1"/>
          </a:solidFill>
          <a:latin typeface="+mn-lt"/>
          <a:ea typeface="+mn-ea"/>
          <a:cs typeface="+mn-cs"/>
        </a:defRPr>
      </a:lvl9pPr>
    </p:bodyStyle>
    <p:otherStyle>
      <a:defPPr>
        <a:defRPr lang="en-US"/>
      </a:defPPr>
      <a:lvl1pPr marL="0" algn="l" defTabSz="685891" rtl="0" eaLnBrk="1" latinLnBrk="0" hangingPunct="1">
        <a:defRPr sz="1400" kern="1200">
          <a:solidFill>
            <a:schemeClr val="tx1"/>
          </a:solidFill>
          <a:latin typeface="+mn-lt"/>
          <a:ea typeface="+mn-ea"/>
          <a:cs typeface="+mn-cs"/>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8"/>
        <p:cNvGrpSpPr/>
        <p:nvPr/>
      </p:nvGrpSpPr>
      <p:grpSpPr>
        <a:xfrm>
          <a:off x="0" y="0"/>
          <a:ext cx="0" cy="0"/>
          <a:chOff x="0" y="0"/>
          <a:chExt cx="0" cy="0"/>
        </a:xfrm>
      </p:grpSpPr>
    </p:spTree>
    <p:extLst>
      <p:ext uri="{BB962C8B-B14F-4D97-AF65-F5344CB8AC3E}">
        <p14:creationId xmlns:p14="http://schemas.microsoft.com/office/powerpoint/2010/main" val="433115745"/>
      </p:ext>
    </p:extLst>
  </p:cSld>
  <p:clrMap bg1="lt1" tx1="dk1" bg2="dk2" tx2="lt2" accent1="accent1" accent2="accent2" accent3="accent3" accent4="accent4" accent5="accent5" accent6="accent6" hlink="hlink" folHlink="folHlink"/>
  <p:sldLayoutIdLst>
    <p:sldLayoutId id="2147485430" r:id="rId1"/>
    <p:sldLayoutId id="2147485431" r:id="rId2"/>
    <p:sldLayoutId id="2147485432" r:id="rId3"/>
    <p:sldLayoutId id="2147485433" r:id="rId4"/>
    <p:sldLayoutId id="2147485434" r:id="rId5"/>
    <p:sldLayoutId id="2147485435" r:id="rId6"/>
    <p:sldLayoutId id="2147485436" r:id="rId7"/>
    <p:sldLayoutId id="2147485437" r:id="rId8"/>
    <p:sldLayoutId id="2147485438" r:id="rId9"/>
    <p:sldLayoutId id="2147485439" r:id="rId10"/>
    <p:sldLayoutId id="2147485440" r:id="rId11"/>
    <p:sldLayoutId id="2147485441" r:id="rId12"/>
    <p:sldLayoutId id="2147485442" r:id="rId13"/>
    <p:sldLayoutId id="2147485443" r:id="rId14"/>
    <p:sldLayoutId id="2147485444" r:id="rId15"/>
    <p:sldLayoutId id="2147485445" r:id="rId16"/>
    <p:sldLayoutId id="2147485446" r:id="rId17"/>
    <p:sldLayoutId id="2147485447" r:id="rId18"/>
    <p:sldLayoutId id="2147485448" r:id="rId19"/>
    <p:sldLayoutId id="2147485449" r:id="rId20"/>
    <p:sldLayoutId id="2147485450" r:id="rId2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9"/>
        <p:cNvGrpSpPr/>
        <p:nvPr/>
      </p:nvGrpSpPr>
      <p:grpSpPr>
        <a:xfrm>
          <a:off x="0" y="0"/>
          <a:ext cx="0" cy="0"/>
          <a:chOff x="0" y="0"/>
          <a:chExt cx="0" cy="0"/>
        </a:xfrm>
      </p:grpSpPr>
      <p:pic>
        <p:nvPicPr>
          <p:cNvPr id="1430" name="Shape 1430" descr="pivotal_teal.png"/>
          <p:cNvPicPr preferRelativeResize="0"/>
          <p:nvPr/>
        </p:nvPicPr>
        <p:blipFill rotWithShape="1">
          <a:blip r:embed="rId4">
            <a:alphaModFix/>
          </a:blip>
          <a:srcRect/>
          <a:stretch/>
        </p:blipFill>
        <p:spPr>
          <a:xfrm>
            <a:off x="8272778" y="4855076"/>
            <a:ext cx="731400" cy="1713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961" r:id="rId1"/>
    <p:sldLayoutId id="2147485461" r:id="rId2"/>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5"/>
        <p:cNvGrpSpPr/>
        <p:nvPr/>
      </p:nvGrpSpPr>
      <p:grpSpPr>
        <a:xfrm>
          <a:off x="0" y="0"/>
          <a:ext cx="0" cy="0"/>
          <a:chOff x="0" y="0"/>
          <a:chExt cx="0" cy="0"/>
        </a:xfrm>
      </p:grpSpPr>
      <p:sp>
        <p:nvSpPr>
          <p:cNvPr id="1436" name="Shape 1436"/>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37" name="Shape 1437"/>
          <p:cNvSpPr txBox="1">
            <a:spLocks noGrp="1"/>
          </p:cNvSpPr>
          <p:nvPr>
            <p:ph type="body" idx="1"/>
          </p:nvPr>
        </p:nvSpPr>
        <p:spPr>
          <a:xfrm>
            <a:off x="311698" y="1152475"/>
            <a:ext cx="8520600"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438" name="Shape 1438"/>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963"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 id="2147483981" r:id="rId18"/>
    <p:sldLayoutId id="2147483982" r:id="rId19"/>
    <p:sldLayoutId id="2147483983" r:id="rId20"/>
    <p:sldLayoutId id="2147483984" r:id="rId21"/>
    <p:sldLayoutId id="2147483985" r:id="rId22"/>
    <p:sldLayoutId id="2147483986" r:id="rId23"/>
    <p:sldLayoutId id="2147483987" r:id="rId24"/>
    <p:sldLayoutId id="2147483988" r:id="rId25"/>
    <p:sldLayoutId id="2147483989" r:id="rId26"/>
    <p:sldLayoutId id="2147483990" r:id="rId27"/>
    <p:sldLayoutId id="2147483991" r:id="rId28"/>
    <p:sldLayoutId id="2147483992" r:id="rId29"/>
    <p:sldLayoutId id="2147483993" r:id="rId30"/>
    <p:sldLayoutId id="2147483994" r:id="rId31"/>
    <p:sldLayoutId id="2147483995" r:id="rId32"/>
    <p:sldLayoutId id="2147483996" r:id="rId33"/>
    <p:sldLayoutId id="2147483997" r:id="rId34"/>
    <p:sldLayoutId id="2147483998" r:id="rId35"/>
    <p:sldLayoutId id="2147483999" r:id="rId36"/>
    <p:sldLayoutId id="2147484000" r:id="rId37"/>
    <p:sldLayoutId id="2147484001" r:id="rId38"/>
    <p:sldLayoutId id="2147484002" r:id="rId39"/>
    <p:sldLayoutId id="2147484003" r:id="rId40"/>
    <p:sldLayoutId id="2147484004" r:id="rId41"/>
    <p:sldLayoutId id="2147484005" r:id="rId42"/>
    <p:sldLayoutId id="2147484006" r:id="rId43"/>
    <p:sldLayoutId id="2147484007" r:id="rId44"/>
    <p:sldLayoutId id="2147484008" r:id="rId45"/>
    <p:sldLayoutId id="2147484009" r:id="rId46"/>
    <p:sldLayoutId id="2147484010" r:id="rId47"/>
    <p:sldLayoutId id="2147484011" r:id="rId48"/>
    <p:sldLayoutId id="2147484012" r:id="rId49"/>
    <p:sldLayoutId id="2147484013" r:id="rId50"/>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6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4014" r:id="rId1"/>
    <p:sldLayoutId id="2147484016" r:id="rId2"/>
    <p:sldLayoutId id="2147484017" r:id="rId3"/>
    <p:sldLayoutId id="2147484018" r:id="rId4"/>
    <p:sldLayoutId id="2147484019" r:id="rId5"/>
    <p:sldLayoutId id="2147484021" r:id="rId6"/>
    <p:sldLayoutId id="2147484022" r:id="rId7"/>
    <p:sldLayoutId id="2147484023" r:id="rId8"/>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11"/>
        <p:cNvGrpSpPr/>
        <p:nvPr/>
      </p:nvGrpSpPr>
      <p:grpSpPr>
        <a:xfrm>
          <a:off x="0" y="0"/>
          <a:ext cx="0" cy="0"/>
          <a:chOff x="0" y="0"/>
          <a:chExt cx="0" cy="0"/>
        </a:xfrm>
      </p:grpSpPr>
      <p:sp>
        <p:nvSpPr>
          <p:cNvPr id="1712" name="Shape 1712"/>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713" name="Shape 1713"/>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714" name="Shape 1714"/>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715" name="Shape 1715" descr="Pivotal_White.png"/>
          <p:cNvPicPr preferRelativeResize="0"/>
          <p:nvPr/>
        </p:nvPicPr>
        <p:blipFill rotWithShape="1">
          <a:blip r:embed="rId42">
            <a:alphaModFix/>
          </a:blip>
          <a:srcRect l="20054" t="21648" r="18524" b="26497"/>
          <a:stretch/>
        </p:blipFill>
        <p:spPr>
          <a:xfrm>
            <a:off x="7926753" y="4642512"/>
            <a:ext cx="997200" cy="329700"/>
          </a:xfrm>
          <a:prstGeom prst="rect">
            <a:avLst/>
          </a:prstGeom>
          <a:noFill/>
          <a:ln>
            <a:noFill/>
          </a:ln>
        </p:spPr>
      </p:pic>
      <p:sp>
        <p:nvSpPr>
          <p:cNvPr id="1716" name="Shape 1716"/>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17" name="Shape 1717"/>
          <p:cNvSpPr txBox="1">
            <a:spLocks noGrp="1"/>
          </p:cNvSpPr>
          <p:nvPr>
            <p:ph type="body" idx="1"/>
          </p:nvPr>
        </p:nvSpPr>
        <p:spPr>
          <a:xfrm>
            <a:off x="366713" y="1074737"/>
            <a:ext cx="8410500" cy="33831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1pPr>
            <a:lvl2pPr marL="800100" marR="0" lvl="1"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2pPr>
            <a:lvl3pPr marL="1257300" marR="0" lvl="2"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3pPr>
            <a:lvl4pPr marL="1946276" marR="0" lvl="3" indent="-422276"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4pPr>
            <a:lvl5pPr marL="2327563" marR="0" lvl="4" indent="-346363"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 id="2147484035" r:id="rId12"/>
    <p:sldLayoutId id="2147484036" r:id="rId13"/>
    <p:sldLayoutId id="2147484037" r:id="rId14"/>
    <p:sldLayoutId id="2147484038" r:id="rId15"/>
    <p:sldLayoutId id="2147484039" r:id="rId16"/>
    <p:sldLayoutId id="2147484040" r:id="rId17"/>
    <p:sldLayoutId id="2147484041" r:id="rId18"/>
    <p:sldLayoutId id="2147484042" r:id="rId19"/>
    <p:sldLayoutId id="2147484043" r:id="rId20"/>
    <p:sldLayoutId id="2147484044" r:id="rId21"/>
    <p:sldLayoutId id="2147484045" r:id="rId22"/>
    <p:sldLayoutId id="2147484046" r:id="rId23"/>
    <p:sldLayoutId id="2147484047" r:id="rId24"/>
    <p:sldLayoutId id="2147484048" r:id="rId25"/>
    <p:sldLayoutId id="2147484049" r:id="rId26"/>
    <p:sldLayoutId id="2147484050" r:id="rId27"/>
    <p:sldLayoutId id="2147484051" r:id="rId28"/>
    <p:sldLayoutId id="2147484052" r:id="rId29"/>
    <p:sldLayoutId id="2147484053" r:id="rId30"/>
    <p:sldLayoutId id="2147484054" r:id="rId31"/>
    <p:sldLayoutId id="2147484055" r:id="rId32"/>
    <p:sldLayoutId id="2147484056" r:id="rId33"/>
    <p:sldLayoutId id="2147484057" r:id="rId34"/>
    <p:sldLayoutId id="2147484058" r:id="rId35"/>
    <p:sldLayoutId id="2147484059" r:id="rId36"/>
    <p:sldLayoutId id="2147484060" r:id="rId37"/>
    <p:sldLayoutId id="2147484061" r:id="rId38"/>
    <p:sldLayoutId id="2147484062" r:id="rId39"/>
    <p:sldLayoutId id="2147484063" r:id="rId40"/>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74"/>
        <p:cNvGrpSpPr/>
        <p:nvPr/>
      </p:nvGrpSpPr>
      <p:grpSpPr>
        <a:xfrm>
          <a:off x="0" y="0"/>
          <a:ext cx="0" cy="0"/>
          <a:chOff x="0" y="0"/>
          <a:chExt cx="0" cy="0"/>
        </a:xfrm>
      </p:grpSpPr>
      <p:sp>
        <p:nvSpPr>
          <p:cNvPr id="1975" name="Shape 1975"/>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976" name="Shape 1976"/>
          <p:cNvSpPr txBox="1">
            <a:spLocks noGrp="1"/>
          </p:cNvSpPr>
          <p:nvPr>
            <p:ph type="body" idx="1"/>
          </p:nvPr>
        </p:nvSpPr>
        <p:spPr>
          <a:xfrm>
            <a:off x="311698" y="1152475"/>
            <a:ext cx="8520600"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977" name="Shape 1977"/>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4064" r:id="rId1"/>
    <p:sldLayoutId id="2147484067" r:id="rId2"/>
    <p:sldLayoutId id="2147484068" r:id="rId3"/>
    <p:sldLayoutId id="2147484069" r:id="rId4"/>
    <p:sldLayoutId id="2147484070" r:id="rId5"/>
    <p:sldLayoutId id="2147484071" r:id="rId6"/>
    <p:sldLayoutId id="2147484072" r:id="rId7"/>
    <p:sldLayoutId id="2147484074" r:id="rId8"/>
    <p:sldLayoutId id="2147484075" r:id="rId9"/>
    <p:sldLayoutId id="2147484076" r:id="rId10"/>
    <p:sldLayoutId id="2147484077" r:id="rId11"/>
    <p:sldLayoutId id="2147484078" r:id="rId12"/>
    <p:sldLayoutId id="2147484079" r:id="rId13"/>
    <p:sldLayoutId id="2147484080" r:id="rId14"/>
    <p:sldLayoutId id="2147484081" r:id="rId15"/>
    <p:sldLayoutId id="2147484082" r:id="rId16"/>
    <p:sldLayoutId id="2147484083" r:id="rId17"/>
    <p:sldLayoutId id="2147484084" r:id="rId18"/>
    <p:sldLayoutId id="2147484085" r:id="rId19"/>
    <p:sldLayoutId id="2147484086" r:id="rId20"/>
    <p:sldLayoutId id="2147484087" r:id="rId21"/>
    <p:sldLayoutId id="2147484088" r:id="rId22"/>
    <p:sldLayoutId id="2147484089" r:id="rId23"/>
    <p:sldLayoutId id="2147484090" r:id="rId24"/>
    <p:sldLayoutId id="2147484091" r:id="rId25"/>
    <p:sldLayoutId id="2147484092" r:id="rId26"/>
    <p:sldLayoutId id="2147484093" r:id="rId27"/>
    <p:sldLayoutId id="2147484094" r:id="rId28"/>
    <p:sldLayoutId id="2147484095" r:id="rId29"/>
    <p:sldLayoutId id="2147484096" r:id="rId30"/>
    <p:sldLayoutId id="2147484097" r:id="rId31"/>
    <p:sldLayoutId id="2147484098" r:id="rId32"/>
    <p:sldLayoutId id="2147484099" r:id="rId33"/>
    <p:sldLayoutId id="2147484100" r:id="rId34"/>
    <p:sldLayoutId id="2147484101" r:id="rId35"/>
    <p:sldLayoutId id="2147484102" r:id="rId36"/>
    <p:sldLayoutId id="2147484103" r:id="rId37"/>
    <p:sldLayoutId id="2147484104" r:id="rId38"/>
    <p:sldLayoutId id="2147484105" r:id="rId39"/>
    <p:sldLayoutId id="2147484106" r:id="rId40"/>
    <p:sldLayoutId id="2147484107" r:id="rId41"/>
    <p:sldLayoutId id="2147484108" r:id="rId42"/>
    <p:sldLayoutId id="2147484109" r:id="rId43"/>
    <p:sldLayoutId id="2147484110" r:id="rId44"/>
    <p:sldLayoutId id="2147484111" r:id="rId45"/>
    <p:sldLayoutId id="2147484112" r:id="rId46"/>
    <p:sldLayoutId id="2147484113" r:id="rId47"/>
    <p:sldLayoutId id="2147484114" r:id="rId48"/>
    <p:sldLayoutId id="2147484115" r:id="rId49"/>
    <p:sldLayoutId id="2147484116" r:id="rId50"/>
    <p:sldLayoutId id="2147484117" r:id="rId51"/>
    <p:sldLayoutId id="2147484118" r:id="rId52"/>
    <p:sldLayoutId id="2147484119" r:id="rId53"/>
    <p:sldLayoutId id="2147484120" r:id="rId54"/>
    <p:sldLayoutId id="2147484121" r:id="rId55"/>
    <p:sldLayoutId id="2147484122" r:id="rId56"/>
    <p:sldLayoutId id="2147484123" r:id="rId57"/>
    <p:sldLayoutId id="2147484124" r:id="rId58"/>
    <p:sldLayoutId id="2147484125" r:id="rId59"/>
    <p:sldLayoutId id="2147484126" r:id="rId60"/>
    <p:sldLayoutId id="2147484127" r:id="rId61"/>
    <p:sldLayoutId id="2147484128" r:id="rId62"/>
    <p:sldLayoutId id="2147484129" r:id="rId63"/>
    <p:sldLayoutId id="2147484130" r:id="rId64"/>
    <p:sldLayoutId id="2147484131" r:id="rId65"/>
    <p:sldLayoutId id="2147484132" r:id="rId66"/>
    <p:sldLayoutId id="2147484133" r:id="rId67"/>
    <p:sldLayoutId id="2147484134" r:id="rId68"/>
    <p:sldLayoutId id="2147484135" r:id="rId69"/>
    <p:sldLayoutId id="2147484136" r:id="rId70"/>
    <p:sldLayoutId id="2147484137" r:id="rId71"/>
    <p:sldLayoutId id="2147484138" r:id="rId72"/>
    <p:sldLayoutId id="2147484139" r:id="rId73"/>
    <p:sldLayoutId id="2147484140" r:id="rId74"/>
    <p:sldLayoutId id="2147484141" r:id="rId75"/>
    <p:sldLayoutId id="2147484142" r:id="rId76"/>
    <p:sldLayoutId id="2147484143" r:id="rId77"/>
    <p:sldLayoutId id="2147484144" r:id="rId78"/>
    <p:sldLayoutId id="2147484145" r:id="rId79"/>
    <p:sldLayoutId id="2147484146" r:id="rId80"/>
    <p:sldLayoutId id="2147484147" r:id="rId81"/>
    <p:sldLayoutId id="2147484148" r:id="rId82"/>
    <p:sldLayoutId id="2147484149" r:id="rId83"/>
    <p:sldLayoutId id="2147484150" r:id="rId84"/>
    <p:sldLayoutId id="2147484151" r:id="rId85"/>
    <p:sldLayoutId id="2147484152" r:id="rId86"/>
    <p:sldLayoutId id="2147484153" r:id="rId87"/>
    <p:sldLayoutId id="2147484154" r:id="rId88"/>
    <p:sldLayoutId id="2147484155" r:id="rId89"/>
    <p:sldLayoutId id="2147484156" r:id="rId90"/>
    <p:sldLayoutId id="2147484157" r:id="rId91"/>
    <p:sldLayoutId id="2147484158" r:id="rId92"/>
    <p:sldLayoutId id="2147484159" r:id="rId93"/>
    <p:sldLayoutId id="2147484160" r:id="rId94"/>
    <p:sldLayoutId id="2147484161" r:id="rId95"/>
    <p:sldLayoutId id="2147484162" r:id="rId96"/>
    <p:sldLayoutId id="2147484163" r:id="rId97"/>
    <p:sldLayoutId id="2147484164" r:id="rId98"/>
    <p:sldLayoutId id="2147484165" r:id="rId99"/>
    <p:sldLayoutId id="2147484166" r:id="rId100"/>
    <p:sldLayoutId id="2147484167" r:id="rId101"/>
    <p:sldLayoutId id="2147484168" r:id="rId102"/>
    <p:sldLayoutId id="2147484169" r:id="rId103"/>
    <p:sldLayoutId id="2147484170" r:id="rId104"/>
    <p:sldLayoutId id="2147484171" r:id="rId105"/>
    <p:sldLayoutId id="2147484172" r:id="rId106"/>
    <p:sldLayoutId id="2147484173" r:id="rId107"/>
    <p:sldLayoutId id="2147484174" r:id="rId108"/>
    <p:sldLayoutId id="2147484175" r:id="rId109"/>
    <p:sldLayoutId id="2147484176" r:id="rId110"/>
    <p:sldLayoutId id="2147484177" r:id="rId111"/>
    <p:sldLayoutId id="2147484178" r:id="rId112"/>
    <p:sldLayoutId id="2147484179" r:id="rId113"/>
    <p:sldLayoutId id="2147484180" r:id="rId114"/>
    <p:sldLayoutId id="2147484181" r:id="rId115"/>
    <p:sldLayoutId id="2147484182" r:id="rId116"/>
    <p:sldLayoutId id="2147484183" r:id="rId117"/>
    <p:sldLayoutId id="2147484184" r:id="rId118"/>
    <p:sldLayoutId id="2147484185" r:id="rId119"/>
    <p:sldLayoutId id="2147484186" r:id="rId120"/>
    <p:sldLayoutId id="2147484187" r:id="rId121"/>
    <p:sldLayoutId id="2147484188" r:id="rId122"/>
    <p:sldLayoutId id="2147484189" r:id="rId123"/>
    <p:sldLayoutId id="2147484190" r:id="rId124"/>
    <p:sldLayoutId id="2147484191" r:id="rId125"/>
    <p:sldLayoutId id="2147484192" r:id="rId126"/>
    <p:sldLayoutId id="2147484193" r:id="rId127"/>
    <p:sldLayoutId id="2147484194" r:id="rId128"/>
    <p:sldLayoutId id="2147484195" r:id="rId129"/>
    <p:sldLayoutId id="2147484196" r:id="rId130"/>
    <p:sldLayoutId id="2147484197" r:id="rId131"/>
    <p:sldLayoutId id="2147484198" r:id="rId132"/>
    <p:sldLayoutId id="2147484199" r:id="rId133"/>
    <p:sldLayoutId id="2147484200" r:id="rId134"/>
    <p:sldLayoutId id="2147484201" r:id="rId135"/>
    <p:sldLayoutId id="2147484202" r:id="rId136"/>
    <p:sldLayoutId id="2147484203" r:id="rId137"/>
    <p:sldLayoutId id="2147484204" r:id="rId138"/>
    <p:sldLayoutId id="2147484205" r:id="rId139"/>
    <p:sldLayoutId id="2147484206" r:id="rId140"/>
    <p:sldLayoutId id="2147484207" r:id="rId141"/>
    <p:sldLayoutId id="2147484208" r:id="rId142"/>
    <p:sldLayoutId id="2147484209" r:id="rId143"/>
    <p:sldLayoutId id="2147484210" r:id="rId144"/>
    <p:sldLayoutId id="2147484211" r:id="rId145"/>
    <p:sldLayoutId id="2147484212" r:id="rId146"/>
    <p:sldLayoutId id="2147484213" r:id="rId147"/>
    <p:sldLayoutId id="2147484214" r:id="rId148"/>
    <p:sldLayoutId id="2147484215" r:id="rId149"/>
    <p:sldLayoutId id="2147484216" r:id="rId150"/>
    <p:sldLayoutId id="2147484217" r:id="rId151"/>
    <p:sldLayoutId id="2147484218" r:id="rId152"/>
    <p:sldLayoutId id="2147484219" r:id="rId153"/>
    <p:sldLayoutId id="2147484220" r:id="rId154"/>
    <p:sldLayoutId id="2147484221" r:id="rId155"/>
    <p:sldLayoutId id="2147484222" r:id="rId156"/>
    <p:sldLayoutId id="2147484223" r:id="rId157"/>
    <p:sldLayoutId id="2147484224" r:id="rId158"/>
    <p:sldLayoutId id="2147484225" r:id="rId159"/>
    <p:sldLayoutId id="2147484226" r:id="rId160"/>
    <p:sldLayoutId id="2147484227" r:id="rId161"/>
    <p:sldLayoutId id="2147484228" r:id="rId162"/>
    <p:sldLayoutId id="2147484229" r:id="rId163"/>
    <p:sldLayoutId id="2147484230" r:id="rId164"/>
    <p:sldLayoutId id="2147484231" r:id="rId165"/>
    <p:sldLayoutId id="2147484232" r:id="rId166"/>
    <p:sldLayoutId id="2147484233" r:id="rId167"/>
    <p:sldLayoutId id="2147484234" r:id="rId168"/>
    <p:sldLayoutId id="2147484235" r:id="rId169"/>
    <p:sldLayoutId id="2147484236" r:id="rId170"/>
    <p:sldLayoutId id="2147484237" r:id="rId171"/>
    <p:sldLayoutId id="2147484238" r:id="rId172"/>
    <p:sldLayoutId id="2147484239" r:id="rId173"/>
    <p:sldLayoutId id="2147484240" r:id="rId174"/>
    <p:sldLayoutId id="2147484241" r:id="rId175"/>
    <p:sldLayoutId id="2147484242" r:id="rId176"/>
    <p:sldLayoutId id="2147484243" r:id="rId177"/>
    <p:sldLayoutId id="2147484244" r:id="rId178"/>
    <p:sldLayoutId id="2147484245" r:id="rId179"/>
    <p:sldLayoutId id="2147484246" r:id="rId180"/>
    <p:sldLayoutId id="2147484247" r:id="rId181"/>
    <p:sldLayoutId id="2147484248" r:id="rId182"/>
    <p:sldLayoutId id="2147484249" r:id="rId183"/>
    <p:sldLayoutId id="2147484250" r:id="rId184"/>
    <p:sldLayoutId id="2147484251" r:id="rId185"/>
    <p:sldLayoutId id="2147484252" r:id="rId186"/>
    <p:sldLayoutId id="2147484253" r:id="rId187"/>
    <p:sldLayoutId id="2147484254" r:id="rId188"/>
    <p:sldLayoutId id="2147484255" r:id="rId189"/>
    <p:sldLayoutId id="2147484256" r:id="rId190"/>
    <p:sldLayoutId id="2147484257" r:id="rId191"/>
    <p:sldLayoutId id="2147484258" r:id="rId192"/>
    <p:sldLayoutId id="2147484259" r:id="rId193"/>
    <p:sldLayoutId id="2147484260" r:id="rId194"/>
    <p:sldLayoutId id="2147484261" r:id="rId195"/>
    <p:sldLayoutId id="2147484262" r:id="rId196"/>
    <p:sldLayoutId id="2147484263" r:id="rId197"/>
    <p:sldLayoutId id="2147484264" r:id="rId198"/>
    <p:sldLayoutId id="2147484265" r:id="rId199"/>
    <p:sldLayoutId id="2147484266" r:id="rId200"/>
    <p:sldLayoutId id="2147484267" r:id="rId201"/>
    <p:sldLayoutId id="2147484268" r:id="rId202"/>
    <p:sldLayoutId id="2147484269" r:id="rId203"/>
    <p:sldLayoutId id="2147484270" r:id="rId204"/>
    <p:sldLayoutId id="2147484271" r:id="rId205"/>
    <p:sldLayoutId id="2147484272" r:id="rId206"/>
    <p:sldLayoutId id="2147484273" r:id="rId207"/>
    <p:sldLayoutId id="2147484274" r:id="rId208"/>
    <p:sldLayoutId id="2147484275" r:id="rId209"/>
    <p:sldLayoutId id="2147484276" r:id="rId210"/>
    <p:sldLayoutId id="2147484277" r:id="rId211"/>
    <p:sldLayoutId id="2147484278" r:id="rId212"/>
    <p:sldLayoutId id="2147484279" r:id="rId213"/>
    <p:sldLayoutId id="2147484280" r:id="rId214"/>
    <p:sldLayoutId id="2147484281" r:id="rId215"/>
    <p:sldLayoutId id="2147484282" r:id="rId216"/>
    <p:sldLayoutId id="2147484283" r:id="rId217"/>
    <p:sldLayoutId id="2147484284" r:id="rId218"/>
    <p:sldLayoutId id="2147484285" r:id="rId219"/>
    <p:sldLayoutId id="2147484286" r:id="rId220"/>
    <p:sldLayoutId id="2147484287" r:id="rId221"/>
    <p:sldLayoutId id="2147484288" r:id="rId222"/>
    <p:sldLayoutId id="2147484289" r:id="rId223"/>
    <p:sldLayoutId id="2147484290" r:id="rId224"/>
    <p:sldLayoutId id="2147484291" r:id="rId225"/>
    <p:sldLayoutId id="2147484292" r:id="rId226"/>
    <p:sldLayoutId id="2147484293" r:id="rId227"/>
    <p:sldLayoutId id="2147484294" r:id="rId228"/>
    <p:sldLayoutId id="2147484295" r:id="rId229"/>
    <p:sldLayoutId id="2147484296" r:id="rId230"/>
    <p:sldLayoutId id="2147484297" r:id="rId231"/>
    <p:sldLayoutId id="2147484298" r:id="rId232"/>
    <p:sldLayoutId id="2147484299" r:id="rId233"/>
    <p:sldLayoutId id="2147484300" r:id="rId234"/>
    <p:sldLayoutId id="2147484301" r:id="rId235"/>
    <p:sldLayoutId id="2147484302" r:id="rId236"/>
    <p:sldLayoutId id="2147484303" r:id="rId237"/>
    <p:sldLayoutId id="2147484304" r:id="rId238"/>
    <p:sldLayoutId id="2147484305" r:id="rId239"/>
    <p:sldLayoutId id="2147484306" r:id="rId240"/>
    <p:sldLayoutId id="2147484307" r:id="rId241"/>
    <p:sldLayoutId id="2147484308" r:id="rId242"/>
    <p:sldLayoutId id="2147484309" r:id="rId243"/>
    <p:sldLayoutId id="2147484310" r:id="rId244"/>
    <p:sldLayoutId id="2147484311" r:id="rId245"/>
    <p:sldLayoutId id="2147484312" r:id="rId246"/>
    <p:sldLayoutId id="2147484313" r:id="rId247"/>
    <p:sldLayoutId id="2147484314" r:id="rId248"/>
    <p:sldLayoutId id="2147484315" r:id="rId249"/>
    <p:sldLayoutId id="2147484316" r:id="rId250"/>
    <p:sldLayoutId id="2147484317" r:id="rId251"/>
    <p:sldLayoutId id="2147484318" r:id="rId252"/>
    <p:sldLayoutId id="2147484319" r:id="rId253"/>
    <p:sldLayoutId id="2147484320" r:id="rId254"/>
    <p:sldLayoutId id="2147484321" r:id="rId255"/>
    <p:sldLayoutId id="2147484322" r:id="rId256"/>
    <p:sldLayoutId id="2147484323" r:id="rId257"/>
    <p:sldLayoutId id="2147484324" r:id="rId258"/>
    <p:sldLayoutId id="2147484325" r:id="rId259"/>
    <p:sldLayoutId id="2147484326" r:id="rId260"/>
    <p:sldLayoutId id="2147484327" r:id="rId261"/>
    <p:sldLayoutId id="2147484328" r:id="rId262"/>
    <p:sldLayoutId id="2147484329" r:id="rId263"/>
    <p:sldLayoutId id="2147484330" r:id="rId264"/>
    <p:sldLayoutId id="2147484331" r:id="rId265"/>
    <p:sldLayoutId id="2147484332" r:id="rId266"/>
    <p:sldLayoutId id="2147484333" r:id="rId267"/>
    <p:sldLayoutId id="2147484334" r:id="rId268"/>
    <p:sldLayoutId id="2147484335" r:id="rId269"/>
    <p:sldLayoutId id="2147484336" r:id="rId270"/>
    <p:sldLayoutId id="2147484337" r:id="rId271"/>
    <p:sldLayoutId id="2147484338" r:id="rId272"/>
    <p:sldLayoutId id="2147484339" r:id="rId273"/>
    <p:sldLayoutId id="2147484340" r:id="rId274"/>
    <p:sldLayoutId id="2147484341" r:id="rId275"/>
    <p:sldLayoutId id="2147484342" r:id="rId276"/>
    <p:sldLayoutId id="2147484343" r:id="rId277"/>
    <p:sldLayoutId id="2147484344" r:id="rId278"/>
    <p:sldLayoutId id="2147484345" r:id="rId279"/>
    <p:sldLayoutId id="2147484346" r:id="rId280"/>
    <p:sldLayoutId id="2147484347" r:id="rId281"/>
    <p:sldLayoutId id="2147484348" r:id="rId282"/>
    <p:sldLayoutId id="2147484349" r:id="rId283"/>
    <p:sldLayoutId id="2147484350" r:id="rId284"/>
    <p:sldLayoutId id="2147484351" r:id="rId285"/>
    <p:sldLayoutId id="2147484352" r:id="rId286"/>
    <p:sldLayoutId id="2147484353" r:id="rId287"/>
    <p:sldLayoutId id="2147484354" r:id="rId288"/>
    <p:sldLayoutId id="2147484355" r:id="rId289"/>
    <p:sldLayoutId id="2147484356" r:id="rId290"/>
    <p:sldLayoutId id="2147484357" r:id="rId291"/>
    <p:sldLayoutId id="2147484358" r:id="rId292"/>
    <p:sldLayoutId id="2147484359" r:id="rId293"/>
    <p:sldLayoutId id="2147484360" r:id="rId294"/>
    <p:sldLayoutId id="2147484361" r:id="rId295"/>
    <p:sldLayoutId id="2147484362" r:id="rId296"/>
    <p:sldLayoutId id="2147484363" r:id="rId297"/>
    <p:sldLayoutId id="2147484364" r:id="rId298"/>
    <p:sldLayoutId id="2147484365" r:id="rId299"/>
    <p:sldLayoutId id="2147484366" r:id="rId300"/>
    <p:sldLayoutId id="2147484367" r:id="rId301"/>
    <p:sldLayoutId id="2147484368" r:id="rId302"/>
    <p:sldLayoutId id="2147484369" r:id="rId303"/>
    <p:sldLayoutId id="2147484370" r:id="rId304"/>
    <p:sldLayoutId id="2147484371" r:id="rId305"/>
    <p:sldLayoutId id="2147484372" r:id="rId306"/>
    <p:sldLayoutId id="2147484373" r:id="rId307"/>
    <p:sldLayoutId id="2147484374" r:id="rId308"/>
    <p:sldLayoutId id="2147484375" r:id="rId309"/>
    <p:sldLayoutId id="2147484376" r:id="rId310"/>
    <p:sldLayoutId id="2147484377" r:id="rId311"/>
    <p:sldLayoutId id="2147484378" r:id="rId312"/>
    <p:sldLayoutId id="2147484379" r:id="rId313"/>
    <p:sldLayoutId id="2147484380" r:id="rId314"/>
    <p:sldLayoutId id="2147484381" r:id="rId315"/>
    <p:sldLayoutId id="2147484382" r:id="rId316"/>
    <p:sldLayoutId id="2147484383" r:id="rId317"/>
    <p:sldLayoutId id="2147484384" r:id="rId318"/>
    <p:sldLayoutId id="2147484385" r:id="rId319"/>
    <p:sldLayoutId id="2147484386" r:id="rId320"/>
    <p:sldLayoutId id="2147484387" r:id="rId321"/>
    <p:sldLayoutId id="2147484388" r:id="rId322"/>
    <p:sldLayoutId id="2147484389" r:id="rId323"/>
    <p:sldLayoutId id="2147484390" r:id="rId324"/>
    <p:sldLayoutId id="2147484391" r:id="rId325"/>
    <p:sldLayoutId id="2147484392" r:id="rId326"/>
    <p:sldLayoutId id="2147484393" r:id="rId327"/>
    <p:sldLayoutId id="2147484394" r:id="rId328"/>
    <p:sldLayoutId id="2147484395" r:id="rId329"/>
    <p:sldLayoutId id="2147484396" r:id="rId330"/>
    <p:sldLayoutId id="2147484397" r:id="rId331"/>
    <p:sldLayoutId id="2147484398" r:id="rId332"/>
    <p:sldLayoutId id="2147484399" r:id="rId333"/>
    <p:sldLayoutId id="2147484400" r:id="rId334"/>
    <p:sldLayoutId id="2147484401" r:id="rId335"/>
    <p:sldLayoutId id="2147484402" r:id="rId336"/>
    <p:sldLayoutId id="2147484403" r:id="rId337"/>
    <p:sldLayoutId id="2147484404" r:id="rId338"/>
    <p:sldLayoutId id="2147484405" r:id="rId339"/>
    <p:sldLayoutId id="2147484406" r:id="rId340"/>
    <p:sldLayoutId id="2147484407" r:id="rId341"/>
    <p:sldLayoutId id="2147484408" r:id="rId342"/>
    <p:sldLayoutId id="2147484409" r:id="rId343"/>
    <p:sldLayoutId id="2147484410" r:id="rId344"/>
    <p:sldLayoutId id="2147484411" r:id="rId345"/>
    <p:sldLayoutId id="2147484412" r:id="rId346"/>
    <p:sldLayoutId id="2147484413" r:id="rId347"/>
    <p:sldLayoutId id="2147484414" r:id="rId348"/>
    <p:sldLayoutId id="2147484415" r:id="rId349"/>
    <p:sldLayoutId id="2147484416" r:id="rId350"/>
    <p:sldLayoutId id="2147484417" r:id="rId351"/>
    <p:sldLayoutId id="2147484418" r:id="rId352"/>
    <p:sldLayoutId id="2147484419" r:id="rId353"/>
    <p:sldLayoutId id="2147484420" r:id="rId354"/>
    <p:sldLayoutId id="2147484421" r:id="rId355"/>
    <p:sldLayoutId id="2147484422" r:id="rId356"/>
    <p:sldLayoutId id="2147484423" r:id="rId357"/>
    <p:sldLayoutId id="2147484424" r:id="rId358"/>
    <p:sldLayoutId id="2147484425" r:id="rId359"/>
    <p:sldLayoutId id="2147484426" r:id="rId360"/>
    <p:sldLayoutId id="2147484427" r:id="rId361"/>
    <p:sldLayoutId id="2147484428" r:id="rId362"/>
    <p:sldLayoutId id="2147484429" r:id="rId363"/>
    <p:sldLayoutId id="2147484430" r:id="rId364"/>
    <p:sldLayoutId id="2147484431" r:id="rId365"/>
    <p:sldLayoutId id="2147484432" r:id="rId366"/>
    <p:sldLayoutId id="2147484433" r:id="rId367"/>
    <p:sldLayoutId id="2147484434" r:id="rId368"/>
    <p:sldLayoutId id="2147484435" r:id="rId369"/>
    <p:sldLayoutId id="2147484436" r:id="rId370"/>
    <p:sldLayoutId id="2147484437" r:id="rId371"/>
    <p:sldLayoutId id="2147484438" r:id="rId372"/>
    <p:sldLayoutId id="2147484439" r:id="rId373"/>
    <p:sldLayoutId id="2147484440" r:id="rId374"/>
    <p:sldLayoutId id="2147484441" r:id="rId375"/>
    <p:sldLayoutId id="2147484442" r:id="rId376"/>
    <p:sldLayoutId id="2147484443" r:id="rId377"/>
    <p:sldLayoutId id="2147484444" r:id="rId378"/>
    <p:sldLayoutId id="2147484445" r:id="rId379"/>
    <p:sldLayoutId id="2147484446" r:id="rId380"/>
    <p:sldLayoutId id="2147484447" r:id="rId381"/>
    <p:sldLayoutId id="2147484448" r:id="rId382"/>
    <p:sldLayoutId id="2147484449" r:id="rId383"/>
    <p:sldLayoutId id="2147484450" r:id="rId384"/>
    <p:sldLayoutId id="2147484451" r:id="rId385"/>
    <p:sldLayoutId id="2147484452" r:id="rId386"/>
    <p:sldLayoutId id="2147484453" r:id="rId387"/>
    <p:sldLayoutId id="2147484454" r:id="rId388"/>
    <p:sldLayoutId id="2147484455" r:id="rId389"/>
    <p:sldLayoutId id="2147484456" r:id="rId390"/>
    <p:sldLayoutId id="2147484457" r:id="rId391"/>
    <p:sldLayoutId id="2147484458" r:id="rId392"/>
    <p:sldLayoutId id="2147484459" r:id="rId393"/>
    <p:sldLayoutId id="2147484460" r:id="rId394"/>
    <p:sldLayoutId id="2147484461" r:id="rId395"/>
    <p:sldLayoutId id="2147484462" r:id="rId396"/>
    <p:sldLayoutId id="2147484463" r:id="rId397"/>
    <p:sldLayoutId id="2147484464" r:id="rId398"/>
    <p:sldLayoutId id="2147484465" r:id="rId399"/>
    <p:sldLayoutId id="2147484466" r:id="rId400"/>
    <p:sldLayoutId id="2147484467" r:id="rId401"/>
    <p:sldLayoutId id="2147484468" r:id="rId402"/>
    <p:sldLayoutId id="2147484469" r:id="rId403"/>
    <p:sldLayoutId id="2147484470" r:id="rId404"/>
    <p:sldLayoutId id="2147484471" r:id="rId405"/>
    <p:sldLayoutId id="2147484472" r:id="rId406"/>
    <p:sldLayoutId id="2147484473" r:id="rId407"/>
    <p:sldLayoutId id="2147484474" r:id="rId408"/>
    <p:sldLayoutId id="2147484475" r:id="rId409"/>
    <p:sldLayoutId id="2147484476" r:id="rId410"/>
    <p:sldLayoutId id="2147484477" r:id="rId411"/>
    <p:sldLayoutId id="2147484478" r:id="rId412"/>
    <p:sldLayoutId id="2147484479" r:id="rId413"/>
    <p:sldLayoutId id="2147484480" r:id="rId414"/>
    <p:sldLayoutId id="2147484481" r:id="rId415"/>
    <p:sldLayoutId id="2147484482" r:id="rId416"/>
    <p:sldLayoutId id="2147484483" r:id="rId417"/>
    <p:sldLayoutId id="2147484484" r:id="rId418"/>
    <p:sldLayoutId id="2147484485" r:id="rId419"/>
    <p:sldLayoutId id="2147484486" r:id="rId420"/>
    <p:sldLayoutId id="2147484487" r:id="rId421"/>
    <p:sldLayoutId id="2147484488" r:id="rId422"/>
    <p:sldLayoutId id="2147484489" r:id="rId423"/>
    <p:sldLayoutId id="2147484490" r:id="rId424"/>
    <p:sldLayoutId id="2147484491" r:id="rId425"/>
    <p:sldLayoutId id="2147484492" r:id="rId426"/>
    <p:sldLayoutId id="2147484493" r:id="rId427"/>
    <p:sldLayoutId id="2147484494" r:id="rId428"/>
    <p:sldLayoutId id="2147484495" r:id="rId429"/>
    <p:sldLayoutId id="2147484496" r:id="rId430"/>
    <p:sldLayoutId id="2147484497" r:id="rId431"/>
    <p:sldLayoutId id="2147484498" r:id="rId432"/>
    <p:sldLayoutId id="2147484499" r:id="rId433"/>
    <p:sldLayoutId id="2147484500" r:id="rId434"/>
    <p:sldLayoutId id="2147484501" r:id="rId435"/>
    <p:sldLayoutId id="2147484502" r:id="rId436"/>
    <p:sldLayoutId id="2147484503" r:id="rId437"/>
    <p:sldLayoutId id="2147484504" r:id="rId438"/>
    <p:sldLayoutId id="2147484505" r:id="rId439"/>
    <p:sldLayoutId id="2147484506" r:id="rId440"/>
    <p:sldLayoutId id="2147484507" r:id="rId441"/>
    <p:sldLayoutId id="2147484508" r:id="rId442"/>
    <p:sldLayoutId id="2147484509" r:id="rId443"/>
    <p:sldLayoutId id="2147484510" r:id="rId444"/>
    <p:sldLayoutId id="2147484511" r:id="rId445"/>
    <p:sldLayoutId id="2147484512" r:id="rId446"/>
    <p:sldLayoutId id="2147484513" r:id="rId447"/>
    <p:sldLayoutId id="2147484514" r:id="rId448"/>
    <p:sldLayoutId id="2147484515" r:id="rId449"/>
    <p:sldLayoutId id="2147484516" r:id="rId450"/>
    <p:sldLayoutId id="2147484517" r:id="rId451"/>
    <p:sldLayoutId id="2147484518" r:id="rId452"/>
    <p:sldLayoutId id="2147484519" r:id="rId453"/>
    <p:sldLayoutId id="2147484520" r:id="rId454"/>
    <p:sldLayoutId id="2147484521" r:id="rId455"/>
    <p:sldLayoutId id="2147484522" r:id="rId456"/>
    <p:sldLayoutId id="2147484523" r:id="rId457"/>
    <p:sldLayoutId id="2147484524" r:id="rId458"/>
    <p:sldLayoutId id="2147484525" r:id="rId459"/>
    <p:sldLayoutId id="2147484526" r:id="rId460"/>
    <p:sldLayoutId id="2147484527" r:id="rId461"/>
    <p:sldLayoutId id="2147484528" r:id="rId462"/>
    <p:sldLayoutId id="2147484529" r:id="rId463"/>
    <p:sldLayoutId id="2147484530" r:id="rId464"/>
    <p:sldLayoutId id="2147484531" r:id="rId465"/>
    <p:sldLayoutId id="2147484532" r:id="rId466"/>
    <p:sldLayoutId id="2147484533" r:id="rId467"/>
    <p:sldLayoutId id="2147484534" r:id="rId468"/>
    <p:sldLayoutId id="2147484535" r:id="rId469"/>
    <p:sldLayoutId id="2147484536" r:id="rId470"/>
    <p:sldLayoutId id="2147484537" r:id="rId471"/>
    <p:sldLayoutId id="2147484538" r:id="rId472"/>
    <p:sldLayoutId id="2147484539" r:id="rId473"/>
    <p:sldLayoutId id="2147484540" r:id="rId474"/>
    <p:sldLayoutId id="2147484541" r:id="rId475"/>
    <p:sldLayoutId id="2147484542" r:id="rId476"/>
    <p:sldLayoutId id="2147484543" r:id="rId477"/>
    <p:sldLayoutId id="2147484544" r:id="rId478"/>
    <p:sldLayoutId id="2147484545" r:id="rId479"/>
    <p:sldLayoutId id="2147484546" r:id="rId480"/>
    <p:sldLayoutId id="2147484547" r:id="rId481"/>
    <p:sldLayoutId id="2147484548" r:id="rId482"/>
    <p:sldLayoutId id="2147484549" r:id="rId483"/>
    <p:sldLayoutId id="2147484550" r:id="rId484"/>
    <p:sldLayoutId id="2147484551" r:id="rId485"/>
    <p:sldLayoutId id="2147484552" r:id="rId486"/>
    <p:sldLayoutId id="2147484553" r:id="rId487"/>
    <p:sldLayoutId id="2147484554" r:id="rId488"/>
    <p:sldLayoutId id="2147484555" r:id="rId489"/>
    <p:sldLayoutId id="2147484556" r:id="rId490"/>
    <p:sldLayoutId id="2147484557" r:id="rId491"/>
    <p:sldLayoutId id="2147484558" r:id="rId492"/>
    <p:sldLayoutId id="2147484559" r:id="rId493"/>
    <p:sldLayoutId id="2147484560" r:id="rId494"/>
    <p:sldLayoutId id="2147484561" r:id="rId495"/>
    <p:sldLayoutId id="2147484562" r:id="rId496"/>
    <p:sldLayoutId id="2147484563" r:id="rId497"/>
    <p:sldLayoutId id="2147484564" r:id="rId498"/>
    <p:sldLayoutId id="2147484565" r:id="rId499"/>
    <p:sldLayoutId id="2147484566" r:id="rId500"/>
    <p:sldLayoutId id="2147484567" r:id="rId501"/>
    <p:sldLayoutId id="2147484568" r:id="rId502"/>
    <p:sldLayoutId id="2147484569" r:id="rId503"/>
    <p:sldLayoutId id="2147484570" r:id="rId504"/>
    <p:sldLayoutId id="2147484571" r:id="rId505"/>
    <p:sldLayoutId id="2147484572" r:id="rId506"/>
    <p:sldLayoutId id="2147484573" r:id="rId507"/>
    <p:sldLayoutId id="2147484574" r:id="rId508"/>
    <p:sldLayoutId id="2147484575" r:id="rId509"/>
    <p:sldLayoutId id="2147484576" r:id="rId510"/>
    <p:sldLayoutId id="2147484577" r:id="rId511"/>
    <p:sldLayoutId id="2147484578" r:id="rId512"/>
    <p:sldLayoutId id="2147484579" r:id="rId513"/>
    <p:sldLayoutId id="2147484580" r:id="rId514"/>
    <p:sldLayoutId id="2147484581" r:id="rId515"/>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kern="1200" dirty="0">
              <a:solidFill>
                <a:srgbClr val="FFFFFF"/>
              </a:solidFill>
            </a:endParaRPr>
          </a:p>
        </p:txBody>
      </p:sp>
      <p:pic>
        <p:nvPicPr>
          <p:cNvPr id="8" name="Picture 7" descr="EMC logo white-lg.png"/>
          <p:cNvPicPr>
            <a:picLocks noChangeAspect="1"/>
          </p:cNvPicPr>
          <p:nvPr/>
        </p:nvPicPr>
        <p:blipFill>
          <a:blip r:embed="rId23" cstate="print"/>
          <a:stretch>
            <a:fillRect/>
          </a:stretch>
        </p:blipFill>
        <p:spPr bwMode="gray">
          <a:xfrm>
            <a:off x="7951410" y="4686262"/>
            <a:ext cx="899577" cy="255363"/>
          </a:xfrm>
          <a:prstGeom prst="rect">
            <a:avLst/>
          </a:prstGeom>
        </p:spPr>
      </p:pic>
      <p:sp>
        <p:nvSpPr>
          <p:cNvPr id="9" name="TextBox 8"/>
          <p:cNvSpPr txBox="1"/>
          <p:nvPr/>
        </p:nvSpPr>
        <p:spPr bwMode="gray">
          <a:xfrm>
            <a:off x="366713" y="5018449"/>
            <a:ext cx="2274887" cy="100027"/>
          </a:xfrm>
          <a:prstGeom prst="rect">
            <a:avLst/>
          </a:prstGeom>
          <a:noFill/>
        </p:spPr>
        <p:txBody>
          <a:bodyPr wrap="square" lIns="0" tIns="0" rIns="0" bIns="0" rtlCol="0">
            <a:spAutoFit/>
          </a:bodyPr>
          <a:lstStyle/>
          <a:p>
            <a:r>
              <a:rPr lang="en-US" sz="650" kern="1200" dirty="0" smtClean="0">
                <a:solidFill>
                  <a:srgbClr val="FFFFFF">
                    <a:lumMod val="50000"/>
                  </a:srgbClr>
                </a:solidFill>
                <a:ea typeface="+mn-ea"/>
              </a:rPr>
              <a:t>© Copyright 2013 Pivotal. All rights reserved.</a:t>
            </a:r>
            <a:endParaRPr lang="en-US" sz="650" kern="1200" dirty="0">
              <a:solidFill>
                <a:srgbClr val="FFFFFF">
                  <a:lumMod val="50000"/>
                </a:srgbClr>
              </a:solidFill>
              <a:ea typeface="+mn-ea"/>
            </a:endParaRPr>
          </a:p>
        </p:txBody>
      </p:sp>
    </p:spTree>
    <p:extLst>
      <p:ext uri="{BB962C8B-B14F-4D97-AF65-F5344CB8AC3E}">
        <p14:creationId xmlns:p14="http://schemas.microsoft.com/office/powerpoint/2010/main" val="3397403321"/>
      </p:ext>
    </p:extLst>
  </p:cSld>
  <p:clrMap bg1="lt1" tx1="dk1" bg2="lt2" tx2="dk2" accent1="accent1" accent2="accent2" accent3="accent3" accent4="accent4" accent5="accent5" accent6="accent6" hlink="hlink" folHlink="folHlink"/>
  <p:sldLayoutIdLst>
    <p:sldLayoutId id="2147484745" r:id="rId1"/>
    <p:sldLayoutId id="2147484746" r:id="rId2"/>
    <p:sldLayoutId id="2147484747" r:id="rId3"/>
    <p:sldLayoutId id="2147484748" r:id="rId4"/>
    <p:sldLayoutId id="2147484749" r:id="rId5"/>
    <p:sldLayoutId id="2147484750" r:id="rId6"/>
    <p:sldLayoutId id="2147484751" r:id="rId7"/>
    <p:sldLayoutId id="2147484752" r:id="rId8"/>
    <p:sldLayoutId id="2147484753" r:id="rId9"/>
    <p:sldLayoutId id="2147484754" r:id="rId10"/>
    <p:sldLayoutId id="2147484755" r:id="rId11"/>
    <p:sldLayoutId id="2147484756" r:id="rId12"/>
    <p:sldLayoutId id="2147484757" r:id="rId13"/>
    <p:sldLayoutId id="2147484758" r:id="rId14"/>
    <p:sldLayoutId id="2147484759" r:id="rId15"/>
    <p:sldLayoutId id="2147484760" r:id="rId16"/>
    <p:sldLayoutId id="2147484761" r:id="rId17"/>
    <p:sldLayoutId id="2147484762" r:id="rId18"/>
    <p:sldLayoutId id="2147484763" r:id="rId19"/>
    <p:sldLayoutId id="2147484764" r:id="rId20"/>
    <p:sldLayoutId id="2147484765" r:id="rId2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kern="1200" dirty="0">
              <a:solidFill>
                <a:srgbClr val="FFFFFF"/>
              </a:solidFill>
            </a:endParaRPr>
          </a:p>
        </p:txBody>
      </p:sp>
      <p:pic>
        <p:nvPicPr>
          <p:cNvPr id="8" name="Picture 7" descr="EMC logo white-lg.png"/>
          <p:cNvPicPr>
            <a:picLocks noChangeAspect="1"/>
          </p:cNvPicPr>
          <p:nvPr/>
        </p:nvPicPr>
        <p:blipFill>
          <a:blip r:embed="rId23" cstate="print"/>
          <a:stretch>
            <a:fillRect/>
          </a:stretch>
        </p:blipFill>
        <p:spPr bwMode="gray">
          <a:xfrm>
            <a:off x="7951410" y="4686262"/>
            <a:ext cx="899577" cy="255363"/>
          </a:xfrm>
          <a:prstGeom prst="rect">
            <a:avLst/>
          </a:prstGeom>
        </p:spPr>
      </p:pic>
      <p:sp>
        <p:nvSpPr>
          <p:cNvPr id="9" name="TextBox 8"/>
          <p:cNvSpPr txBox="1"/>
          <p:nvPr/>
        </p:nvSpPr>
        <p:spPr bwMode="gray">
          <a:xfrm>
            <a:off x="366713" y="5018449"/>
            <a:ext cx="2274887" cy="100027"/>
          </a:xfrm>
          <a:prstGeom prst="rect">
            <a:avLst/>
          </a:prstGeom>
          <a:noFill/>
        </p:spPr>
        <p:txBody>
          <a:bodyPr wrap="square" lIns="0" tIns="0" rIns="0" bIns="0" rtlCol="0">
            <a:spAutoFit/>
          </a:bodyPr>
          <a:lstStyle/>
          <a:p>
            <a:r>
              <a:rPr lang="en-US" sz="650" kern="1200" dirty="0" smtClean="0">
                <a:solidFill>
                  <a:srgbClr val="FFFFFF">
                    <a:lumMod val="50000"/>
                  </a:srgbClr>
                </a:solidFill>
                <a:ea typeface="+mn-ea"/>
              </a:rPr>
              <a:t>© Copyright 2013 Pivotal. All rights reserved.</a:t>
            </a:r>
            <a:endParaRPr lang="en-US" sz="650" kern="1200" dirty="0">
              <a:solidFill>
                <a:srgbClr val="FFFFFF">
                  <a:lumMod val="50000"/>
                </a:srgbClr>
              </a:solidFill>
              <a:ea typeface="+mn-ea"/>
            </a:endParaRPr>
          </a:p>
        </p:txBody>
      </p:sp>
    </p:spTree>
    <p:extLst>
      <p:ext uri="{BB962C8B-B14F-4D97-AF65-F5344CB8AC3E}">
        <p14:creationId xmlns:p14="http://schemas.microsoft.com/office/powerpoint/2010/main" val="3308519994"/>
      </p:ext>
    </p:extLst>
  </p:cSld>
  <p:clrMap bg1="lt1" tx1="dk1" bg2="lt2" tx2="dk2" accent1="accent1" accent2="accent2" accent3="accent3" accent4="accent4" accent5="accent5" accent6="accent6" hlink="hlink" folHlink="folHlink"/>
  <p:sldLayoutIdLst>
    <p:sldLayoutId id="2147484767" r:id="rId1"/>
    <p:sldLayoutId id="2147484768" r:id="rId2"/>
    <p:sldLayoutId id="2147484769" r:id="rId3"/>
    <p:sldLayoutId id="2147484770" r:id="rId4"/>
    <p:sldLayoutId id="2147484771" r:id="rId5"/>
    <p:sldLayoutId id="2147484772" r:id="rId6"/>
    <p:sldLayoutId id="2147484773" r:id="rId7"/>
    <p:sldLayoutId id="2147484774" r:id="rId8"/>
    <p:sldLayoutId id="2147484775" r:id="rId9"/>
    <p:sldLayoutId id="2147484776" r:id="rId10"/>
    <p:sldLayoutId id="2147484777" r:id="rId11"/>
    <p:sldLayoutId id="2147484778" r:id="rId12"/>
    <p:sldLayoutId id="2147484779" r:id="rId13"/>
    <p:sldLayoutId id="2147484780" r:id="rId14"/>
    <p:sldLayoutId id="2147484781" r:id="rId15"/>
    <p:sldLayoutId id="2147484782" r:id="rId16"/>
    <p:sldLayoutId id="2147484783" r:id="rId17"/>
    <p:sldLayoutId id="2147484784" r:id="rId18"/>
    <p:sldLayoutId id="2147484785" r:id="rId19"/>
    <p:sldLayoutId id="2147484786" r:id="rId20"/>
    <p:sldLayoutId id="2147484787" r:id="rId2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5"/>
        <p:cNvGrpSpPr/>
        <p:nvPr/>
      </p:nvGrpSpPr>
      <p:grpSpPr>
        <a:xfrm>
          <a:off x="0" y="0"/>
          <a:ext cx="0" cy="0"/>
          <a:chOff x="0" y="0"/>
          <a:chExt cx="0" cy="0"/>
        </a:xfrm>
      </p:grpSpPr>
    </p:spTree>
    <p:extLst>
      <p:ext uri="{BB962C8B-B14F-4D97-AF65-F5344CB8AC3E}">
        <p14:creationId xmlns:p14="http://schemas.microsoft.com/office/powerpoint/2010/main" val="2183287905"/>
      </p:ext>
    </p:extLst>
  </p:cSld>
  <p:clrMap bg1="lt1" tx1="dk1" bg2="dk2" tx2="lt2" accent1="accent1" accent2="accent2" accent3="accent3" accent4="accent4" accent5="accent5" accent6="accent6" hlink="hlink" folHlink="folHlink"/>
  <p:sldLayoutIdLst>
    <p:sldLayoutId id="2147485314" r:id="rId1"/>
    <p:sldLayoutId id="2147485316" r:id="rId2"/>
    <p:sldLayoutId id="2147485317" r:id="rId3"/>
    <p:sldLayoutId id="2147485318" r:id="rId4"/>
    <p:sldLayoutId id="2147485319" r:id="rId5"/>
    <p:sldLayoutId id="2147485320" r:id="rId6"/>
    <p:sldLayoutId id="2147485321" r:id="rId7"/>
    <p:sldLayoutId id="2147485322" r:id="rId8"/>
    <p:sldLayoutId id="2147485323" r:id="rId9"/>
    <p:sldLayoutId id="2147485324" r:id="rId10"/>
    <p:sldLayoutId id="2147485325" r:id="rId11"/>
    <p:sldLayoutId id="2147485326" r:id="rId12"/>
    <p:sldLayoutId id="2147485328" r:id="rId13"/>
    <p:sldLayoutId id="2147485329" r:id="rId14"/>
    <p:sldLayoutId id="2147485330" r:id="rId15"/>
    <p:sldLayoutId id="2147485331" r:id="rId16"/>
    <p:sldLayoutId id="2147485332" r:id="rId17"/>
    <p:sldLayoutId id="2147485333" r:id="rId18"/>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1" Type="http://schemas.openxmlformats.org/officeDocument/2006/relationships/slideLayout" Target="../slideLayouts/slideLayout29.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1" Type="http://schemas.openxmlformats.org/officeDocument/2006/relationships/slideLayout" Target="../slideLayouts/slideLayout126.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7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37.jp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slideLayout" Target="../slideLayouts/slideLayout655.xml"/><Relationship Id="rId2" Type="http://schemas.openxmlformats.org/officeDocument/2006/relationships/image" Target="../media/image44.png"/></Relationships>
</file>

<file path=ppt/slides/_rels/slide21.xml.rels><?xml version="1.0" encoding="UTF-8" standalone="yes"?>
<Relationships xmlns="http://schemas.openxmlformats.org/package/2006/relationships"><Relationship Id="rId11" Type="http://schemas.openxmlformats.org/officeDocument/2006/relationships/image" Target="../media/image61.png"/><Relationship Id="rId12" Type="http://schemas.openxmlformats.org/officeDocument/2006/relationships/image" Target="../media/image62.png"/><Relationship Id="rId13" Type="http://schemas.openxmlformats.org/officeDocument/2006/relationships/image" Target="../media/image63.png"/><Relationship Id="rId14" Type="http://schemas.openxmlformats.org/officeDocument/2006/relationships/image" Target="../media/image49.png"/><Relationship Id="rId1" Type="http://schemas.openxmlformats.org/officeDocument/2006/relationships/slideLayout" Target="../slideLayouts/slideLayout655.xml"/><Relationship Id="rId2" Type="http://schemas.openxmlformats.org/officeDocument/2006/relationships/notesSlide" Target="../notesSlides/notesSlide18.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127.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76.xml"/><Relationship Id="rId2" Type="http://schemas.openxmlformats.org/officeDocument/2006/relationships/image" Target="../media/image6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3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33.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33.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hyperlink" Target="http://docs.pivotal.io/pcf-healthwatch/1-1/index.html" TargetMode="External"/><Relationship Id="rId4" Type="http://schemas.openxmlformats.org/officeDocument/2006/relationships/hyperlink" Target="http://docs.pivotal.io/pcf-healthwatch/1-1/metrics.html" TargetMode="External"/><Relationship Id="rId5" Type="http://schemas.openxmlformats.org/officeDocument/2006/relationships/image" Target="../media/image73.png"/><Relationship Id="rId6" Type="http://schemas.openxmlformats.org/officeDocument/2006/relationships/image" Target="../media/image74.png"/><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3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87.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81.xml"/><Relationship Id="rId2" Type="http://schemas.openxmlformats.org/officeDocument/2006/relationships/notesSlide" Target="../notesSlides/notesSlide34.xml"/><Relationship Id="rId3" Type="http://schemas.openxmlformats.org/officeDocument/2006/relationships/image" Target="../media/image7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8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81.xml"/><Relationship Id="rId2" Type="http://schemas.openxmlformats.org/officeDocument/2006/relationships/notesSlide" Target="../notesSlides/notesSlide36.xml"/><Relationship Id="rId3" Type="http://schemas.openxmlformats.org/officeDocument/2006/relationships/image" Target="../media/image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81.xml"/><Relationship Id="rId2" Type="http://schemas.openxmlformats.org/officeDocument/2006/relationships/notesSlide" Target="../notesSlides/notesSlide37.xml"/><Relationship Id="rId3" Type="http://schemas.openxmlformats.org/officeDocument/2006/relationships/image" Target="../media/image7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81.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81.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37.jp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645.xml"/><Relationship Id="rId2"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9"/>
        <p:cNvGrpSpPr/>
        <p:nvPr/>
      </p:nvGrpSpPr>
      <p:grpSpPr>
        <a:xfrm>
          <a:off x="0" y="0"/>
          <a:ext cx="0" cy="0"/>
          <a:chOff x="0" y="0"/>
          <a:chExt cx="0" cy="0"/>
        </a:xfrm>
      </p:grpSpPr>
      <p:sp>
        <p:nvSpPr>
          <p:cNvPr id="3320" name="Shape 3320"/>
          <p:cNvSpPr txBox="1">
            <a:spLocks noGrp="1"/>
          </p:cNvSpPr>
          <p:nvPr>
            <p:ph type="subTitle" idx="1"/>
          </p:nvPr>
        </p:nvSpPr>
        <p:spPr>
          <a:xfrm>
            <a:off x="523200" y="3306700"/>
            <a:ext cx="4173600" cy="1409700"/>
          </a:xfrm>
          <a:prstGeom prst="rect">
            <a:avLst/>
          </a:prstGeom>
        </p:spPr>
        <p:txBody>
          <a:bodyPr wrap="square" lIns="91425" tIns="91425" rIns="91425" bIns="91425" anchor="t" anchorCtr="0">
            <a:noAutofit/>
          </a:bodyPr>
          <a:lstStyle/>
          <a:p>
            <a:pPr lvl="0">
              <a:spcBef>
                <a:spcPts val="0"/>
              </a:spcBef>
              <a:buNone/>
            </a:pPr>
            <a:r>
              <a:rPr lang="x-none" dirty="0" smtClean="0"/>
              <a:t>Steven Ge</a:t>
            </a:r>
            <a:endParaRPr lang="en" dirty="0"/>
          </a:p>
          <a:p>
            <a:pPr lvl="0">
              <a:spcBef>
                <a:spcPts val="0"/>
              </a:spcBef>
              <a:buNone/>
            </a:pPr>
            <a:r>
              <a:rPr lang="en-US" dirty="0" smtClean="0"/>
              <a:t>Pivotal Greater China</a:t>
            </a:r>
            <a:endParaRPr lang="en" dirty="0"/>
          </a:p>
        </p:txBody>
      </p:sp>
      <p:sp>
        <p:nvSpPr>
          <p:cNvPr id="3321" name="Shape 3321"/>
          <p:cNvSpPr txBox="1">
            <a:spLocks noGrp="1"/>
          </p:cNvSpPr>
          <p:nvPr>
            <p:ph type="title"/>
          </p:nvPr>
        </p:nvSpPr>
        <p:spPr>
          <a:xfrm>
            <a:off x="523200" y="1737025"/>
            <a:ext cx="6643200" cy="1191600"/>
          </a:xfrm>
          <a:prstGeom prst="rect">
            <a:avLst/>
          </a:prstGeom>
        </p:spPr>
        <p:txBody>
          <a:bodyPr wrap="square" lIns="91425" tIns="91425" rIns="91425" bIns="91425" anchor="b" anchorCtr="0">
            <a:noAutofit/>
          </a:bodyPr>
          <a:lstStyle/>
          <a:p>
            <a:pPr lvl="0">
              <a:spcBef>
                <a:spcPts val="0"/>
              </a:spcBef>
              <a:buNone/>
            </a:pPr>
            <a:r>
              <a:rPr lang="en" sz="3200" dirty="0"/>
              <a:t>Pivotal Cloud Foundry </a:t>
            </a:r>
            <a:r>
              <a:rPr lang="en" sz="3200" dirty="0" smtClean="0"/>
              <a:t>2.0</a:t>
            </a:r>
            <a:r>
              <a:rPr lang="en-US" sz="3200" dirty="0" smtClean="0"/>
              <a:t/>
            </a:r>
            <a:br>
              <a:rPr lang="en-US" sz="3200" dirty="0" smtClean="0"/>
            </a:br>
            <a:r>
              <a:rPr lang="en-US" sz="3200" dirty="0" smtClean="0"/>
              <a:t>概要介绍</a:t>
            </a:r>
            <a:endParaRPr lang="en" sz="3200" dirty="0"/>
          </a:p>
        </p:txBody>
      </p:sp>
      <p:sp>
        <p:nvSpPr>
          <p:cNvPr id="3322" name="Shape 3322"/>
          <p:cNvSpPr/>
          <p:nvPr/>
        </p:nvSpPr>
        <p:spPr>
          <a:xfrm>
            <a:off x="7102094" y="1683819"/>
            <a:ext cx="1124700" cy="11247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accent1"/>
          </a:solidFill>
          <a:ln>
            <a:noFill/>
          </a:ln>
        </p:spPr>
        <p:txBody>
          <a:bodyPr wrap="square" lIns="14275" tIns="14275" rIns="14275" bIns="14275" anchor="ctr" anchorCtr="0">
            <a:noAutofit/>
          </a:bodyPr>
          <a:lstStyle/>
          <a:p>
            <a:pPr marL="0" marR="0" lvl="0" indent="0" algn="l" rtl="0">
              <a:spcBef>
                <a:spcPts val="0"/>
              </a:spcBef>
              <a:buNone/>
            </a:pPr>
            <a:endParaRPr sz="1100" b="0" i="0" u="none" strike="noStrike" cap="none">
              <a:solidFill>
                <a:srgbClr val="7F7F7F"/>
              </a:solidFill>
              <a:latin typeface="Lato Light"/>
              <a:ea typeface="Lato Light"/>
              <a:cs typeface="Lato Light"/>
              <a:sym typeface="Lato Light"/>
            </a:endParaRPr>
          </a:p>
        </p:txBody>
      </p:sp>
    </p:spTree>
    <p:extLst>
      <p:ext uri="{BB962C8B-B14F-4D97-AF65-F5344CB8AC3E}">
        <p14:creationId xmlns:p14="http://schemas.microsoft.com/office/powerpoint/2010/main" val="2776633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58"/>
        <p:cNvGrpSpPr/>
        <p:nvPr/>
      </p:nvGrpSpPr>
      <p:grpSpPr>
        <a:xfrm>
          <a:off x="0" y="0"/>
          <a:ext cx="0" cy="0"/>
          <a:chOff x="0" y="0"/>
          <a:chExt cx="0" cy="0"/>
        </a:xfrm>
      </p:grpSpPr>
      <p:pic>
        <p:nvPicPr>
          <p:cNvPr id="5159" name="Shape 5159"/>
          <p:cNvPicPr preferRelativeResize="0"/>
          <p:nvPr/>
        </p:nvPicPr>
        <p:blipFill rotWithShape="1">
          <a:blip r:embed="rId3">
            <a:alphaModFix/>
          </a:blip>
          <a:srcRect/>
          <a:stretch/>
        </p:blipFill>
        <p:spPr>
          <a:xfrm>
            <a:off x="1053950" y="401850"/>
            <a:ext cx="2833200" cy="599400"/>
          </a:xfrm>
          <a:prstGeom prst="rect">
            <a:avLst/>
          </a:prstGeom>
          <a:noFill/>
          <a:ln>
            <a:noFill/>
          </a:ln>
        </p:spPr>
      </p:pic>
      <p:sp>
        <p:nvSpPr>
          <p:cNvPr id="5160" name="Shape 5160"/>
          <p:cNvSpPr txBox="1"/>
          <p:nvPr/>
        </p:nvSpPr>
        <p:spPr>
          <a:xfrm>
            <a:off x="1754850" y="1326100"/>
            <a:ext cx="6129518" cy="688500"/>
          </a:xfrm>
          <a:prstGeom prst="rect">
            <a:avLst/>
          </a:prstGeom>
          <a:noFill/>
          <a:ln>
            <a:noFill/>
          </a:ln>
        </p:spPr>
        <p:txBody>
          <a:bodyPr lIns="91425" tIns="91425" rIns="91425" bIns="91425" anchor="t" anchorCtr="0">
            <a:noAutofit/>
          </a:bodyPr>
          <a:lstStyle/>
          <a:p>
            <a:pPr lvl="0" algn="ctr" rtl="0">
              <a:spcBef>
                <a:spcPts val="0"/>
              </a:spcBef>
              <a:buNone/>
            </a:pPr>
            <a:r>
              <a:rPr lang="en" sz="2000" dirty="0" smtClean="0"/>
              <a:t>“</a:t>
            </a:r>
            <a:r>
              <a:rPr lang="zh-CN" altLang="en-US" sz="2000" dirty="0" smtClean="0"/>
              <a:t>给我运行应用</a:t>
            </a:r>
            <a:r>
              <a:rPr lang="en" sz="2000" dirty="0" smtClean="0"/>
              <a:t>, </a:t>
            </a:r>
            <a:r>
              <a:rPr lang="zh-CN" altLang="en-US" sz="2000" dirty="0" smtClean="0"/>
              <a:t>我不用关心如何打包、如何配置系统</a:t>
            </a:r>
            <a:r>
              <a:rPr lang="en" sz="2000" dirty="0" smtClean="0"/>
              <a:t>” </a:t>
            </a:r>
            <a:endParaRPr lang="en" sz="2000" dirty="0"/>
          </a:p>
        </p:txBody>
      </p:sp>
      <p:sp>
        <p:nvSpPr>
          <p:cNvPr id="5161" name="Shape 5161"/>
          <p:cNvSpPr txBox="1"/>
          <p:nvPr/>
        </p:nvSpPr>
        <p:spPr>
          <a:xfrm>
            <a:off x="1141975" y="2591525"/>
            <a:ext cx="7371000" cy="1924441"/>
          </a:xfrm>
          <a:prstGeom prst="rect">
            <a:avLst/>
          </a:prstGeom>
          <a:noFill/>
          <a:ln>
            <a:noFill/>
          </a:ln>
        </p:spPr>
        <p:txBody>
          <a:bodyPr lIns="91425" tIns="45700" rIns="91425" bIns="45700" anchor="t" anchorCtr="0">
            <a:noAutofit/>
          </a:bodyPr>
          <a:lstStyle/>
          <a:p>
            <a:pPr lvl="0" rtl="0">
              <a:spcBef>
                <a:spcPts val="0"/>
              </a:spcBef>
              <a:buNone/>
            </a:pPr>
            <a:r>
              <a:rPr lang="zh-CN" altLang="en-US" b="1" dirty="0" smtClean="0">
                <a:solidFill>
                  <a:srgbClr val="1AB9A5"/>
                </a:solidFill>
                <a:latin typeface="Proxima Nova"/>
                <a:ea typeface="Proxima Nova"/>
                <a:cs typeface="Proxima Nova"/>
                <a:sym typeface="Proxima Nova"/>
              </a:rPr>
              <a:t>平台构建容器</a:t>
            </a:r>
            <a:r>
              <a:rPr lang="en" b="1" dirty="0" smtClean="0">
                <a:solidFill>
                  <a:srgbClr val="1AB9A5"/>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平台实现容器的创建和管理，以及应用如何打包到容器</a:t>
            </a:r>
            <a:r>
              <a:rPr lang="en" dirty="0" smtClean="0">
                <a:solidFill>
                  <a:srgbClr val="434343"/>
                </a:solidFill>
                <a:latin typeface="Proxima Nova"/>
                <a:ea typeface="Proxima Nova"/>
                <a:cs typeface="Proxima Nova"/>
                <a:sym typeface="Proxima Nova"/>
              </a:rPr>
              <a:t>.</a:t>
            </a:r>
            <a:endParaRPr lang="en" dirty="0">
              <a:solidFill>
                <a:srgbClr val="434343"/>
              </a:solidFill>
              <a:latin typeface="Proxima Nova"/>
              <a:ea typeface="Proxima Nova"/>
              <a:cs typeface="Proxima Nova"/>
              <a:sym typeface="Proxima Nova"/>
            </a:endParaRPr>
          </a:p>
          <a:p>
            <a:pPr lvl="0" rtl="0">
              <a:spcBef>
                <a:spcPts val="0"/>
              </a:spcBef>
              <a:buNone/>
            </a:pPr>
            <a:r>
              <a:rPr lang="en" b="1" dirty="0">
                <a:solidFill>
                  <a:srgbClr val="FFFFFF"/>
                </a:solidFill>
                <a:latin typeface="Proxima Nova"/>
                <a:ea typeface="Proxima Nova"/>
                <a:cs typeface="Proxima Nova"/>
                <a:sym typeface="Proxima Nova"/>
              </a:rPr>
              <a:t/>
            </a:r>
            <a:br>
              <a:rPr lang="en" b="1" dirty="0">
                <a:solidFill>
                  <a:srgbClr val="FFFFFF"/>
                </a:solidFill>
                <a:latin typeface="Proxima Nova"/>
                <a:ea typeface="Proxima Nova"/>
                <a:cs typeface="Proxima Nova"/>
                <a:sym typeface="Proxima Nova"/>
              </a:rPr>
            </a:br>
            <a:r>
              <a:rPr lang="zh-CN" altLang="en-US" b="1" dirty="0" smtClean="0">
                <a:solidFill>
                  <a:srgbClr val="1AB9A5"/>
                </a:solidFill>
                <a:latin typeface="Proxima Nova"/>
                <a:ea typeface="Proxima Nova"/>
                <a:cs typeface="Proxima Nova"/>
                <a:sym typeface="Proxima Nova"/>
              </a:rPr>
              <a:t>开箱即用的日志、监控、跟踪、监控指标采集</a:t>
            </a:r>
            <a:r>
              <a:rPr lang="en" b="1" dirty="0" smtClean="0">
                <a:solidFill>
                  <a:srgbClr val="1AB9A5"/>
                </a:solidFill>
                <a:latin typeface="Proxima Nova"/>
                <a:ea typeface="Proxima Nova"/>
                <a:cs typeface="Proxima Nova"/>
                <a:sym typeface="Proxima Nova"/>
              </a:rPr>
              <a:t>.</a:t>
            </a:r>
            <a:r>
              <a:rPr lang="en" b="1" dirty="0" smtClean="0">
                <a:solidFill>
                  <a:srgbClr val="FFC85F"/>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对这些功能不需要再做额外的配置</a:t>
            </a:r>
            <a:r>
              <a:rPr lang="en" dirty="0" smtClean="0">
                <a:solidFill>
                  <a:srgbClr val="434343"/>
                </a:solidFill>
                <a:latin typeface="Proxima Nova"/>
                <a:ea typeface="Proxima Nova"/>
                <a:cs typeface="Proxima Nova"/>
                <a:sym typeface="Proxima Nova"/>
              </a:rPr>
              <a:t>.</a:t>
            </a:r>
            <a:endParaRPr lang="en" dirty="0">
              <a:solidFill>
                <a:srgbClr val="434343"/>
              </a:solidFill>
              <a:latin typeface="Proxima Nova"/>
              <a:ea typeface="Proxima Nova"/>
              <a:cs typeface="Proxima Nova"/>
              <a:sym typeface="Proxima Nova"/>
            </a:endParaRPr>
          </a:p>
          <a:p>
            <a:pPr lvl="0" rtl="0">
              <a:spcBef>
                <a:spcPts val="0"/>
              </a:spcBef>
              <a:buNone/>
            </a:pPr>
            <a:r>
              <a:rPr lang="en" b="1" dirty="0">
                <a:solidFill>
                  <a:srgbClr val="FFFFFF"/>
                </a:solidFill>
                <a:latin typeface="Proxima Nova"/>
                <a:ea typeface="Proxima Nova"/>
                <a:cs typeface="Proxima Nova"/>
                <a:sym typeface="Proxima Nova"/>
              </a:rPr>
              <a:t/>
            </a:r>
            <a:br>
              <a:rPr lang="en" b="1" dirty="0">
                <a:solidFill>
                  <a:srgbClr val="FFFFFF"/>
                </a:solidFill>
                <a:latin typeface="Proxima Nova"/>
                <a:ea typeface="Proxima Nova"/>
                <a:cs typeface="Proxima Nova"/>
                <a:sym typeface="Proxima Nova"/>
              </a:rPr>
            </a:br>
            <a:r>
              <a:rPr lang="zh-CN" altLang="en-US" b="1" dirty="0" smtClean="0">
                <a:solidFill>
                  <a:srgbClr val="1AB9A5"/>
                </a:solidFill>
                <a:latin typeface="Proxima Nova"/>
                <a:ea typeface="Proxima Nova"/>
                <a:cs typeface="Proxima Nova"/>
                <a:sym typeface="Proxima Nova"/>
              </a:rPr>
              <a:t>按需创建服务</a:t>
            </a:r>
            <a:r>
              <a:rPr lang="en" b="1" dirty="0" smtClean="0">
                <a:solidFill>
                  <a:srgbClr val="1AB9A5"/>
                </a:solidFill>
                <a:latin typeface="Proxima Nova"/>
                <a:ea typeface="Proxima Nova"/>
                <a:cs typeface="Proxima Nova"/>
                <a:sym typeface="Proxima Nova"/>
              </a:rPr>
              <a:t> </a:t>
            </a:r>
            <a:r>
              <a:rPr lang="en" b="1" dirty="0" smtClean="0">
                <a:solidFill>
                  <a:srgbClr val="FFC85F"/>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按需服务代理会动态的创建和绑定服务依赖，查询服务目录</a:t>
            </a:r>
            <a:r>
              <a:rPr lang="en" dirty="0" smtClean="0">
                <a:solidFill>
                  <a:srgbClr val="434343"/>
                </a:solidFill>
                <a:latin typeface="Proxima Nova"/>
                <a:ea typeface="Proxima Nova"/>
                <a:cs typeface="Proxima Nova"/>
                <a:sym typeface="Proxima Nova"/>
              </a:rPr>
              <a:t>.</a:t>
            </a:r>
            <a:endParaRPr lang="en" dirty="0">
              <a:solidFill>
                <a:srgbClr val="434343"/>
              </a:solidFill>
              <a:latin typeface="Proxima Nova"/>
              <a:ea typeface="Proxima Nova"/>
              <a:cs typeface="Proxima Nova"/>
              <a:sym typeface="Proxima Nova"/>
            </a:endParaRPr>
          </a:p>
          <a:p>
            <a:pPr lvl="0" rtl="0">
              <a:spcBef>
                <a:spcPts val="0"/>
              </a:spcBef>
              <a:buNone/>
            </a:pPr>
            <a:r>
              <a:rPr lang="en" b="1" dirty="0">
                <a:solidFill>
                  <a:srgbClr val="FFFFFF"/>
                </a:solidFill>
                <a:latin typeface="Proxima Nova"/>
                <a:ea typeface="Proxima Nova"/>
                <a:cs typeface="Proxima Nova"/>
                <a:sym typeface="Proxima Nova"/>
              </a:rPr>
              <a:t/>
            </a:r>
            <a:br>
              <a:rPr lang="en" b="1" dirty="0">
                <a:solidFill>
                  <a:srgbClr val="FFFFFF"/>
                </a:solidFill>
                <a:latin typeface="Proxima Nova"/>
                <a:ea typeface="Proxima Nova"/>
                <a:cs typeface="Proxima Nova"/>
                <a:sym typeface="Proxima Nova"/>
              </a:rPr>
            </a:br>
            <a:r>
              <a:rPr lang="zh-CN" altLang="en-US" b="1" dirty="0" smtClean="0">
                <a:solidFill>
                  <a:srgbClr val="1AB9A5"/>
                </a:solidFill>
                <a:latin typeface="Proxima Nova"/>
                <a:ea typeface="Proxima Nova"/>
                <a:cs typeface="Proxima Nova"/>
                <a:sym typeface="Proxima Nova"/>
              </a:rPr>
              <a:t>全自动化的运维</a:t>
            </a:r>
            <a:r>
              <a:rPr lang="en" b="1" dirty="0" smtClean="0">
                <a:solidFill>
                  <a:srgbClr val="1AB9A5"/>
                </a:solidFill>
                <a:latin typeface="Proxima Nova"/>
                <a:ea typeface="Proxima Nova"/>
                <a:cs typeface="Proxima Nova"/>
                <a:sym typeface="Proxima Nova"/>
              </a:rPr>
              <a:t>.</a:t>
            </a:r>
            <a:r>
              <a:rPr lang="en" b="1" dirty="0" smtClean="0">
                <a:solidFill>
                  <a:srgbClr val="FFC85F"/>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提供全自动化的、一致的、可靠的运维，基于管道的部署、弹性伸缩、补丁和在线升级，通过</a:t>
            </a:r>
            <a:r>
              <a:rPr lang="en-US" altLang="zh-CN" dirty="0" smtClean="0">
                <a:solidFill>
                  <a:srgbClr val="434343"/>
                </a:solidFill>
                <a:latin typeface="Proxima Nova"/>
                <a:ea typeface="Proxima Nova"/>
                <a:cs typeface="Proxima Nova"/>
                <a:sym typeface="Proxima Nova"/>
              </a:rPr>
              <a:t>BOSH</a:t>
            </a:r>
            <a:r>
              <a:rPr lang="zh-CN" altLang="en-US" dirty="0" smtClean="0">
                <a:solidFill>
                  <a:srgbClr val="434343"/>
                </a:solidFill>
                <a:latin typeface="Proxima Nova"/>
                <a:ea typeface="Proxima Nova"/>
                <a:cs typeface="Proxima Nova"/>
                <a:sym typeface="Proxima Nova"/>
              </a:rPr>
              <a:t>管理</a:t>
            </a:r>
            <a:r>
              <a:rPr lang="en-US" altLang="zh-CN" dirty="0" smtClean="0">
                <a:solidFill>
                  <a:srgbClr val="434343"/>
                </a:solidFill>
                <a:latin typeface="Proxima Nova"/>
                <a:ea typeface="Proxima Nova"/>
                <a:cs typeface="Proxima Nova"/>
                <a:sym typeface="Proxima Nova"/>
              </a:rPr>
              <a:t>IaaS</a:t>
            </a:r>
            <a:endParaRPr dirty="0">
              <a:solidFill>
                <a:srgbClr val="434343"/>
              </a:solidFill>
              <a:latin typeface="Proxima Nova"/>
              <a:ea typeface="Proxima Nova"/>
              <a:cs typeface="Proxima Nova"/>
              <a:sym typeface="Proxima Nova"/>
            </a:endParaRPr>
          </a:p>
        </p:txBody>
      </p:sp>
      <p:sp>
        <p:nvSpPr>
          <p:cNvPr id="5162" name="Shape 5162"/>
          <p:cNvSpPr txBox="1"/>
          <p:nvPr/>
        </p:nvSpPr>
        <p:spPr>
          <a:xfrm>
            <a:off x="1763688" y="1779662"/>
            <a:ext cx="5634300" cy="688500"/>
          </a:xfrm>
          <a:prstGeom prst="rect">
            <a:avLst/>
          </a:prstGeom>
          <a:noFill/>
          <a:ln>
            <a:noFill/>
          </a:ln>
        </p:spPr>
        <p:txBody>
          <a:bodyPr lIns="91425" tIns="91425" rIns="91425" bIns="91425" anchor="t" anchorCtr="0">
            <a:noAutofit/>
          </a:bodyPr>
          <a:lstStyle/>
          <a:p>
            <a:pPr lvl="0" algn="ctr" rtl="0">
              <a:spcBef>
                <a:spcPts val="0"/>
              </a:spcBef>
              <a:buNone/>
            </a:pPr>
            <a:r>
              <a:rPr lang="zh-CN" altLang="en-US" sz="1800" b="1" dirty="0" smtClean="0">
                <a:solidFill>
                  <a:schemeClr val="accent2"/>
                </a:solidFill>
                <a:latin typeface="Proxima Nova"/>
                <a:ea typeface="Proxima Nova"/>
                <a:cs typeface="Proxima Nova"/>
                <a:sym typeface="Proxima Nova"/>
              </a:rPr>
              <a:t>适合符合</a:t>
            </a:r>
            <a:r>
              <a:rPr lang="en-US" altLang="zh-CN" sz="1800" b="1" dirty="0" smtClean="0">
                <a:solidFill>
                  <a:schemeClr val="accent2"/>
                </a:solidFill>
                <a:latin typeface="Proxima Nova"/>
                <a:ea typeface="Proxima Nova"/>
                <a:cs typeface="Proxima Nova"/>
                <a:sym typeface="Proxima Nova"/>
              </a:rPr>
              <a:t>12</a:t>
            </a:r>
            <a:r>
              <a:rPr lang="zh-CN" altLang="en-US" sz="1800" b="1" dirty="0" smtClean="0">
                <a:solidFill>
                  <a:schemeClr val="accent2"/>
                </a:solidFill>
                <a:latin typeface="Proxima Nova"/>
                <a:ea typeface="Proxima Nova"/>
                <a:cs typeface="Proxima Nova"/>
                <a:sym typeface="Proxima Nova"/>
              </a:rPr>
              <a:t>要素的应用</a:t>
            </a:r>
            <a:endParaRPr lang="en" sz="1800" b="1" dirty="0">
              <a:solidFill>
                <a:schemeClr val="accent2"/>
              </a:solidFill>
              <a:latin typeface="Proxima Nova"/>
              <a:ea typeface="Proxima Nova"/>
              <a:cs typeface="Proxima Nova"/>
              <a:sym typeface="Proxima Nova"/>
            </a:endParaRPr>
          </a:p>
        </p:txBody>
      </p:sp>
      <p:sp>
        <p:nvSpPr>
          <p:cNvPr id="5163" name="Shape 5163"/>
          <p:cNvSpPr txBox="1"/>
          <p:nvPr/>
        </p:nvSpPr>
        <p:spPr>
          <a:xfrm>
            <a:off x="6238555" y="451658"/>
            <a:ext cx="1672800" cy="499799"/>
          </a:xfrm>
          <a:prstGeom prst="rect">
            <a:avLst/>
          </a:prstGeom>
          <a:noFill/>
          <a:ln>
            <a:noFill/>
          </a:ln>
        </p:spPr>
        <p:txBody>
          <a:bodyPr lIns="91425" tIns="91425" rIns="91425" bIns="91425" anchor="t" anchorCtr="0">
            <a:noAutofit/>
          </a:bodyPr>
          <a:lstStyle/>
          <a:p>
            <a:pPr lvl="0" rtl="0">
              <a:spcBef>
                <a:spcPts val="0"/>
              </a:spcBef>
              <a:buNone/>
            </a:pPr>
            <a:r>
              <a:rPr lang="en-US" altLang="zh-CN" sz="1500" b="1" dirty="0" smtClean="0">
                <a:solidFill>
                  <a:srgbClr val="1AB9A5"/>
                </a:solidFill>
                <a:latin typeface="Proxima Nova"/>
                <a:ea typeface="Proxima Nova"/>
                <a:cs typeface="Proxima Nova"/>
                <a:sym typeface="Proxima Nova"/>
              </a:rPr>
              <a:t>PaaS</a:t>
            </a:r>
            <a:r>
              <a:rPr lang="zh-CN" altLang="en-US" sz="1500" b="1" dirty="0" smtClean="0">
                <a:solidFill>
                  <a:srgbClr val="1AB9A5"/>
                </a:solidFill>
                <a:latin typeface="Proxima Nova"/>
                <a:ea typeface="Proxima Nova"/>
                <a:cs typeface="Proxima Nova"/>
                <a:sym typeface="Proxima Nova"/>
              </a:rPr>
              <a:t>平台</a:t>
            </a:r>
            <a:endParaRPr lang="en" sz="1500" b="1" dirty="0">
              <a:solidFill>
                <a:srgbClr val="1AB9A5"/>
              </a:solidFill>
              <a:latin typeface="Proxima Nova"/>
              <a:ea typeface="Proxima Nova"/>
              <a:cs typeface="Proxima Nova"/>
              <a:sym typeface="Proxima Nova"/>
            </a:endParaRPr>
          </a:p>
        </p:txBody>
      </p:sp>
      <p:sp>
        <p:nvSpPr>
          <p:cNvPr id="5164" name="Shape 5164"/>
          <p:cNvSpPr/>
          <p:nvPr/>
        </p:nvSpPr>
        <p:spPr>
          <a:xfrm rot="5400000">
            <a:off x="5991625" y="571669"/>
            <a:ext cx="214500" cy="180000"/>
          </a:xfrm>
          <a:prstGeom prst="triangle">
            <a:avLst>
              <a:gd name="adj" fmla="val 56256"/>
            </a:avLst>
          </a:prstGeom>
          <a:ln/>
        </p:spPr>
        <p:style>
          <a:lnRef idx="2">
            <a:schemeClr val="accent1"/>
          </a:lnRef>
          <a:fillRef idx="1">
            <a:schemeClr val="lt1"/>
          </a:fillRef>
          <a:effectRef idx="0">
            <a:schemeClr val="accent1"/>
          </a:effectRef>
          <a:fontRef idx="minor">
            <a:schemeClr val="dk1"/>
          </a:fontRef>
        </p:style>
        <p:txBody>
          <a:bodyPr lIns="91425" tIns="91425" rIns="91425" bIns="91425" anchor="ctr" anchorCtr="0">
            <a:noAutofit/>
          </a:bodyPr>
          <a:lstStyle/>
          <a:p>
            <a:pPr lvl="0">
              <a:spcBef>
                <a:spcPts val="0"/>
              </a:spcBef>
              <a:buNone/>
            </a:pPr>
            <a:endParaRPr>
              <a:solidFill>
                <a:srgbClr val="1AB9A5"/>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82"/>
        <p:cNvGrpSpPr/>
        <p:nvPr/>
      </p:nvGrpSpPr>
      <p:grpSpPr>
        <a:xfrm>
          <a:off x="0" y="0"/>
          <a:ext cx="0" cy="0"/>
          <a:chOff x="0" y="0"/>
          <a:chExt cx="0" cy="0"/>
        </a:xfrm>
      </p:grpSpPr>
      <p:pic>
        <p:nvPicPr>
          <p:cNvPr id="5183" name="Shape 5183"/>
          <p:cNvPicPr preferRelativeResize="0"/>
          <p:nvPr/>
        </p:nvPicPr>
        <p:blipFill>
          <a:blip r:embed="rId3">
            <a:alphaModFix/>
          </a:blip>
          <a:stretch>
            <a:fillRect/>
          </a:stretch>
        </p:blipFill>
        <p:spPr>
          <a:xfrm>
            <a:off x="1119675" y="309799"/>
            <a:ext cx="2536450" cy="688499"/>
          </a:xfrm>
          <a:prstGeom prst="rect">
            <a:avLst/>
          </a:prstGeom>
          <a:noFill/>
          <a:ln>
            <a:noFill/>
          </a:ln>
        </p:spPr>
      </p:pic>
      <p:sp>
        <p:nvSpPr>
          <p:cNvPr id="5184" name="Shape 5184"/>
          <p:cNvSpPr txBox="1"/>
          <p:nvPr/>
        </p:nvSpPr>
        <p:spPr>
          <a:xfrm>
            <a:off x="1119675" y="1253700"/>
            <a:ext cx="7012500" cy="1161300"/>
          </a:xfrm>
          <a:prstGeom prst="rect">
            <a:avLst/>
          </a:prstGeom>
          <a:noFill/>
          <a:ln>
            <a:noFill/>
          </a:ln>
        </p:spPr>
        <p:txBody>
          <a:bodyPr lIns="91425" tIns="91425" rIns="91425" bIns="91425" anchor="t" anchorCtr="0">
            <a:noAutofit/>
          </a:bodyPr>
          <a:lstStyle/>
          <a:p>
            <a:pPr lvl="0" algn="ctr" rtl="0">
              <a:spcBef>
                <a:spcPts val="0"/>
              </a:spcBef>
              <a:buNone/>
            </a:pPr>
            <a:r>
              <a:rPr lang="en" sz="2000" dirty="0" smtClean="0"/>
              <a:t>“</a:t>
            </a:r>
            <a:r>
              <a:rPr lang="zh-CN" altLang="en-US" sz="2000" dirty="0" smtClean="0"/>
              <a:t>给我运行容器</a:t>
            </a:r>
            <a:r>
              <a:rPr lang="en" sz="2000" dirty="0" smtClean="0"/>
              <a:t>. </a:t>
            </a:r>
            <a:r>
              <a:rPr lang="zh-CN" altLang="en-US" sz="2000" dirty="0" smtClean="0"/>
              <a:t>我会提供和管理容器镜像、配置端口绑定、路由和依赖性</a:t>
            </a:r>
            <a:r>
              <a:rPr lang="en" sz="2000" dirty="0" smtClean="0"/>
              <a:t>”</a:t>
            </a:r>
            <a:endParaRPr lang="en" sz="2000" dirty="0"/>
          </a:p>
        </p:txBody>
      </p:sp>
      <p:sp>
        <p:nvSpPr>
          <p:cNvPr id="5185" name="Shape 5185"/>
          <p:cNvSpPr txBox="1"/>
          <p:nvPr/>
        </p:nvSpPr>
        <p:spPr>
          <a:xfrm>
            <a:off x="1119675" y="3069425"/>
            <a:ext cx="7647900" cy="1806581"/>
          </a:xfrm>
          <a:prstGeom prst="rect">
            <a:avLst/>
          </a:prstGeom>
          <a:noFill/>
          <a:ln>
            <a:noFill/>
          </a:ln>
        </p:spPr>
        <p:txBody>
          <a:bodyPr lIns="91425" tIns="45700" rIns="91425" bIns="45700" anchor="t" anchorCtr="0">
            <a:noAutofit/>
          </a:bodyPr>
          <a:lstStyle/>
          <a:p>
            <a:pPr lvl="0" rtl="0">
              <a:spcBef>
                <a:spcPts val="0"/>
              </a:spcBef>
              <a:buNone/>
            </a:pPr>
            <a:r>
              <a:rPr lang="zh-CN" altLang="en-US" b="1" dirty="0" smtClean="0">
                <a:solidFill>
                  <a:srgbClr val="1AB9A5"/>
                </a:solidFill>
                <a:latin typeface="Proxima Nova"/>
                <a:ea typeface="Proxima Nova"/>
                <a:cs typeface="Proxima Nova"/>
                <a:sym typeface="Proxima Nova"/>
              </a:rPr>
              <a:t>开发者构建容器</a:t>
            </a:r>
            <a:r>
              <a:rPr lang="en" b="1" dirty="0" smtClean="0">
                <a:solidFill>
                  <a:srgbClr val="1AB9A5"/>
                </a:solidFill>
                <a:latin typeface="Proxima Nova"/>
                <a:ea typeface="Proxima Nova"/>
                <a:cs typeface="Proxima Nova"/>
                <a:sym typeface="Proxima Nova"/>
              </a:rPr>
              <a:t>.</a:t>
            </a:r>
            <a:r>
              <a:rPr lang="en" b="1" dirty="0" smtClean="0">
                <a:solidFill>
                  <a:schemeClr val="accent6"/>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开发者负责打包构建容器，并且以容器为交付物，</a:t>
            </a:r>
            <a:endParaRPr lang="en" dirty="0">
              <a:solidFill>
                <a:srgbClr val="434343"/>
              </a:solidFill>
              <a:latin typeface="Proxima Nova"/>
              <a:ea typeface="Proxima Nova"/>
              <a:cs typeface="Proxima Nova"/>
              <a:sym typeface="Proxima Nova"/>
            </a:endParaRPr>
          </a:p>
          <a:p>
            <a:pPr lvl="0" rtl="0">
              <a:spcBef>
                <a:spcPts val="0"/>
              </a:spcBef>
              <a:buNone/>
            </a:pPr>
            <a:endParaRPr b="1" dirty="0">
              <a:solidFill>
                <a:srgbClr val="1AB9A5"/>
              </a:solidFill>
              <a:latin typeface="Proxima Nova"/>
              <a:ea typeface="Proxima Nova"/>
              <a:cs typeface="Proxima Nova"/>
              <a:sym typeface="Proxima Nova"/>
            </a:endParaRPr>
          </a:p>
          <a:p>
            <a:pPr lvl="0" rtl="0">
              <a:spcBef>
                <a:spcPts val="0"/>
              </a:spcBef>
              <a:buNone/>
            </a:pPr>
            <a:r>
              <a:rPr lang="zh-CN" altLang="en-US" b="1" dirty="0" smtClean="0">
                <a:solidFill>
                  <a:srgbClr val="1AB9A5"/>
                </a:solidFill>
                <a:latin typeface="Proxima Nova"/>
                <a:ea typeface="Proxima Nova"/>
                <a:cs typeface="Proxima Nova"/>
                <a:sym typeface="Proxima Nova"/>
              </a:rPr>
              <a:t>更高的灵活性</a:t>
            </a:r>
            <a:r>
              <a:rPr lang="en" b="1" dirty="0" smtClean="0">
                <a:solidFill>
                  <a:srgbClr val="1AB9A5"/>
                </a:solidFill>
                <a:latin typeface="Proxima Nova"/>
                <a:ea typeface="Proxima Nova"/>
                <a:cs typeface="Proxima Nova"/>
                <a:sym typeface="Proxima Nova"/>
              </a:rPr>
              <a:t>.</a:t>
            </a:r>
            <a:r>
              <a:rPr lang="en" b="1" dirty="0" smtClean="0">
                <a:solidFill>
                  <a:srgbClr val="FFC85F"/>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对于预先打包好的基于镜像的任务更易于部署</a:t>
            </a:r>
            <a:endParaRPr lang="en" dirty="0">
              <a:solidFill>
                <a:srgbClr val="434343"/>
              </a:solidFill>
              <a:latin typeface="Proxima Nova"/>
              <a:ea typeface="Proxima Nova"/>
              <a:cs typeface="Proxima Nova"/>
              <a:sym typeface="Proxima Nova"/>
            </a:endParaRPr>
          </a:p>
          <a:p>
            <a:pPr lvl="0" rtl="0">
              <a:spcBef>
                <a:spcPts val="0"/>
              </a:spcBef>
              <a:buNone/>
            </a:pPr>
            <a:endParaRPr dirty="0">
              <a:solidFill>
                <a:srgbClr val="434343"/>
              </a:solidFill>
              <a:latin typeface="Proxima Nova"/>
              <a:ea typeface="Proxima Nova"/>
              <a:cs typeface="Proxima Nova"/>
              <a:sym typeface="Proxima Nova"/>
            </a:endParaRPr>
          </a:p>
          <a:p>
            <a:pPr lvl="0" rtl="0">
              <a:spcBef>
                <a:spcPts val="0"/>
              </a:spcBef>
              <a:buNone/>
            </a:pPr>
            <a:r>
              <a:rPr lang="zh-CN" altLang="en-US" b="1" dirty="0" smtClean="0">
                <a:solidFill>
                  <a:srgbClr val="1AB9A5"/>
                </a:solidFill>
                <a:latin typeface="Proxima Nova"/>
                <a:ea typeface="Proxima Nova"/>
                <a:cs typeface="Proxima Nova"/>
                <a:sym typeface="Proxima Nova"/>
              </a:rPr>
              <a:t>更多的定制性</a:t>
            </a:r>
            <a:r>
              <a:rPr lang="en" b="1" dirty="0" smtClean="0">
                <a:solidFill>
                  <a:srgbClr val="1AB9A5"/>
                </a:solidFill>
                <a:latin typeface="Proxima Nova"/>
                <a:ea typeface="Proxima Nova"/>
                <a:cs typeface="Proxima Nova"/>
                <a:sym typeface="Proxima Nova"/>
              </a:rPr>
              <a:t>  </a:t>
            </a:r>
            <a:r>
              <a:rPr lang="en" dirty="0" smtClean="0">
                <a:solidFill>
                  <a:srgbClr val="434343"/>
                </a:solidFill>
                <a:latin typeface="Proxima Nova"/>
                <a:ea typeface="Proxima Nova"/>
                <a:cs typeface="Proxima Nova"/>
                <a:sym typeface="Proxima Nova"/>
              </a:rPr>
              <a:t>K8s</a:t>
            </a:r>
            <a:r>
              <a:rPr lang="zh-CN" altLang="en-US" dirty="0" smtClean="0">
                <a:solidFill>
                  <a:srgbClr val="434343"/>
                </a:solidFill>
                <a:latin typeface="Proxima Nova"/>
                <a:ea typeface="Proxima Nova"/>
                <a:cs typeface="Proxima Nova"/>
                <a:sym typeface="Proxima Nova"/>
              </a:rPr>
              <a:t>提供了更多的扩展点，用于各种定制的可能</a:t>
            </a:r>
            <a:r>
              <a:rPr lang="en" dirty="0" smtClean="0">
                <a:solidFill>
                  <a:srgbClr val="434343"/>
                </a:solidFill>
                <a:latin typeface="Proxima Nova"/>
                <a:ea typeface="Proxima Nova"/>
                <a:cs typeface="Proxima Nova"/>
                <a:sym typeface="Proxima Nova"/>
              </a:rPr>
              <a:t>.</a:t>
            </a:r>
            <a:endParaRPr lang="en" dirty="0">
              <a:solidFill>
                <a:srgbClr val="434343"/>
              </a:solidFill>
              <a:latin typeface="Proxima Nova"/>
              <a:ea typeface="Proxima Nova"/>
              <a:cs typeface="Proxima Nova"/>
              <a:sym typeface="Proxima Nova"/>
            </a:endParaRPr>
          </a:p>
          <a:p>
            <a:pPr lvl="0" rtl="0">
              <a:spcBef>
                <a:spcPts val="0"/>
              </a:spcBef>
              <a:buNone/>
            </a:pPr>
            <a:endParaRPr dirty="0">
              <a:solidFill>
                <a:srgbClr val="434343"/>
              </a:solidFill>
              <a:latin typeface="Proxima Nova"/>
              <a:ea typeface="Proxima Nova"/>
              <a:cs typeface="Proxima Nova"/>
              <a:sym typeface="Proxima Nova"/>
            </a:endParaRPr>
          </a:p>
          <a:p>
            <a:pPr lvl="0" rtl="0">
              <a:spcBef>
                <a:spcPts val="0"/>
              </a:spcBef>
              <a:buNone/>
            </a:pPr>
            <a:r>
              <a:rPr lang="zh-CN" altLang="en-US" b="1" dirty="0" smtClean="0">
                <a:solidFill>
                  <a:srgbClr val="1AB9A5"/>
                </a:solidFill>
                <a:latin typeface="Proxima Nova"/>
                <a:ea typeface="Proxima Nova"/>
                <a:cs typeface="Proxima Nova"/>
                <a:sym typeface="Proxima Nova"/>
              </a:rPr>
              <a:t>更多的控制</a:t>
            </a:r>
            <a:r>
              <a:rPr lang="en" b="1" dirty="0" smtClean="0">
                <a:solidFill>
                  <a:srgbClr val="1AB9A5"/>
                </a:solidFill>
                <a:latin typeface="Proxima Nova"/>
                <a:ea typeface="Proxima Nova"/>
                <a:cs typeface="Proxima Nova"/>
                <a:sym typeface="Proxima Nova"/>
              </a:rPr>
              <a:t>. </a:t>
            </a:r>
            <a:r>
              <a:rPr lang="en" dirty="0" smtClean="0">
                <a:solidFill>
                  <a:srgbClr val="434343"/>
                </a:solidFill>
                <a:latin typeface="Proxima Nova"/>
                <a:ea typeface="Proxima Nova"/>
                <a:cs typeface="Proxima Nova"/>
                <a:sym typeface="Proxima Nova"/>
              </a:rPr>
              <a:t>K8s</a:t>
            </a:r>
            <a:r>
              <a:rPr lang="zh-CN" altLang="en-US" dirty="0" smtClean="0">
                <a:solidFill>
                  <a:srgbClr val="434343"/>
                </a:solidFill>
                <a:latin typeface="Proxima Nova"/>
                <a:ea typeface="Proxima Nova"/>
                <a:cs typeface="Proxima Nova"/>
                <a:sym typeface="Proxima Nova"/>
              </a:rPr>
              <a:t>提供了显式的端口绑定和容器共置</a:t>
            </a:r>
            <a:r>
              <a:rPr lang="en-US" altLang="zh-CN" dirty="0" smtClean="0">
                <a:solidFill>
                  <a:srgbClr val="434343"/>
                </a:solidFill>
                <a:latin typeface="Proxima Nova"/>
                <a:ea typeface="Proxima Nova"/>
                <a:cs typeface="Proxima Nova"/>
                <a:sym typeface="Proxima Nova"/>
              </a:rPr>
              <a:t>(Pods)</a:t>
            </a:r>
            <a:r>
              <a:rPr lang="en" dirty="0" smtClean="0">
                <a:solidFill>
                  <a:srgbClr val="434343"/>
                </a:solidFill>
                <a:latin typeface="Proxima Nova"/>
                <a:ea typeface="Proxima Nova"/>
                <a:cs typeface="Proxima Nova"/>
                <a:sym typeface="Proxima Nova"/>
              </a:rPr>
              <a:t>.</a:t>
            </a:r>
            <a:endParaRPr lang="en" dirty="0">
              <a:solidFill>
                <a:srgbClr val="434343"/>
              </a:solidFill>
              <a:latin typeface="Proxima Nova"/>
              <a:ea typeface="Proxima Nova"/>
              <a:cs typeface="Proxima Nova"/>
              <a:sym typeface="Proxima Nova"/>
            </a:endParaRPr>
          </a:p>
          <a:p>
            <a:pPr lvl="0" rtl="0">
              <a:spcBef>
                <a:spcPts val="0"/>
              </a:spcBef>
              <a:buNone/>
            </a:pPr>
            <a:r>
              <a:rPr lang="en" b="1" dirty="0">
                <a:solidFill>
                  <a:srgbClr val="FFFFFF"/>
                </a:solidFill>
                <a:latin typeface="Proxima Nova"/>
                <a:ea typeface="Proxima Nova"/>
                <a:cs typeface="Proxima Nova"/>
                <a:sym typeface="Proxima Nova"/>
              </a:rPr>
              <a:t/>
            </a:r>
            <a:br>
              <a:rPr lang="en" b="1" dirty="0">
                <a:solidFill>
                  <a:srgbClr val="FFFFFF"/>
                </a:solidFill>
                <a:latin typeface="Proxima Nova"/>
                <a:ea typeface="Proxima Nova"/>
                <a:cs typeface="Proxima Nova"/>
                <a:sym typeface="Proxima Nova"/>
              </a:rPr>
            </a:br>
            <a:endParaRPr lang="en" b="1" dirty="0">
              <a:solidFill>
                <a:srgbClr val="FFFFFF"/>
              </a:solidFill>
              <a:latin typeface="Proxima Nova"/>
              <a:ea typeface="Proxima Nova"/>
              <a:cs typeface="Proxima Nova"/>
              <a:sym typeface="Proxima Nova"/>
            </a:endParaRPr>
          </a:p>
        </p:txBody>
      </p:sp>
      <p:sp>
        <p:nvSpPr>
          <p:cNvPr id="5186" name="Shape 5186"/>
          <p:cNvSpPr txBox="1"/>
          <p:nvPr/>
        </p:nvSpPr>
        <p:spPr>
          <a:xfrm>
            <a:off x="1502775" y="2099025"/>
            <a:ext cx="6043500" cy="688500"/>
          </a:xfrm>
          <a:prstGeom prst="rect">
            <a:avLst/>
          </a:prstGeom>
          <a:noFill/>
          <a:ln>
            <a:noFill/>
          </a:ln>
        </p:spPr>
        <p:txBody>
          <a:bodyPr lIns="91425" tIns="91425" rIns="91425" bIns="91425" anchor="t" anchorCtr="0">
            <a:noAutofit/>
          </a:bodyPr>
          <a:lstStyle/>
          <a:p>
            <a:pPr lvl="0" algn="ctr" rtl="0">
              <a:spcBef>
                <a:spcPts val="0"/>
              </a:spcBef>
              <a:buNone/>
            </a:pPr>
            <a:r>
              <a:rPr lang="zh-CN" altLang="en-US" sz="1800" b="1" dirty="0" smtClean="0">
                <a:solidFill>
                  <a:schemeClr val="accent2"/>
                </a:solidFill>
                <a:latin typeface="Proxima Nova"/>
                <a:ea typeface="Proxima Nova"/>
                <a:cs typeface="Proxima Nova"/>
                <a:sym typeface="Proxima Nova"/>
              </a:rPr>
              <a:t>适合套装软件、多端口的服务应用、以及需要精细控制的应用</a:t>
            </a:r>
            <a:endParaRPr lang="en" sz="1800" b="1" dirty="0">
              <a:solidFill>
                <a:schemeClr val="accent2"/>
              </a:solidFill>
              <a:latin typeface="Proxima Nova"/>
              <a:ea typeface="Proxima Nova"/>
              <a:cs typeface="Proxima Nova"/>
              <a:sym typeface="Proxima Nova"/>
            </a:endParaRPr>
          </a:p>
        </p:txBody>
      </p:sp>
      <p:sp>
        <p:nvSpPr>
          <p:cNvPr id="5187" name="Shape 5187"/>
          <p:cNvSpPr txBox="1"/>
          <p:nvPr/>
        </p:nvSpPr>
        <p:spPr>
          <a:xfrm>
            <a:off x="6246005" y="404158"/>
            <a:ext cx="1672800" cy="499800"/>
          </a:xfrm>
          <a:prstGeom prst="rect">
            <a:avLst/>
          </a:prstGeom>
          <a:noFill/>
          <a:ln>
            <a:noFill/>
          </a:ln>
        </p:spPr>
        <p:txBody>
          <a:bodyPr lIns="91425" tIns="91425" rIns="91425" bIns="91425" anchor="t" anchorCtr="0">
            <a:noAutofit/>
          </a:bodyPr>
          <a:lstStyle/>
          <a:p>
            <a:pPr lvl="0" rtl="0">
              <a:spcBef>
                <a:spcPts val="0"/>
              </a:spcBef>
              <a:buNone/>
            </a:pPr>
            <a:r>
              <a:rPr lang="en-US" altLang="zh-CN" sz="1500" b="1" dirty="0" err="1" smtClean="0">
                <a:solidFill>
                  <a:srgbClr val="1AB9A5"/>
                </a:solidFill>
                <a:latin typeface="Proxima Nova"/>
                <a:ea typeface="Proxima Nova"/>
                <a:cs typeface="Proxima Nova"/>
                <a:sym typeface="Proxima Nova"/>
              </a:rPr>
              <a:t>CaaS</a:t>
            </a:r>
            <a:r>
              <a:rPr lang="en" sz="1500" b="1" dirty="0" smtClean="0">
                <a:solidFill>
                  <a:srgbClr val="1AB9A5"/>
                </a:solidFill>
                <a:latin typeface="Proxima Nova"/>
                <a:ea typeface="Proxima Nova"/>
                <a:cs typeface="Proxima Nova"/>
                <a:sym typeface="Proxima Nova"/>
              </a:rPr>
              <a:t>(</a:t>
            </a:r>
            <a:r>
              <a:rPr lang="zh-CN" altLang="en-US" sz="1500" b="1" dirty="0" smtClean="0">
                <a:solidFill>
                  <a:srgbClr val="1AB9A5"/>
                </a:solidFill>
                <a:latin typeface="Proxima Nova"/>
                <a:ea typeface="Proxima Nova"/>
                <a:cs typeface="Proxima Nova"/>
                <a:sym typeface="Proxima Nova"/>
              </a:rPr>
              <a:t>容器编排</a:t>
            </a:r>
            <a:r>
              <a:rPr lang="en" sz="1500" b="1" dirty="0" smtClean="0">
                <a:solidFill>
                  <a:srgbClr val="1AB9A5"/>
                </a:solidFill>
                <a:latin typeface="Proxima Nova"/>
                <a:ea typeface="Proxima Nova"/>
                <a:cs typeface="Proxima Nova"/>
                <a:sym typeface="Proxima Nova"/>
              </a:rPr>
              <a:t>)</a:t>
            </a:r>
            <a:endParaRPr lang="en" sz="1500" b="1" dirty="0">
              <a:solidFill>
                <a:srgbClr val="1AB9A5"/>
              </a:solidFill>
              <a:latin typeface="Proxima Nova"/>
              <a:ea typeface="Proxima Nova"/>
              <a:cs typeface="Proxima Nova"/>
              <a:sym typeface="Proxima Nova"/>
            </a:endParaRPr>
          </a:p>
        </p:txBody>
      </p:sp>
      <p:sp>
        <p:nvSpPr>
          <p:cNvPr id="5188" name="Shape 5188"/>
          <p:cNvSpPr/>
          <p:nvPr/>
        </p:nvSpPr>
        <p:spPr>
          <a:xfrm rot="5400000">
            <a:off x="5996450" y="524169"/>
            <a:ext cx="214500" cy="180000"/>
          </a:xfrm>
          <a:prstGeom prst="triangle">
            <a:avLst>
              <a:gd name="adj" fmla="val 56256"/>
            </a:avLst>
          </a:prstGeom>
          <a:ln/>
        </p:spPr>
        <p:style>
          <a:lnRef idx="2">
            <a:schemeClr val="accent1"/>
          </a:lnRef>
          <a:fillRef idx="1">
            <a:schemeClr val="lt1"/>
          </a:fillRef>
          <a:effectRef idx="0">
            <a:schemeClr val="accent1"/>
          </a:effectRef>
          <a:fontRef idx="minor">
            <a:schemeClr val="dk1"/>
          </a:fontRef>
        </p:style>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r>
              <a:rPr lang="en-US" altLang="zh-CN" sz="2400" b="0" dirty="0" smtClean="0">
                <a:solidFill>
                  <a:schemeClr val="tx1"/>
                </a:solidFill>
              </a:rPr>
              <a:t>PKS</a:t>
            </a:r>
            <a:r>
              <a:rPr lang="zh-CN" altLang="en-US" sz="2400" b="0" dirty="0" smtClean="0">
                <a:solidFill>
                  <a:schemeClr val="tx1"/>
                </a:solidFill>
              </a:rPr>
              <a:t>和</a:t>
            </a:r>
            <a:r>
              <a:rPr lang="en-US" altLang="zh-CN" sz="2400" b="0" dirty="0" smtClean="0">
                <a:solidFill>
                  <a:schemeClr val="tx1"/>
                </a:solidFill>
              </a:rPr>
              <a:t>PAS</a:t>
            </a:r>
            <a:r>
              <a:rPr lang="zh-CN" altLang="en-US" sz="2400" b="0" dirty="0" smtClean="0">
                <a:solidFill>
                  <a:schemeClr val="tx1"/>
                </a:solidFill>
              </a:rPr>
              <a:t>的适用场景区别</a:t>
            </a:r>
            <a:endParaRPr lang="en-US" sz="2400" b="0" dirty="0">
              <a:solidFill>
                <a:schemeClr val="tx1"/>
              </a:solidFill>
            </a:endParaRPr>
          </a:p>
        </p:txBody>
      </p:sp>
      <p:sp>
        <p:nvSpPr>
          <p:cNvPr id="253" name="Shape 253"/>
          <p:cNvSpPr txBox="1">
            <a:spLocks noGrp="1"/>
          </p:cNvSpPr>
          <p:nvPr>
            <p:ph type="body" idx="1"/>
          </p:nvPr>
        </p:nvSpPr>
        <p:spPr>
          <a:xfrm>
            <a:off x="192475" y="900400"/>
            <a:ext cx="4112100" cy="3769500"/>
          </a:xfrm>
          <a:prstGeom prst="rect">
            <a:avLst/>
          </a:prstGeom>
        </p:spPr>
        <p:txBody>
          <a:bodyPr wrap="square" lIns="91425" tIns="91425" rIns="91425" bIns="91425" anchor="t" anchorCtr="0">
            <a:noAutofit/>
          </a:bodyPr>
          <a:lstStyle/>
          <a:p>
            <a:pPr>
              <a:buClr>
                <a:schemeClr val="folHlink"/>
              </a:buClr>
              <a:buSzPct val="68750"/>
              <a:buNone/>
            </a:pPr>
            <a:r>
              <a:rPr lang="en-US" sz="1600" b="1" dirty="0" smtClean="0">
                <a:solidFill>
                  <a:schemeClr val="lt2"/>
                </a:solidFill>
              </a:rPr>
              <a:t>PKS</a:t>
            </a:r>
            <a:endParaRPr lang="en" sz="1600" b="1" dirty="0">
              <a:solidFill>
                <a:schemeClr val="lt2"/>
              </a:solidFill>
            </a:endParaRPr>
          </a:p>
          <a:p>
            <a:pPr marL="285750" indent="-285750">
              <a:buFont typeface="Arial"/>
              <a:buChar char="•"/>
            </a:pPr>
            <a:r>
              <a:rPr lang="en-US" sz="1400" dirty="0"/>
              <a:t>应用需要多端口的</a:t>
            </a:r>
          </a:p>
          <a:p>
            <a:pPr marL="285750" indent="-285750">
              <a:buFont typeface="Arial"/>
              <a:buChar char="•"/>
            </a:pPr>
            <a:r>
              <a:rPr lang="en-US" sz="1400" dirty="0" err="1"/>
              <a:t>服务可以部署在PKS上</a:t>
            </a:r>
            <a:endParaRPr lang="en-US" sz="1400" dirty="0"/>
          </a:p>
          <a:p>
            <a:pPr marL="285750" indent="-285750">
              <a:buFont typeface="Arial"/>
              <a:buChar char="•"/>
            </a:pPr>
            <a:r>
              <a:rPr lang="en-US" sz="1400" dirty="0" err="1"/>
              <a:t>已经打包了Docker镜像的应用</a:t>
            </a:r>
            <a:endParaRPr lang="en-US" sz="1400" dirty="0"/>
          </a:p>
          <a:p>
            <a:pPr marL="285750" indent="-285750">
              <a:buFont typeface="Arial"/>
              <a:buChar char="•"/>
            </a:pPr>
            <a:r>
              <a:rPr lang="en-US" sz="1400" dirty="0"/>
              <a:t>数据类型的应用</a:t>
            </a:r>
          </a:p>
          <a:p>
            <a:pPr marL="285750" indent="-285750">
              <a:buFont typeface="Arial"/>
              <a:buChar char="•"/>
            </a:pPr>
            <a:r>
              <a:rPr lang="en-US" sz="1400" dirty="0" err="1"/>
              <a:t>Buildpack定制比较复杂的应用</a:t>
            </a:r>
            <a:endParaRPr lang="en-US" sz="1400" dirty="0"/>
          </a:p>
          <a:p>
            <a:pPr marL="285750" indent="-285750">
              <a:buFont typeface="Arial"/>
              <a:buChar char="•"/>
            </a:pPr>
            <a:r>
              <a:rPr lang="en-US" sz="1400" dirty="0"/>
              <a:t>有共置和编排要求的应用</a:t>
            </a:r>
          </a:p>
          <a:p>
            <a:pPr marL="285750" indent="-285750">
              <a:buFont typeface="Arial"/>
              <a:buChar char="•"/>
            </a:pPr>
            <a:r>
              <a:rPr lang="en-US" sz="1400" dirty="0"/>
              <a:t>有存储要求、持久化要求的</a:t>
            </a:r>
            <a:r>
              <a:rPr lang="en-US" sz="1400" dirty="0" smtClean="0"/>
              <a:t>应用</a:t>
            </a:r>
            <a:endParaRPr lang="en-US" sz="1400" dirty="0"/>
          </a:p>
          <a:p>
            <a:pPr marL="171450" indent="-171450">
              <a:buFont typeface="Arial"/>
              <a:buChar char="•"/>
            </a:pPr>
            <a:endParaRPr lang="en-US" sz="1200" dirty="0"/>
          </a:p>
        </p:txBody>
      </p:sp>
      <p:sp>
        <p:nvSpPr>
          <p:cNvPr id="254" name="Shape 254"/>
          <p:cNvSpPr txBox="1">
            <a:spLocks noGrp="1"/>
          </p:cNvSpPr>
          <p:nvPr>
            <p:ph type="body" idx="2"/>
          </p:nvPr>
        </p:nvSpPr>
        <p:spPr>
          <a:xfrm>
            <a:off x="4750000" y="900400"/>
            <a:ext cx="4112100" cy="3769500"/>
          </a:xfrm>
          <a:prstGeom prst="rect">
            <a:avLst/>
          </a:prstGeom>
        </p:spPr>
        <p:txBody>
          <a:bodyPr wrap="square" lIns="91425" tIns="91425" rIns="91425" bIns="91425" anchor="t" anchorCtr="0">
            <a:noAutofit/>
          </a:bodyPr>
          <a:lstStyle/>
          <a:p>
            <a:pPr>
              <a:buClr>
                <a:schemeClr val="folHlink"/>
              </a:buClr>
              <a:buSzPct val="68750"/>
              <a:buNone/>
            </a:pPr>
            <a:r>
              <a:rPr lang="en-US" sz="1600" b="1" dirty="0" smtClean="0">
                <a:solidFill>
                  <a:schemeClr val="lt2"/>
                </a:solidFill>
              </a:rPr>
              <a:t>PAS</a:t>
            </a:r>
          </a:p>
          <a:p>
            <a:pPr marL="285750" indent="-285750">
              <a:buFont typeface="Arial"/>
              <a:buChar char="•"/>
            </a:pPr>
            <a:r>
              <a:rPr lang="en-US" altLang="zh-CN" sz="1400" dirty="0" smtClean="0"/>
              <a:t>Spring</a:t>
            </a:r>
            <a:r>
              <a:rPr lang="zh-CN" altLang="en-US" sz="1400" dirty="0" smtClean="0"/>
              <a:t>架构的应用</a:t>
            </a:r>
            <a:endParaRPr lang="en-US" altLang="zh-CN" sz="1400" dirty="0" smtClean="0"/>
          </a:p>
          <a:p>
            <a:pPr marL="285750" indent="-285750">
              <a:buFont typeface="Arial"/>
              <a:buChar char="•"/>
            </a:pPr>
            <a:r>
              <a:rPr lang="zh-CN" altLang="en-US" sz="1400" dirty="0" smtClean="0"/>
              <a:t>微服务架构的应用</a:t>
            </a:r>
            <a:endParaRPr lang="en-US" altLang="zh-CN" sz="1400" dirty="0" smtClean="0"/>
          </a:p>
          <a:p>
            <a:pPr marL="285750" indent="-285750">
              <a:buFont typeface="Arial"/>
              <a:buChar char="•"/>
            </a:pPr>
            <a:r>
              <a:rPr lang="zh-CN" altLang="en-US" sz="1400" dirty="0" smtClean="0"/>
              <a:t>云原生应用</a:t>
            </a:r>
            <a:endParaRPr lang="en-US" altLang="zh-CN" sz="1400" dirty="0" smtClean="0"/>
          </a:p>
          <a:p>
            <a:pPr marL="285750" indent="-285750">
              <a:buFont typeface="Arial"/>
              <a:buChar char="•"/>
            </a:pPr>
            <a:r>
              <a:rPr lang="zh-CN" altLang="en-US" sz="1400" dirty="0" smtClean="0"/>
              <a:t>符合十二要素的应用</a:t>
            </a:r>
            <a:endParaRPr lang="en-US" altLang="zh-CN" sz="1400" dirty="0" smtClean="0"/>
          </a:p>
          <a:p>
            <a:pPr marL="285750" indent="-285750">
              <a:buFont typeface="Arial"/>
              <a:buChar char="•"/>
            </a:pPr>
            <a:r>
              <a:rPr lang="zh-CN" altLang="en-US" sz="1400" dirty="0" smtClean="0"/>
              <a:t>新应用实现</a:t>
            </a:r>
            <a:endParaRPr lang="en-US" sz="1400" dirty="0"/>
          </a:p>
        </p:txBody>
      </p:sp>
    </p:spTree>
    <p:extLst>
      <p:ext uri="{BB962C8B-B14F-4D97-AF65-F5344CB8AC3E}">
        <p14:creationId xmlns:p14="http://schemas.microsoft.com/office/powerpoint/2010/main" val="2107833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92"/>
        <p:cNvGrpSpPr/>
        <p:nvPr/>
      </p:nvGrpSpPr>
      <p:grpSpPr>
        <a:xfrm>
          <a:off x="0" y="0"/>
          <a:ext cx="0" cy="0"/>
          <a:chOff x="0" y="0"/>
          <a:chExt cx="0" cy="0"/>
        </a:xfrm>
      </p:grpSpPr>
      <p:sp>
        <p:nvSpPr>
          <p:cNvPr id="5193" name="Shape 5193"/>
          <p:cNvSpPr txBox="1">
            <a:spLocks noGrp="1"/>
          </p:cNvSpPr>
          <p:nvPr>
            <p:ph type="title"/>
          </p:nvPr>
        </p:nvSpPr>
        <p:spPr>
          <a:xfrm>
            <a:off x="621850" y="284816"/>
            <a:ext cx="8663100" cy="557700"/>
          </a:xfrm>
          <a:prstGeom prst="rect">
            <a:avLst/>
          </a:prstGeom>
          <a:noFill/>
          <a:ln>
            <a:noFill/>
          </a:ln>
        </p:spPr>
        <p:txBody>
          <a:bodyPr lIns="45675" tIns="45675" rIns="45675" bIns="45675" anchor="t" anchorCtr="0">
            <a:noAutofit/>
          </a:bodyPr>
          <a:lstStyle/>
          <a:p>
            <a:pPr algn="ctr">
              <a:buClr>
                <a:srgbClr val="666666"/>
              </a:buClr>
              <a:buSzPct val="25000"/>
            </a:pPr>
            <a:r>
              <a:rPr lang="zh-CN" altLang="en-US" sz="2400" dirty="0" smtClean="0">
                <a:solidFill>
                  <a:srgbClr val="008080"/>
                </a:solidFill>
                <a:latin typeface="黑体" panose="02010609060101010101" pitchFamily="49" charset="-122"/>
                <a:ea typeface="黑体" panose="02010609060101010101" pitchFamily="49" charset="-122"/>
              </a:rPr>
              <a:t>痛点：</a:t>
            </a:r>
            <a:r>
              <a:rPr lang="zh-CN" altLang="en-US" sz="2400" dirty="0" smtClean="0">
                <a:solidFill>
                  <a:srgbClr val="008080"/>
                </a:solidFill>
                <a:latin typeface="黑体" panose="02010609060101010101" pitchFamily="49" charset="-122"/>
                <a:ea typeface="黑体" panose="02010609060101010101" pitchFamily="49" charset="-122"/>
              </a:rPr>
              <a:t>纯开源</a:t>
            </a:r>
            <a:r>
              <a:rPr lang="en" sz="2400" dirty="0" smtClean="0">
                <a:solidFill>
                  <a:srgbClr val="008080"/>
                </a:solidFill>
                <a:latin typeface="黑体" panose="02010609060101010101" pitchFamily="49" charset="-122"/>
                <a:ea typeface="黑体" panose="02010609060101010101" pitchFamily="49" charset="-122"/>
              </a:rPr>
              <a:t>Kubernetes</a:t>
            </a:r>
            <a:endParaRPr lang="en" sz="2400" dirty="0">
              <a:solidFill>
                <a:srgbClr val="008080"/>
              </a:solidFill>
              <a:latin typeface="黑体" panose="02010609060101010101" pitchFamily="49" charset="-122"/>
              <a:ea typeface="黑体" panose="02010609060101010101" pitchFamily="49" charset="-122"/>
              <a:sym typeface="Arial"/>
            </a:endParaRPr>
          </a:p>
        </p:txBody>
      </p:sp>
      <p:cxnSp>
        <p:nvCxnSpPr>
          <p:cNvPr id="5194" name="Shape 5194"/>
          <p:cNvCxnSpPr/>
          <p:nvPr/>
        </p:nvCxnSpPr>
        <p:spPr>
          <a:xfrm>
            <a:off x="-250789" y="1110725"/>
            <a:ext cx="174600" cy="0"/>
          </a:xfrm>
          <a:prstGeom prst="straightConnector1">
            <a:avLst/>
          </a:prstGeom>
          <a:noFill/>
          <a:ln w="9525" cap="flat" cmpd="sng">
            <a:solidFill>
              <a:srgbClr val="FFFFFF"/>
            </a:solidFill>
            <a:prstDash val="solid"/>
            <a:round/>
            <a:headEnd type="none" w="med" len="med"/>
            <a:tailEnd type="none" w="med" len="med"/>
          </a:ln>
        </p:spPr>
      </p:cxnSp>
      <p:sp>
        <p:nvSpPr>
          <p:cNvPr id="5195" name="Shape 5195"/>
          <p:cNvSpPr txBox="1"/>
          <p:nvPr/>
        </p:nvSpPr>
        <p:spPr>
          <a:xfrm>
            <a:off x="4935425" y="1110725"/>
            <a:ext cx="3884400" cy="37617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1AB9A5"/>
              </a:buClr>
              <a:buSzPct val="25000"/>
              <a:buFont typeface="Proxima Nova"/>
              <a:buNone/>
            </a:pPr>
            <a:r>
              <a:rPr lang="zh-CN" altLang="en-US" sz="1400" b="1" i="0" u="none" strike="noStrike" cap="none" dirty="0" smtClean="0">
                <a:solidFill>
                  <a:srgbClr val="1AB9A5"/>
                </a:solidFill>
                <a:latin typeface="Proxima Nova"/>
                <a:ea typeface="Proxima Nova"/>
                <a:cs typeface="Proxima Nova"/>
                <a:sym typeface="Proxima Nova"/>
              </a:rPr>
              <a:t>高可用性</a:t>
            </a:r>
            <a:r>
              <a:rPr lang="en" sz="1400" b="1" i="0" u="none" strike="noStrike" cap="none" dirty="0" smtClean="0">
                <a:solidFill>
                  <a:srgbClr val="1AB9A5"/>
                </a:solidFill>
                <a:latin typeface="Proxima Nova"/>
                <a:ea typeface="Proxima Nova"/>
                <a:cs typeface="Proxima Nova"/>
                <a:sym typeface="Proxima Nova"/>
              </a:rPr>
              <a:t>.</a:t>
            </a:r>
            <a:r>
              <a:rPr lang="en" sz="1400" b="1" i="0" u="none" strike="noStrike" cap="none" dirty="0" smtClean="0">
                <a:solidFill>
                  <a:srgbClr val="FFC85F"/>
                </a:solidFill>
                <a:latin typeface="Proxima Nova"/>
                <a:ea typeface="Proxima Nova"/>
                <a:cs typeface="Proxima Nova"/>
                <a:sym typeface="Proxima Nova"/>
              </a:rPr>
              <a:t> </a:t>
            </a:r>
            <a:r>
              <a:rPr lang="zh-CN" altLang="en-US" sz="1400" b="0" i="0" u="none" strike="noStrike" cap="none" dirty="0" smtClean="0">
                <a:solidFill>
                  <a:srgbClr val="434343"/>
                </a:solidFill>
                <a:latin typeface="Proxima Nova"/>
                <a:ea typeface="Proxima Nova"/>
                <a:cs typeface="Proxima Nova"/>
                <a:sym typeface="Proxima Nova"/>
              </a:rPr>
              <a:t>没有开箱即用的系统集群部件的容错机制</a:t>
            </a:r>
            <a:r>
              <a:rPr lang="en-US" altLang="zh-CN" sz="1400" b="0" i="0" u="none" strike="noStrike" cap="none" dirty="0" smtClean="0">
                <a:solidFill>
                  <a:srgbClr val="434343"/>
                </a:solidFill>
                <a:latin typeface="Proxima Nova"/>
                <a:ea typeface="Proxima Nova"/>
                <a:cs typeface="Proxima Nova"/>
                <a:sym typeface="Proxima Nova"/>
              </a:rPr>
              <a:t>(</a:t>
            </a:r>
            <a:r>
              <a:rPr lang="zh-CN" altLang="en-US" sz="1400" b="0" i="0" u="none" strike="noStrike" cap="none" dirty="0" smtClean="0">
                <a:solidFill>
                  <a:srgbClr val="434343"/>
                </a:solidFill>
                <a:latin typeface="Proxima Nova"/>
                <a:ea typeface="Proxima Nova"/>
                <a:cs typeface="Proxima Nova"/>
                <a:sym typeface="Proxima Nova"/>
              </a:rPr>
              <a:t>比如</a:t>
            </a:r>
            <a:r>
              <a:rPr lang="en-US" altLang="zh-CN" sz="1400" b="0" i="0" u="none" strike="noStrike" cap="none" dirty="0" smtClean="0">
                <a:solidFill>
                  <a:srgbClr val="434343"/>
                </a:solidFill>
                <a:latin typeface="Proxima Nova"/>
                <a:ea typeface="Proxima Nova"/>
                <a:cs typeface="Proxima Nova"/>
                <a:sym typeface="Proxima Nova"/>
              </a:rPr>
              <a:t>Master</a:t>
            </a:r>
            <a:r>
              <a:rPr lang="zh-CN" altLang="en-US" sz="1400" b="0" i="0" u="none" strike="noStrike" cap="none" dirty="0" smtClean="0">
                <a:solidFill>
                  <a:srgbClr val="434343"/>
                </a:solidFill>
                <a:latin typeface="Proxima Nova"/>
                <a:ea typeface="Proxima Nova"/>
                <a:cs typeface="Proxima Nova"/>
                <a:sym typeface="Proxima Nova"/>
              </a:rPr>
              <a:t>节点和</a:t>
            </a:r>
            <a:r>
              <a:rPr lang="en-US" altLang="zh-CN" sz="1400" b="0" i="0" u="none" strike="noStrike" cap="none" dirty="0" smtClean="0">
                <a:solidFill>
                  <a:srgbClr val="434343"/>
                </a:solidFill>
                <a:latin typeface="Proxima Nova"/>
                <a:ea typeface="Proxima Nova"/>
                <a:cs typeface="Proxima Nova"/>
                <a:sym typeface="Proxima Nova"/>
              </a:rPr>
              <a:t>ETCD</a:t>
            </a:r>
            <a:r>
              <a:rPr lang="zh-CN" altLang="en-US" sz="1400" b="0" i="0" u="none" strike="noStrike" cap="none" dirty="0" smtClean="0">
                <a:solidFill>
                  <a:srgbClr val="434343"/>
                </a:solidFill>
                <a:latin typeface="Proxima Nova"/>
                <a:ea typeface="Proxima Nova"/>
                <a:cs typeface="Proxima Nova"/>
                <a:sym typeface="Proxima Nova"/>
              </a:rPr>
              <a:t>节点</a:t>
            </a:r>
            <a:r>
              <a:rPr lang="en-US" altLang="zh-CN" sz="1400" b="0" i="0" u="none" strike="noStrike" cap="none" dirty="0" smtClean="0">
                <a:solidFill>
                  <a:srgbClr val="434343"/>
                </a:solidFill>
                <a:latin typeface="Proxima Nova"/>
                <a:ea typeface="Proxima Nova"/>
                <a:cs typeface="Proxima Nova"/>
                <a:sym typeface="Proxima Nova"/>
              </a:rPr>
              <a:t>)</a:t>
            </a:r>
            <a:endParaRPr lang="en" sz="1400" b="0" i="0" u="none" strike="noStrike" cap="none" dirty="0">
              <a:solidFill>
                <a:srgbClr val="434343"/>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434343"/>
              </a:buClr>
              <a:buSzPct val="25000"/>
              <a:buFont typeface="Proxima Nova"/>
              <a:buNone/>
            </a:pPr>
            <a:r>
              <a:rPr lang="en" sz="1400" b="0" i="0" u="none" strike="noStrike" cap="none" dirty="0">
                <a:solidFill>
                  <a:srgbClr val="434343"/>
                </a:solidFill>
                <a:latin typeface="Proxima Nova"/>
                <a:ea typeface="Proxima Nova"/>
                <a:cs typeface="Proxima Nova"/>
                <a:sym typeface="Proxima Nova"/>
              </a:rPr>
              <a:t/>
            </a:r>
            <a:br>
              <a:rPr lang="en" sz="1400" b="0" i="0" u="none" strike="noStrike" cap="none" dirty="0">
                <a:solidFill>
                  <a:srgbClr val="434343"/>
                </a:solidFill>
                <a:latin typeface="Proxima Nova"/>
                <a:ea typeface="Proxima Nova"/>
                <a:cs typeface="Proxima Nova"/>
                <a:sym typeface="Proxima Nova"/>
              </a:rPr>
            </a:br>
            <a:r>
              <a:rPr lang="zh-CN" altLang="en-US" sz="1400" b="1" i="0" u="none" strike="noStrike" cap="none" dirty="0" smtClean="0">
                <a:solidFill>
                  <a:srgbClr val="1AB9A5"/>
                </a:solidFill>
                <a:latin typeface="Proxima Nova"/>
                <a:ea typeface="Proxima Nova"/>
                <a:cs typeface="Proxima Nova"/>
                <a:sym typeface="Proxima Nova"/>
              </a:rPr>
              <a:t>弹性伸缩</a:t>
            </a:r>
            <a:r>
              <a:rPr lang="en" sz="1400" b="1" i="0" u="none" strike="noStrike" cap="none" dirty="0" smtClean="0">
                <a:solidFill>
                  <a:srgbClr val="1AB9A5"/>
                </a:solidFill>
                <a:latin typeface="Proxima Nova"/>
                <a:ea typeface="Proxima Nova"/>
                <a:cs typeface="Proxima Nova"/>
                <a:sym typeface="Proxima Nova"/>
              </a:rPr>
              <a:t>.</a:t>
            </a:r>
            <a:r>
              <a:rPr lang="en" sz="1400" b="1" i="0" u="none" strike="noStrike" cap="none" dirty="0" smtClean="0">
                <a:solidFill>
                  <a:srgbClr val="FFC85F"/>
                </a:solidFill>
                <a:latin typeface="Proxima Nova"/>
                <a:ea typeface="Proxima Nova"/>
                <a:cs typeface="Proxima Nova"/>
                <a:sym typeface="Proxima Nova"/>
              </a:rPr>
              <a:t> </a:t>
            </a:r>
            <a:r>
              <a:rPr lang="en" sz="1400" b="0" i="0" u="none" strike="noStrike" cap="none" dirty="0" smtClean="0">
                <a:solidFill>
                  <a:srgbClr val="434343"/>
                </a:solidFill>
                <a:latin typeface="Proxima Nova"/>
                <a:ea typeface="Proxima Nova"/>
                <a:cs typeface="Proxima Nova"/>
                <a:sym typeface="Proxima Nova"/>
              </a:rPr>
              <a:t>Kubernetes</a:t>
            </a:r>
            <a:r>
              <a:rPr lang="zh-CN" altLang="en-US" sz="1400" b="0" i="0" u="none" strike="noStrike" cap="none" dirty="0" smtClean="0">
                <a:solidFill>
                  <a:srgbClr val="434343"/>
                </a:solidFill>
                <a:latin typeface="Proxima Nova"/>
                <a:ea typeface="Proxima Nova"/>
                <a:cs typeface="Proxima Nova"/>
                <a:sym typeface="Proxima Nova"/>
              </a:rPr>
              <a:t>支持容器、</a:t>
            </a:r>
            <a:r>
              <a:rPr lang="en-US" altLang="zh-CN" sz="1400" b="0" i="0" u="none" strike="noStrike" cap="none" dirty="0" smtClean="0">
                <a:solidFill>
                  <a:srgbClr val="434343"/>
                </a:solidFill>
                <a:latin typeface="Proxima Nova"/>
                <a:ea typeface="Proxima Nova"/>
                <a:cs typeface="Proxima Nova"/>
                <a:sym typeface="Proxima Nova"/>
              </a:rPr>
              <a:t>Pod</a:t>
            </a:r>
            <a:r>
              <a:rPr lang="zh-CN" altLang="en-US" sz="1400" b="0" i="0" u="none" strike="noStrike" cap="none" dirty="0" smtClean="0">
                <a:solidFill>
                  <a:srgbClr val="434343"/>
                </a:solidFill>
                <a:latin typeface="Proxima Nova"/>
                <a:ea typeface="Proxima Nova"/>
                <a:cs typeface="Proxima Nova"/>
                <a:sym typeface="Proxima Nova"/>
              </a:rPr>
              <a:t>和服务的弹性伸缩，但是不支持节点</a:t>
            </a:r>
            <a:r>
              <a:rPr lang="en-US" altLang="zh-CN" sz="1400" b="0" i="0" u="none" strike="noStrike" cap="none" dirty="0" smtClean="0">
                <a:solidFill>
                  <a:srgbClr val="434343"/>
                </a:solidFill>
                <a:latin typeface="Proxima Nova"/>
                <a:ea typeface="Proxima Nova"/>
                <a:cs typeface="Proxima Nova"/>
                <a:sym typeface="Proxima Nova"/>
              </a:rPr>
              <a:t>/</a:t>
            </a:r>
            <a:r>
              <a:rPr lang="zh-CN" altLang="en-US" sz="1400" b="0" i="0" u="none" strike="noStrike" cap="none" dirty="0" smtClean="0">
                <a:solidFill>
                  <a:srgbClr val="434343"/>
                </a:solidFill>
                <a:latin typeface="Proxima Nova"/>
                <a:ea typeface="Proxima Nova"/>
                <a:cs typeface="Proxima Nova"/>
                <a:sym typeface="Proxima Nova"/>
              </a:rPr>
              <a:t>虚机的弹性伸缩</a:t>
            </a:r>
            <a:r>
              <a:rPr lang="en" sz="1400" b="0" i="0" u="none" strike="noStrike" cap="none" dirty="0" smtClean="0">
                <a:solidFill>
                  <a:srgbClr val="434343"/>
                </a:solidFill>
                <a:latin typeface="Proxima Nova"/>
                <a:ea typeface="Proxima Nova"/>
                <a:cs typeface="Proxima Nova"/>
                <a:sym typeface="Proxima Nova"/>
              </a:rPr>
              <a:t>.</a:t>
            </a:r>
            <a:endParaRPr lang="en" sz="1400" b="0" i="0" u="none" strike="noStrike" cap="none" dirty="0">
              <a:solidFill>
                <a:srgbClr val="434343"/>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434343"/>
              </a:buClr>
              <a:buSzPct val="25000"/>
              <a:buFont typeface="Proxima Nova"/>
              <a:buNone/>
            </a:pPr>
            <a:r>
              <a:rPr lang="en" sz="1400" b="0" i="0" u="none" strike="noStrike" cap="none" dirty="0">
                <a:solidFill>
                  <a:srgbClr val="434343"/>
                </a:solidFill>
                <a:latin typeface="Proxima Nova"/>
                <a:ea typeface="Proxima Nova"/>
                <a:cs typeface="Proxima Nova"/>
                <a:sym typeface="Proxima Nova"/>
              </a:rPr>
              <a:t/>
            </a:r>
            <a:br>
              <a:rPr lang="en" sz="1400" b="0" i="0" u="none" strike="noStrike" cap="none" dirty="0">
                <a:solidFill>
                  <a:srgbClr val="434343"/>
                </a:solidFill>
                <a:latin typeface="Proxima Nova"/>
                <a:ea typeface="Proxima Nova"/>
                <a:cs typeface="Proxima Nova"/>
                <a:sym typeface="Proxima Nova"/>
              </a:rPr>
            </a:br>
            <a:r>
              <a:rPr lang="zh-CN" altLang="en-US" sz="1400" b="1" i="0" u="none" strike="noStrike" cap="none" dirty="0" smtClean="0">
                <a:solidFill>
                  <a:srgbClr val="1AB9A5"/>
                </a:solidFill>
                <a:latin typeface="Proxima Nova"/>
                <a:ea typeface="Proxima Nova"/>
                <a:cs typeface="Proxima Nova"/>
                <a:sym typeface="Proxima Nova"/>
              </a:rPr>
              <a:t>健康检查和自愈</a:t>
            </a:r>
            <a:r>
              <a:rPr lang="en" sz="1400" b="1" i="0" u="none" strike="noStrike" cap="none" dirty="0" smtClean="0">
                <a:solidFill>
                  <a:srgbClr val="1AB9A5"/>
                </a:solidFill>
                <a:latin typeface="Proxima Nova"/>
                <a:ea typeface="Proxima Nova"/>
                <a:cs typeface="Proxima Nova"/>
                <a:sym typeface="Proxima Nova"/>
              </a:rPr>
              <a:t>.</a:t>
            </a:r>
            <a:r>
              <a:rPr lang="en" sz="1400" b="1" i="0" u="none" strike="noStrike" cap="none" dirty="0" smtClean="0">
                <a:solidFill>
                  <a:srgbClr val="FFC85F"/>
                </a:solidFill>
                <a:latin typeface="Proxima Nova"/>
                <a:ea typeface="Proxima Nova"/>
                <a:cs typeface="Proxima Nova"/>
                <a:sym typeface="Proxima Nova"/>
              </a:rPr>
              <a:t> </a:t>
            </a:r>
            <a:r>
              <a:rPr lang="en" sz="1400" b="0" i="0" u="none" strike="noStrike" cap="none" dirty="0" smtClean="0">
                <a:solidFill>
                  <a:srgbClr val="434343"/>
                </a:solidFill>
                <a:latin typeface="Proxima Nova"/>
                <a:ea typeface="Proxima Nova"/>
                <a:cs typeface="Proxima Nova"/>
                <a:sym typeface="Proxima Nova"/>
              </a:rPr>
              <a:t>Kubernetes</a:t>
            </a:r>
            <a:r>
              <a:rPr lang="zh-CN" altLang="en-US" sz="1400" b="0" i="0" u="none" strike="noStrike" cap="none" dirty="0" smtClean="0">
                <a:solidFill>
                  <a:srgbClr val="434343"/>
                </a:solidFill>
                <a:latin typeface="Proxima Nova"/>
                <a:ea typeface="Proxima Nova"/>
                <a:cs typeface="Proxima Nova"/>
                <a:sym typeface="Proxima Nova"/>
              </a:rPr>
              <a:t>主要对</a:t>
            </a:r>
            <a:r>
              <a:rPr lang="zh-CN" altLang="en-US" dirty="0" smtClean="0">
                <a:solidFill>
                  <a:srgbClr val="434343"/>
                </a:solidFill>
                <a:latin typeface="Proxima Nova"/>
                <a:ea typeface="Proxima Nova"/>
                <a:cs typeface="Proxima Nova"/>
                <a:sym typeface="Proxima Nova"/>
              </a:rPr>
              <a:t>节点的监控</a:t>
            </a:r>
            <a:r>
              <a:rPr lang="en" sz="1400" b="0" i="0" u="none" strike="noStrike" cap="none" dirty="0" smtClean="0">
                <a:solidFill>
                  <a:srgbClr val="434343"/>
                </a:solidFill>
                <a:latin typeface="Proxima Nova"/>
                <a:ea typeface="Proxima Nova"/>
                <a:cs typeface="Proxima Nova"/>
                <a:sym typeface="Proxima Nova"/>
              </a:rPr>
              <a:t> </a:t>
            </a:r>
            <a:r>
              <a:rPr lang="zh-CN" altLang="en-US" sz="1400" b="0" i="0" u="none" strike="noStrike" cap="none" dirty="0" smtClean="0">
                <a:solidFill>
                  <a:srgbClr val="434343"/>
                </a:solidFill>
                <a:latin typeface="Proxima Nova"/>
                <a:ea typeface="Proxima Nova"/>
                <a:cs typeface="Proxima Nova"/>
                <a:sym typeface="Proxima Nova"/>
              </a:rPr>
              <a:t>，缺乏虚机、进程等健康检查和自愈</a:t>
            </a:r>
            <a:endParaRPr lang="en" sz="1400" b="0" i="0" u="none" strike="noStrike" cap="none" dirty="0">
              <a:solidFill>
                <a:srgbClr val="434343"/>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434343"/>
              </a:buClr>
              <a:buSzPct val="25000"/>
              <a:buFont typeface="Proxima Nova"/>
              <a:buNone/>
            </a:pPr>
            <a:r>
              <a:rPr lang="en" sz="1400" b="0" i="0" u="none" strike="noStrike" cap="none" dirty="0">
                <a:solidFill>
                  <a:srgbClr val="434343"/>
                </a:solidFill>
                <a:latin typeface="Proxima Nova"/>
                <a:ea typeface="Proxima Nova"/>
                <a:cs typeface="Proxima Nova"/>
                <a:sym typeface="Proxima Nova"/>
              </a:rPr>
              <a:t/>
            </a:r>
            <a:br>
              <a:rPr lang="en" sz="1400" b="0" i="0" u="none" strike="noStrike" cap="none" dirty="0">
                <a:solidFill>
                  <a:srgbClr val="434343"/>
                </a:solidFill>
                <a:latin typeface="Proxima Nova"/>
                <a:ea typeface="Proxima Nova"/>
                <a:cs typeface="Proxima Nova"/>
                <a:sym typeface="Proxima Nova"/>
              </a:rPr>
            </a:br>
            <a:r>
              <a:rPr lang="zh-CN" altLang="en-US" sz="1400" b="1" i="0" u="none" strike="noStrike" cap="none" dirty="0" smtClean="0">
                <a:solidFill>
                  <a:srgbClr val="1AB9A5"/>
                </a:solidFill>
                <a:latin typeface="Proxima Nova"/>
                <a:ea typeface="Proxima Nova"/>
                <a:cs typeface="Proxima Nova"/>
                <a:sym typeface="Proxima Nova"/>
              </a:rPr>
              <a:t>升级</a:t>
            </a:r>
            <a:r>
              <a:rPr lang="en" sz="1400" b="1" i="0" u="none" strike="noStrike" cap="none" dirty="0" smtClean="0">
                <a:solidFill>
                  <a:srgbClr val="1AB9A5"/>
                </a:solidFill>
                <a:latin typeface="Proxima Nova"/>
                <a:ea typeface="Proxima Nova"/>
                <a:cs typeface="Proxima Nova"/>
                <a:sym typeface="Proxima Nova"/>
              </a:rPr>
              <a:t>.</a:t>
            </a:r>
            <a:r>
              <a:rPr lang="en" sz="1400" b="1" i="0" u="none" strike="noStrike" cap="none" dirty="0" smtClean="0">
                <a:solidFill>
                  <a:srgbClr val="FFC85F"/>
                </a:solidFill>
                <a:latin typeface="Proxima Nova"/>
                <a:ea typeface="Proxima Nova"/>
                <a:cs typeface="Proxima Nova"/>
                <a:sym typeface="Proxima Nova"/>
              </a:rPr>
              <a:t> </a:t>
            </a:r>
            <a:r>
              <a:rPr lang="en" sz="1400" b="1" i="0" u="none" strike="noStrike" cap="none" dirty="0">
                <a:solidFill>
                  <a:srgbClr val="FFFFFF"/>
                </a:solidFill>
                <a:latin typeface="Proxima Nova"/>
                <a:ea typeface="Proxima Nova"/>
                <a:cs typeface="Proxima Nova"/>
                <a:sym typeface="Proxima Nova"/>
              </a:rPr>
              <a:t> </a:t>
            </a:r>
            <a:r>
              <a:rPr lang="zh-CN" altLang="en-US" sz="1400" b="0" i="0" u="none" strike="noStrike" cap="none" dirty="0" smtClean="0">
                <a:solidFill>
                  <a:srgbClr val="434343"/>
                </a:solidFill>
                <a:latin typeface="Proxima Nova"/>
                <a:ea typeface="Proxima Nova"/>
                <a:cs typeface="Proxima Nova"/>
                <a:sym typeface="Proxima Nova"/>
              </a:rPr>
              <a:t>在一个比较大的集群中滚动升级是比较困难的</a:t>
            </a:r>
            <a:endParaRPr lang="en" sz="1400" b="0" i="0" u="none" strike="noStrike" cap="none" dirty="0">
              <a:solidFill>
                <a:srgbClr val="434343"/>
              </a:solidFill>
              <a:latin typeface="Proxima Nova"/>
              <a:ea typeface="Proxima Nova"/>
              <a:cs typeface="Proxima Nova"/>
              <a:sym typeface="Proxima Nova"/>
            </a:endParaRPr>
          </a:p>
        </p:txBody>
      </p:sp>
      <p:pic>
        <p:nvPicPr>
          <p:cNvPr id="5196" name="Shape 5196" descr="pasted-image.tiff"/>
          <p:cNvPicPr preferRelativeResize="0"/>
          <p:nvPr/>
        </p:nvPicPr>
        <p:blipFill rotWithShape="1">
          <a:blip r:embed="rId3">
            <a:alphaModFix/>
          </a:blip>
          <a:srcRect/>
          <a:stretch/>
        </p:blipFill>
        <p:spPr>
          <a:xfrm>
            <a:off x="1443467" y="1562600"/>
            <a:ext cx="650100" cy="630599"/>
          </a:xfrm>
          <a:prstGeom prst="rect">
            <a:avLst/>
          </a:prstGeom>
          <a:noFill/>
          <a:ln>
            <a:noFill/>
          </a:ln>
        </p:spPr>
      </p:pic>
      <p:cxnSp>
        <p:nvCxnSpPr>
          <p:cNvPr id="5197" name="Shape 5197"/>
          <p:cNvCxnSpPr/>
          <p:nvPr/>
        </p:nvCxnSpPr>
        <p:spPr>
          <a:xfrm rot="10800000">
            <a:off x="824957" y="3598396"/>
            <a:ext cx="0" cy="288000"/>
          </a:xfrm>
          <a:prstGeom prst="straightConnector1">
            <a:avLst/>
          </a:prstGeom>
          <a:noFill/>
          <a:ln w="25400" cap="flat" cmpd="sng">
            <a:solidFill>
              <a:srgbClr val="96C0B7"/>
            </a:solidFill>
            <a:prstDash val="solid"/>
            <a:round/>
            <a:headEnd type="none" w="med" len="med"/>
            <a:tailEnd type="none" w="med" len="med"/>
          </a:ln>
          <a:effectLst>
            <a:outerShdw blurRad="38100" dist="20000" dir="5400000" rotWithShape="0">
              <a:srgbClr val="000000">
                <a:alpha val="37650"/>
              </a:srgbClr>
            </a:outerShdw>
          </a:effectLst>
        </p:spPr>
      </p:cxnSp>
      <p:sp>
        <p:nvSpPr>
          <p:cNvPr id="5198" name="Shape 5198"/>
          <p:cNvSpPr/>
          <p:nvPr/>
        </p:nvSpPr>
        <p:spPr>
          <a:xfrm>
            <a:off x="747116" y="3203636"/>
            <a:ext cx="3125399" cy="371400"/>
          </a:xfrm>
          <a:prstGeom prst="rect">
            <a:avLst/>
          </a:prstGeom>
          <a:solidFill>
            <a:srgbClr val="DFEAE9"/>
          </a:solidFill>
          <a:ln w="25400" cap="flat" cmpd="sng">
            <a:solidFill>
              <a:srgbClr val="356AE6"/>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356AE6"/>
              </a:buClr>
              <a:buFont typeface="Arial"/>
              <a:buNone/>
            </a:pPr>
            <a:endParaRPr sz="1400" b="0" i="0" u="none" strike="noStrike" cap="none">
              <a:solidFill>
                <a:srgbClr val="356AE6"/>
              </a:solidFill>
              <a:latin typeface="Arial"/>
              <a:ea typeface="Arial"/>
              <a:cs typeface="Arial"/>
              <a:sym typeface="Arial"/>
            </a:endParaRPr>
          </a:p>
        </p:txBody>
      </p:sp>
      <p:pic>
        <p:nvPicPr>
          <p:cNvPr id="5199" name="Shape 5199" descr="pasted-image.png"/>
          <p:cNvPicPr preferRelativeResize="0"/>
          <p:nvPr/>
        </p:nvPicPr>
        <p:blipFill rotWithShape="1">
          <a:blip r:embed="rId4">
            <a:alphaModFix/>
          </a:blip>
          <a:srcRect/>
          <a:stretch/>
        </p:blipFill>
        <p:spPr>
          <a:xfrm>
            <a:off x="3207048" y="3601576"/>
            <a:ext cx="1004100" cy="1004100"/>
          </a:xfrm>
          <a:prstGeom prst="rect">
            <a:avLst/>
          </a:prstGeom>
          <a:noFill/>
          <a:ln>
            <a:noFill/>
          </a:ln>
        </p:spPr>
      </p:pic>
      <p:pic>
        <p:nvPicPr>
          <p:cNvPr id="5200" name="Shape 5200" descr="pasted-image.png"/>
          <p:cNvPicPr preferRelativeResize="0"/>
          <p:nvPr/>
        </p:nvPicPr>
        <p:blipFill rotWithShape="1">
          <a:blip r:embed="rId5">
            <a:alphaModFix/>
          </a:blip>
          <a:srcRect/>
          <a:stretch/>
        </p:blipFill>
        <p:spPr>
          <a:xfrm>
            <a:off x="1984863" y="3917910"/>
            <a:ext cx="650100" cy="371400"/>
          </a:xfrm>
          <a:prstGeom prst="rect">
            <a:avLst/>
          </a:prstGeom>
          <a:noFill/>
          <a:ln>
            <a:noFill/>
          </a:ln>
        </p:spPr>
      </p:pic>
      <p:pic>
        <p:nvPicPr>
          <p:cNvPr id="5201" name="Shape 5201" descr="pasted-image.png"/>
          <p:cNvPicPr preferRelativeResize="0"/>
          <p:nvPr/>
        </p:nvPicPr>
        <p:blipFill rotWithShape="1">
          <a:blip r:embed="rId6">
            <a:alphaModFix/>
          </a:blip>
          <a:srcRect/>
          <a:stretch/>
        </p:blipFill>
        <p:spPr>
          <a:xfrm>
            <a:off x="2751400" y="3866885"/>
            <a:ext cx="557700" cy="557700"/>
          </a:xfrm>
          <a:prstGeom prst="rect">
            <a:avLst/>
          </a:prstGeom>
          <a:noFill/>
          <a:ln>
            <a:noFill/>
          </a:ln>
        </p:spPr>
      </p:pic>
      <p:pic>
        <p:nvPicPr>
          <p:cNvPr id="5202" name="Shape 5202" descr="pasted-image.png"/>
          <p:cNvPicPr preferRelativeResize="0"/>
          <p:nvPr/>
        </p:nvPicPr>
        <p:blipFill rotWithShape="1">
          <a:blip r:embed="rId7">
            <a:alphaModFix/>
          </a:blip>
          <a:srcRect/>
          <a:stretch/>
        </p:blipFill>
        <p:spPr>
          <a:xfrm>
            <a:off x="491666" y="3904794"/>
            <a:ext cx="666600" cy="481800"/>
          </a:xfrm>
          <a:prstGeom prst="rect">
            <a:avLst/>
          </a:prstGeom>
          <a:noFill/>
          <a:ln>
            <a:noFill/>
          </a:ln>
        </p:spPr>
      </p:pic>
      <p:cxnSp>
        <p:nvCxnSpPr>
          <p:cNvPr id="5203" name="Shape 5203"/>
          <p:cNvCxnSpPr/>
          <p:nvPr/>
        </p:nvCxnSpPr>
        <p:spPr>
          <a:xfrm rot="10800000">
            <a:off x="1611166" y="3598396"/>
            <a:ext cx="0" cy="288000"/>
          </a:xfrm>
          <a:prstGeom prst="straightConnector1">
            <a:avLst/>
          </a:prstGeom>
          <a:noFill/>
          <a:ln w="25400" cap="flat" cmpd="sng">
            <a:solidFill>
              <a:srgbClr val="96C0B7"/>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04" name="Shape 5204"/>
          <p:cNvCxnSpPr/>
          <p:nvPr/>
        </p:nvCxnSpPr>
        <p:spPr>
          <a:xfrm rot="10800000">
            <a:off x="2322538" y="3602498"/>
            <a:ext cx="0" cy="288000"/>
          </a:xfrm>
          <a:prstGeom prst="straightConnector1">
            <a:avLst/>
          </a:prstGeom>
          <a:noFill/>
          <a:ln w="25400" cap="flat" cmpd="sng">
            <a:solidFill>
              <a:srgbClr val="96C0B7"/>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05" name="Shape 5205"/>
          <p:cNvCxnSpPr/>
          <p:nvPr/>
        </p:nvCxnSpPr>
        <p:spPr>
          <a:xfrm rot="10800000">
            <a:off x="3030250" y="3587578"/>
            <a:ext cx="0" cy="288000"/>
          </a:xfrm>
          <a:prstGeom prst="straightConnector1">
            <a:avLst/>
          </a:prstGeom>
          <a:noFill/>
          <a:ln w="25400" cap="flat" cmpd="sng">
            <a:solidFill>
              <a:srgbClr val="96C0B7"/>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06" name="Shape 5206"/>
          <p:cNvCxnSpPr/>
          <p:nvPr/>
        </p:nvCxnSpPr>
        <p:spPr>
          <a:xfrm rot="10800000">
            <a:off x="3673028" y="3598396"/>
            <a:ext cx="0" cy="288000"/>
          </a:xfrm>
          <a:prstGeom prst="straightConnector1">
            <a:avLst/>
          </a:prstGeom>
          <a:noFill/>
          <a:ln w="25400" cap="flat" cmpd="sng">
            <a:solidFill>
              <a:srgbClr val="96C0B7"/>
            </a:solidFill>
            <a:prstDash val="solid"/>
            <a:round/>
            <a:headEnd type="none" w="med" len="med"/>
            <a:tailEnd type="none" w="med" len="med"/>
          </a:ln>
          <a:effectLst>
            <a:outerShdw blurRad="38100" dist="20000" dir="5400000" rotWithShape="0">
              <a:srgbClr val="000000">
                <a:alpha val="37650"/>
              </a:srgbClr>
            </a:outerShdw>
          </a:effectLst>
        </p:spPr>
      </p:cxnSp>
      <p:pic>
        <p:nvPicPr>
          <p:cNvPr id="5207" name="Shape 5207" descr="pasted-image.tiff"/>
          <p:cNvPicPr preferRelativeResize="0"/>
          <p:nvPr/>
        </p:nvPicPr>
        <p:blipFill rotWithShape="1">
          <a:blip r:embed="rId3">
            <a:alphaModFix/>
          </a:blip>
          <a:srcRect/>
          <a:stretch/>
        </p:blipFill>
        <p:spPr>
          <a:xfrm>
            <a:off x="2418400" y="1562600"/>
            <a:ext cx="650100" cy="630599"/>
          </a:xfrm>
          <a:prstGeom prst="rect">
            <a:avLst/>
          </a:prstGeom>
          <a:noFill/>
          <a:ln>
            <a:noFill/>
          </a:ln>
        </p:spPr>
      </p:pic>
      <p:pic>
        <p:nvPicPr>
          <p:cNvPr id="5208" name="Shape 5208" descr="pasted-image.tiff"/>
          <p:cNvPicPr preferRelativeResize="0"/>
          <p:nvPr/>
        </p:nvPicPr>
        <p:blipFill rotWithShape="1">
          <a:blip r:embed="rId3">
            <a:alphaModFix/>
          </a:blip>
          <a:srcRect/>
          <a:stretch/>
        </p:blipFill>
        <p:spPr>
          <a:xfrm>
            <a:off x="1024716" y="2342515"/>
            <a:ext cx="650100" cy="630600"/>
          </a:xfrm>
          <a:prstGeom prst="rect">
            <a:avLst/>
          </a:prstGeom>
          <a:noFill/>
          <a:ln>
            <a:noFill/>
          </a:ln>
        </p:spPr>
      </p:pic>
      <p:pic>
        <p:nvPicPr>
          <p:cNvPr id="5209" name="Shape 5209" descr="pasted-image.tiff"/>
          <p:cNvPicPr preferRelativeResize="0"/>
          <p:nvPr/>
        </p:nvPicPr>
        <p:blipFill rotWithShape="1">
          <a:blip r:embed="rId3">
            <a:alphaModFix/>
          </a:blip>
          <a:srcRect/>
          <a:stretch/>
        </p:blipFill>
        <p:spPr>
          <a:xfrm>
            <a:off x="1950523" y="2342515"/>
            <a:ext cx="650100" cy="630600"/>
          </a:xfrm>
          <a:prstGeom prst="rect">
            <a:avLst/>
          </a:prstGeom>
          <a:noFill/>
          <a:ln>
            <a:noFill/>
          </a:ln>
        </p:spPr>
      </p:pic>
      <p:pic>
        <p:nvPicPr>
          <p:cNvPr id="5210" name="Shape 5210" descr="pasted-image.tiff"/>
          <p:cNvPicPr preferRelativeResize="0"/>
          <p:nvPr/>
        </p:nvPicPr>
        <p:blipFill rotWithShape="1">
          <a:blip r:embed="rId3">
            <a:alphaModFix/>
          </a:blip>
          <a:srcRect/>
          <a:stretch/>
        </p:blipFill>
        <p:spPr>
          <a:xfrm>
            <a:off x="2876328" y="2342515"/>
            <a:ext cx="650100" cy="630600"/>
          </a:xfrm>
          <a:prstGeom prst="rect">
            <a:avLst/>
          </a:prstGeom>
          <a:noFill/>
          <a:ln>
            <a:noFill/>
          </a:ln>
        </p:spPr>
      </p:pic>
      <p:cxnSp>
        <p:nvCxnSpPr>
          <p:cNvPr id="5211" name="Shape 5211"/>
          <p:cNvCxnSpPr/>
          <p:nvPr/>
        </p:nvCxnSpPr>
        <p:spPr>
          <a:xfrm rot="10800000">
            <a:off x="2077797" y="1915716"/>
            <a:ext cx="369900" cy="0"/>
          </a:xfrm>
          <a:prstGeom prst="straightConnector1">
            <a:avLst/>
          </a:prstGeom>
          <a:noFill/>
          <a:ln w="25400" cap="flat" cmpd="sng">
            <a:solidFill>
              <a:srgbClr val="356AE6"/>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12" name="Shape 5212"/>
          <p:cNvCxnSpPr/>
          <p:nvPr/>
        </p:nvCxnSpPr>
        <p:spPr>
          <a:xfrm flipH="1">
            <a:off x="1451691" y="2146361"/>
            <a:ext cx="264300" cy="264300"/>
          </a:xfrm>
          <a:prstGeom prst="straightConnector1">
            <a:avLst/>
          </a:prstGeom>
          <a:noFill/>
          <a:ln w="25400" cap="flat" cmpd="sng">
            <a:solidFill>
              <a:srgbClr val="356AE6"/>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13" name="Shape 5213"/>
          <p:cNvCxnSpPr/>
          <p:nvPr/>
        </p:nvCxnSpPr>
        <p:spPr>
          <a:xfrm rot="10800000">
            <a:off x="1555281" y="2716609"/>
            <a:ext cx="451800" cy="0"/>
          </a:xfrm>
          <a:prstGeom prst="straightConnector1">
            <a:avLst/>
          </a:prstGeom>
          <a:noFill/>
          <a:ln w="25400" cap="flat" cmpd="sng">
            <a:solidFill>
              <a:srgbClr val="356AE6"/>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14" name="Shape 5214"/>
          <p:cNvCxnSpPr/>
          <p:nvPr/>
        </p:nvCxnSpPr>
        <p:spPr>
          <a:xfrm rot="10800000">
            <a:off x="2530213" y="2716609"/>
            <a:ext cx="451800" cy="0"/>
          </a:xfrm>
          <a:prstGeom prst="straightConnector1">
            <a:avLst/>
          </a:prstGeom>
          <a:noFill/>
          <a:ln w="25400" cap="flat" cmpd="sng">
            <a:solidFill>
              <a:srgbClr val="356AE6"/>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15" name="Shape 5215"/>
          <p:cNvCxnSpPr/>
          <p:nvPr/>
        </p:nvCxnSpPr>
        <p:spPr>
          <a:xfrm rot="10800000">
            <a:off x="2975434" y="2068378"/>
            <a:ext cx="160500" cy="394800"/>
          </a:xfrm>
          <a:prstGeom prst="straightConnector1">
            <a:avLst/>
          </a:prstGeom>
          <a:noFill/>
          <a:ln w="25400" cap="flat" cmpd="sng">
            <a:solidFill>
              <a:srgbClr val="356AE6"/>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16" name="Shape 5216"/>
          <p:cNvCxnSpPr/>
          <p:nvPr/>
        </p:nvCxnSpPr>
        <p:spPr>
          <a:xfrm rot="10800000">
            <a:off x="1938500" y="2147717"/>
            <a:ext cx="266400" cy="266400"/>
          </a:xfrm>
          <a:prstGeom prst="straightConnector1">
            <a:avLst/>
          </a:prstGeom>
          <a:noFill/>
          <a:ln w="25400" cap="flat" cmpd="sng">
            <a:solidFill>
              <a:srgbClr val="356AE6"/>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17" name="Shape 5217"/>
          <p:cNvCxnSpPr/>
          <p:nvPr/>
        </p:nvCxnSpPr>
        <p:spPr>
          <a:xfrm rot="10800000" flipH="1">
            <a:off x="2415251" y="2187766"/>
            <a:ext cx="270000" cy="270000"/>
          </a:xfrm>
          <a:prstGeom prst="straightConnector1">
            <a:avLst/>
          </a:prstGeom>
          <a:noFill/>
          <a:ln w="25400" cap="flat" cmpd="sng">
            <a:solidFill>
              <a:srgbClr val="356AE6"/>
            </a:solidFill>
            <a:prstDash val="solid"/>
            <a:round/>
            <a:headEnd type="none" w="med" len="med"/>
            <a:tailEnd type="none" w="med" len="med"/>
          </a:ln>
          <a:effectLst>
            <a:outerShdw blurRad="38100" dist="20000" dir="5400000" rotWithShape="0">
              <a:srgbClr val="000000">
                <a:alpha val="37650"/>
              </a:srgbClr>
            </a:outerShdw>
          </a:effectLst>
        </p:spPr>
      </p:cxnSp>
      <p:pic>
        <p:nvPicPr>
          <p:cNvPr id="5218" name="Shape 5218"/>
          <p:cNvPicPr preferRelativeResize="0"/>
          <p:nvPr/>
        </p:nvPicPr>
        <p:blipFill>
          <a:blip r:embed="rId8">
            <a:alphaModFix/>
          </a:blip>
          <a:stretch>
            <a:fillRect/>
          </a:stretch>
        </p:blipFill>
        <p:spPr>
          <a:xfrm>
            <a:off x="1041601" y="3833500"/>
            <a:ext cx="1204687" cy="4818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22"/>
        <p:cNvGrpSpPr/>
        <p:nvPr/>
      </p:nvGrpSpPr>
      <p:grpSpPr>
        <a:xfrm>
          <a:off x="0" y="0"/>
          <a:ext cx="0" cy="0"/>
          <a:chOff x="0" y="0"/>
          <a:chExt cx="0" cy="0"/>
        </a:xfrm>
      </p:grpSpPr>
      <p:sp>
        <p:nvSpPr>
          <p:cNvPr id="5223" name="Shape 5223"/>
          <p:cNvSpPr txBox="1">
            <a:spLocks noGrp="1"/>
          </p:cNvSpPr>
          <p:nvPr>
            <p:ph type="title"/>
          </p:nvPr>
        </p:nvSpPr>
        <p:spPr>
          <a:xfrm>
            <a:off x="433625" y="230050"/>
            <a:ext cx="8663100" cy="557700"/>
          </a:xfrm>
          <a:prstGeom prst="rect">
            <a:avLst/>
          </a:prstGeom>
          <a:noFill/>
          <a:ln>
            <a:noFill/>
          </a:ln>
        </p:spPr>
        <p:txBody>
          <a:bodyPr lIns="45675" tIns="45675" rIns="45675" bIns="45675" anchor="t" anchorCtr="0">
            <a:noAutofit/>
          </a:bodyPr>
          <a:lstStyle/>
          <a:p>
            <a:pPr algn="ctr">
              <a:buClr>
                <a:srgbClr val="666666"/>
              </a:buClr>
              <a:buSzPct val="25000"/>
              <a:buFont typeface="Proxima Nova"/>
            </a:pPr>
            <a:r>
              <a:rPr lang="en" altLang="zh-CN" sz="2400" b="0" dirty="0" smtClean="0">
                <a:solidFill>
                  <a:srgbClr val="1AB9A5"/>
                </a:solidFill>
                <a:latin typeface="+mn-lt"/>
                <a:ea typeface="黑体" panose="02010609060101010101" pitchFamily="49" charset="-122"/>
                <a:sym typeface="Arial"/>
              </a:rPr>
              <a:t>CFCR</a:t>
            </a:r>
            <a:r>
              <a:rPr lang="zh-CN" altLang="en-US" sz="2400" b="0" dirty="0" smtClean="0">
                <a:solidFill>
                  <a:srgbClr val="1AB9A5"/>
                </a:solidFill>
                <a:latin typeface="+mn-lt"/>
                <a:ea typeface="黑体" panose="02010609060101010101" pitchFamily="49" charset="-122"/>
                <a:sym typeface="Arial"/>
              </a:rPr>
              <a:t>项目</a:t>
            </a:r>
            <a:r>
              <a:rPr lang="en-US" altLang="zh-CN" sz="2400" b="0" dirty="0" smtClean="0">
                <a:solidFill>
                  <a:srgbClr val="1AB9A5"/>
                </a:solidFill>
                <a:latin typeface="+mn-lt"/>
                <a:ea typeface="黑体" panose="02010609060101010101" pitchFamily="49" charset="-122"/>
                <a:sym typeface="Arial"/>
              </a:rPr>
              <a:t>—</a:t>
            </a:r>
            <a:r>
              <a:rPr lang="zh-CN" altLang="en-US" sz="2400" b="0" dirty="0" smtClean="0">
                <a:solidFill>
                  <a:srgbClr val="1AB9A5"/>
                </a:solidFill>
                <a:latin typeface="+mn-lt"/>
                <a:ea typeface="黑体" panose="02010609060101010101" pitchFamily="49" charset="-122"/>
                <a:sym typeface="Arial"/>
              </a:rPr>
              <a:t>开</a:t>
            </a:r>
            <a:r>
              <a:rPr lang="zh-CN" altLang="en-US" sz="2400" b="0" dirty="0">
                <a:solidFill>
                  <a:srgbClr val="1AB9A5"/>
                </a:solidFill>
                <a:latin typeface="+mn-lt"/>
                <a:ea typeface="黑体" panose="02010609060101010101" pitchFamily="49" charset="-122"/>
                <a:sym typeface="Arial"/>
              </a:rPr>
              <a:t>源</a:t>
            </a:r>
            <a:r>
              <a:rPr lang="zh-CN" altLang="en-US" sz="2400" b="0" dirty="0" smtClean="0">
                <a:solidFill>
                  <a:srgbClr val="1AB9A5"/>
                </a:solidFill>
                <a:latin typeface="+mn-lt"/>
                <a:ea typeface="黑体" panose="02010609060101010101" pitchFamily="49" charset="-122"/>
                <a:sym typeface="Arial"/>
              </a:rPr>
              <a:t>项目</a:t>
            </a:r>
            <a:r>
              <a:rPr lang="en-US" altLang="zh-CN" sz="2400" b="0" dirty="0" smtClean="0">
                <a:solidFill>
                  <a:srgbClr val="1AB9A5"/>
                </a:solidFill>
                <a:latin typeface="+mn-lt"/>
                <a:ea typeface="黑体" panose="02010609060101010101" pitchFamily="49" charset="-122"/>
                <a:sym typeface="Arial"/>
              </a:rPr>
              <a:t>—</a:t>
            </a:r>
            <a:r>
              <a:rPr lang="zh-CN" altLang="en-US" sz="2400" b="0" dirty="0" smtClean="0">
                <a:solidFill>
                  <a:srgbClr val="1AB9A5"/>
                </a:solidFill>
                <a:latin typeface="+mn-lt"/>
                <a:ea typeface="黑体" panose="02010609060101010101" pitchFamily="49" charset="-122"/>
                <a:sym typeface="Arial"/>
              </a:rPr>
              <a:t>部分解决</a:t>
            </a:r>
            <a:r>
              <a:rPr lang="en-US" altLang="zh-CN" sz="2400" b="0" dirty="0" smtClean="0">
                <a:solidFill>
                  <a:srgbClr val="1AB9A5"/>
                </a:solidFill>
                <a:latin typeface="+mn-lt"/>
                <a:ea typeface="黑体" panose="02010609060101010101" pitchFamily="49" charset="-122"/>
                <a:sym typeface="Arial"/>
              </a:rPr>
              <a:t>K8s</a:t>
            </a:r>
            <a:r>
              <a:rPr lang="zh-CN" altLang="en-US" sz="2400" b="0" dirty="0" smtClean="0">
                <a:solidFill>
                  <a:srgbClr val="1AB9A5"/>
                </a:solidFill>
                <a:latin typeface="+mn-lt"/>
                <a:ea typeface="黑体" panose="02010609060101010101" pitchFamily="49" charset="-122"/>
                <a:sym typeface="Arial"/>
              </a:rPr>
              <a:t>的运维问题</a:t>
            </a:r>
            <a:endParaRPr lang="en" sz="2400" b="0" dirty="0">
              <a:solidFill>
                <a:srgbClr val="1AB9A5"/>
              </a:solidFill>
              <a:latin typeface="+mn-lt"/>
              <a:ea typeface="黑体" panose="02010609060101010101" pitchFamily="49" charset="-122"/>
              <a:sym typeface="Arial"/>
            </a:endParaRPr>
          </a:p>
        </p:txBody>
      </p:sp>
      <p:sp>
        <p:nvSpPr>
          <p:cNvPr id="5224" name="Shape 5224"/>
          <p:cNvSpPr txBox="1"/>
          <p:nvPr/>
        </p:nvSpPr>
        <p:spPr>
          <a:xfrm>
            <a:off x="382650" y="952175"/>
            <a:ext cx="3844200" cy="3782100"/>
          </a:xfrm>
          <a:prstGeom prst="rect">
            <a:avLst/>
          </a:prstGeom>
          <a:noFill/>
          <a:ln>
            <a:noFill/>
          </a:ln>
        </p:spPr>
        <p:txBody>
          <a:bodyPr lIns="91425" tIns="91425" rIns="91425" bIns="91425" anchor="t" anchorCtr="0">
            <a:noAutofit/>
          </a:bodyPr>
          <a:lstStyle/>
          <a:p>
            <a:pPr lvl="0" rtl="0">
              <a:spcBef>
                <a:spcPts val="0"/>
              </a:spcBef>
              <a:buNone/>
            </a:pPr>
            <a:r>
              <a:rPr lang="zh-CN" altLang="en-US" sz="2000" dirty="0" smtClean="0">
                <a:solidFill>
                  <a:schemeClr val="lt1"/>
                </a:solidFill>
                <a:latin typeface="Proxima Nova"/>
                <a:ea typeface="Proxima Nova"/>
                <a:cs typeface="Proxima Nova"/>
                <a:sym typeface="Proxima Nova"/>
              </a:rPr>
              <a:t>在任何云环境下，一致的安装、部署、管理高可用性的</a:t>
            </a:r>
            <a:r>
              <a:rPr lang="en-US" altLang="zh-CN" sz="2000" dirty="0" smtClean="0">
                <a:solidFill>
                  <a:schemeClr val="lt1"/>
                </a:solidFill>
                <a:latin typeface="Proxima Nova"/>
                <a:ea typeface="Proxima Nova"/>
                <a:cs typeface="Proxima Nova"/>
                <a:sym typeface="Proxima Nova"/>
              </a:rPr>
              <a:t>K8s</a:t>
            </a:r>
            <a:r>
              <a:rPr lang="zh-CN" altLang="en-US" sz="2000" dirty="0" smtClean="0">
                <a:solidFill>
                  <a:schemeClr val="lt1"/>
                </a:solidFill>
                <a:latin typeface="Proxima Nova"/>
                <a:ea typeface="Proxima Nova"/>
                <a:cs typeface="Proxima Nova"/>
                <a:sym typeface="Proxima Nova"/>
              </a:rPr>
              <a:t>集群</a:t>
            </a:r>
            <a:r>
              <a:rPr lang="en" sz="2000" dirty="0" smtClean="0">
                <a:solidFill>
                  <a:schemeClr val="lt1"/>
                </a:solidFill>
                <a:latin typeface="Proxima Nova"/>
                <a:ea typeface="Proxima Nova"/>
                <a:cs typeface="Proxima Nova"/>
                <a:sym typeface="Proxima Nova"/>
              </a:rPr>
              <a:t>.</a:t>
            </a:r>
            <a:endParaRPr lang="en" sz="2000" dirty="0">
              <a:solidFill>
                <a:schemeClr val="lt1"/>
              </a:solidFill>
              <a:latin typeface="Proxima Nova"/>
              <a:ea typeface="Proxima Nova"/>
              <a:cs typeface="Proxima Nova"/>
              <a:sym typeface="Proxima Nova"/>
            </a:endParaRPr>
          </a:p>
          <a:p>
            <a:pPr lvl="0" rtl="0">
              <a:spcBef>
                <a:spcPts val="0"/>
              </a:spcBef>
              <a:buNone/>
            </a:pPr>
            <a:endParaRPr sz="2000" dirty="0">
              <a:solidFill>
                <a:schemeClr val="lt2"/>
              </a:solidFill>
              <a:latin typeface="Proxima Nova"/>
              <a:ea typeface="Proxima Nova"/>
              <a:cs typeface="Proxima Nova"/>
              <a:sym typeface="Proxima Nova"/>
            </a:endParaRPr>
          </a:p>
          <a:p>
            <a:pPr lvl="0" rtl="0">
              <a:spcBef>
                <a:spcPts val="0"/>
              </a:spcBef>
              <a:buClr>
                <a:srgbClr val="FFFFFF"/>
              </a:buClr>
              <a:buSzPct val="25000"/>
              <a:buFont typeface="Proxima Nova"/>
              <a:buNone/>
            </a:pPr>
            <a:r>
              <a:rPr lang="zh-CN" altLang="en-US" sz="2000" dirty="0" smtClean="0">
                <a:solidFill>
                  <a:schemeClr val="lt2"/>
                </a:solidFill>
                <a:latin typeface="Proxima Nova"/>
                <a:ea typeface="Proxima Nova"/>
                <a:cs typeface="Proxima Nova"/>
                <a:sym typeface="Proxima Nova"/>
              </a:rPr>
              <a:t>由</a:t>
            </a:r>
            <a:r>
              <a:rPr lang="en-US" altLang="zh-CN" sz="2000" dirty="0" smtClean="0">
                <a:solidFill>
                  <a:schemeClr val="lt2"/>
                </a:solidFill>
                <a:latin typeface="Proxima Nova"/>
                <a:ea typeface="Proxima Nova"/>
                <a:cs typeface="Proxima Nova"/>
                <a:sym typeface="Proxima Nova"/>
              </a:rPr>
              <a:t>Pivotal</a:t>
            </a:r>
            <a:r>
              <a:rPr lang="zh-CN" altLang="en-US" sz="2000" dirty="0" smtClean="0">
                <a:solidFill>
                  <a:schemeClr val="lt2"/>
                </a:solidFill>
                <a:latin typeface="Proxima Nova"/>
                <a:ea typeface="Proxima Nova"/>
                <a:cs typeface="Proxima Nova"/>
                <a:sym typeface="Proxima Nova"/>
              </a:rPr>
              <a:t>和</a:t>
            </a:r>
            <a:r>
              <a:rPr lang="en-US" altLang="zh-CN" sz="2000" dirty="0" smtClean="0">
                <a:solidFill>
                  <a:schemeClr val="lt2"/>
                </a:solidFill>
                <a:latin typeface="Proxima Nova"/>
                <a:ea typeface="Proxima Nova"/>
                <a:cs typeface="Proxima Nova"/>
                <a:sym typeface="Proxima Nova"/>
              </a:rPr>
              <a:t>Google</a:t>
            </a:r>
            <a:r>
              <a:rPr lang="zh-CN" altLang="en-US" sz="2000" dirty="0" smtClean="0">
                <a:solidFill>
                  <a:schemeClr val="lt2"/>
                </a:solidFill>
                <a:latin typeface="Proxima Nova"/>
                <a:ea typeface="Proxima Nova"/>
                <a:cs typeface="Proxima Nova"/>
                <a:sym typeface="Proxima Nova"/>
              </a:rPr>
              <a:t>在</a:t>
            </a:r>
            <a:r>
              <a:rPr lang="en-US" altLang="zh-CN" sz="2000" dirty="0" smtClean="0">
                <a:solidFill>
                  <a:schemeClr val="lt2"/>
                </a:solidFill>
                <a:latin typeface="Proxima Nova"/>
                <a:ea typeface="Proxima Nova"/>
                <a:cs typeface="Proxima Nova"/>
                <a:sym typeface="Proxima Nova"/>
              </a:rPr>
              <a:t>2017</a:t>
            </a:r>
            <a:r>
              <a:rPr lang="zh-CN" altLang="en-US" sz="2000" dirty="0" smtClean="0">
                <a:solidFill>
                  <a:schemeClr val="lt2"/>
                </a:solidFill>
                <a:latin typeface="Proxima Nova"/>
                <a:ea typeface="Proxima Nova"/>
                <a:cs typeface="Proxima Nova"/>
                <a:sym typeface="Proxima Nova"/>
              </a:rPr>
              <a:t>年初启动的一个开源项目，并捐献给</a:t>
            </a:r>
            <a:r>
              <a:rPr lang="en-US" altLang="zh-CN" sz="2000" dirty="0" smtClean="0">
                <a:solidFill>
                  <a:schemeClr val="lt2"/>
                </a:solidFill>
                <a:latin typeface="Proxima Nova"/>
                <a:ea typeface="Proxima Nova"/>
                <a:cs typeface="Proxima Nova"/>
                <a:sym typeface="Proxima Nova"/>
              </a:rPr>
              <a:t>CF</a:t>
            </a:r>
            <a:r>
              <a:rPr lang="zh-CN" altLang="en-US" sz="2000" dirty="0" smtClean="0">
                <a:solidFill>
                  <a:schemeClr val="lt2"/>
                </a:solidFill>
                <a:latin typeface="Proxima Nova"/>
                <a:ea typeface="Proxima Nova"/>
                <a:cs typeface="Proxima Nova"/>
                <a:sym typeface="Proxima Nova"/>
              </a:rPr>
              <a:t>基金会</a:t>
            </a:r>
            <a:endParaRPr lang="en" sz="2000" dirty="0">
              <a:solidFill>
                <a:schemeClr val="lt2"/>
              </a:solidFill>
              <a:latin typeface="Proxima Nova"/>
              <a:ea typeface="Proxima Nova"/>
              <a:cs typeface="Proxima Nova"/>
              <a:sym typeface="Proxima Nova"/>
            </a:endParaRPr>
          </a:p>
        </p:txBody>
      </p:sp>
      <p:sp>
        <p:nvSpPr>
          <p:cNvPr id="5225" name="Shape 5225"/>
          <p:cNvSpPr txBox="1"/>
          <p:nvPr/>
        </p:nvSpPr>
        <p:spPr>
          <a:xfrm>
            <a:off x="4938825" y="898775"/>
            <a:ext cx="3773100" cy="3666300"/>
          </a:xfrm>
          <a:prstGeom prst="rect">
            <a:avLst/>
          </a:prstGeom>
          <a:noFill/>
          <a:ln>
            <a:noFill/>
          </a:ln>
        </p:spPr>
        <p:txBody>
          <a:bodyPr lIns="91425" tIns="91425" rIns="91425" bIns="91425" anchor="t" anchorCtr="0">
            <a:noAutofit/>
          </a:bodyPr>
          <a:lstStyle/>
          <a:p>
            <a:pPr marL="0" lvl="0" indent="0" rtl="0">
              <a:spcBef>
                <a:spcPts val="0"/>
              </a:spcBef>
              <a:buNone/>
            </a:pPr>
            <a:r>
              <a:rPr lang="en" sz="2000" dirty="0">
                <a:solidFill>
                  <a:srgbClr val="00AE9E"/>
                </a:solidFill>
                <a:latin typeface="Proxima Nova"/>
                <a:ea typeface="Proxima Nova"/>
                <a:cs typeface="Proxima Nova"/>
                <a:sym typeface="Proxima Nova"/>
              </a:rPr>
              <a:t>“Day 1” </a:t>
            </a:r>
            <a:r>
              <a:rPr lang="zh-CN" altLang="en-US" sz="2000" dirty="0" smtClean="0">
                <a:solidFill>
                  <a:srgbClr val="00AE9E"/>
                </a:solidFill>
                <a:latin typeface="Proxima Nova"/>
                <a:ea typeface="Proxima Nova"/>
                <a:cs typeface="Proxima Nova"/>
                <a:sym typeface="Proxima Nova"/>
              </a:rPr>
              <a:t>安装构建</a:t>
            </a:r>
            <a:endParaRPr lang="en" sz="2000" dirty="0">
              <a:solidFill>
                <a:srgbClr val="00AE9E"/>
              </a:solidFill>
              <a:latin typeface="Proxima Nova"/>
              <a:ea typeface="Proxima Nova"/>
              <a:cs typeface="Proxima Nova"/>
              <a:sym typeface="Proxima Nova"/>
            </a:endParaRPr>
          </a:p>
          <a:p>
            <a:pPr marL="0" lvl="0" indent="0" rtl="0">
              <a:spcBef>
                <a:spcPts val="0"/>
              </a:spcBef>
              <a:buNone/>
            </a:pPr>
            <a:endParaRPr sz="1200" dirty="0">
              <a:solidFill>
                <a:srgbClr val="00AE9E"/>
              </a:solidFill>
              <a:latin typeface="Proxima Nova"/>
              <a:ea typeface="Proxima Nova"/>
              <a:cs typeface="Proxima Nova"/>
              <a:sym typeface="Proxima Nova"/>
            </a:endParaRPr>
          </a:p>
          <a:p>
            <a:pPr marL="457200" lvl="0" indent="-330200" rtl="0">
              <a:spcBef>
                <a:spcPts val="0"/>
              </a:spcBef>
              <a:buClr>
                <a:schemeClr val="lt1"/>
              </a:buClr>
              <a:buSzPct val="100000"/>
              <a:buFont typeface="Proxima Nova"/>
              <a:buChar char="●"/>
            </a:pPr>
            <a:r>
              <a:rPr lang="zh-CN" altLang="en-US" sz="1600" dirty="0" smtClean="0">
                <a:solidFill>
                  <a:schemeClr val="lt1"/>
                </a:solidFill>
                <a:latin typeface="Proxima Nova"/>
                <a:ea typeface="Proxima Nova"/>
                <a:cs typeface="Proxima Nova"/>
                <a:sym typeface="Proxima Nova"/>
              </a:rPr>
              <a:t>通过</a:t>
            </a:r>
            <a:r>
              <a:rPr lang="en-US" altLang="zh-CN" sz="1600" dirty="0" smtClean="0">
                <a:solidFill>
                  <a:schemeClr val="lt1"/>
                </a:solidFill>
                <a:latin typeface="Proxima Nova"/>
                <a:ea typeface="Proxima Nova"/>
                <a:cs typeface="Proxima Nova"/>
                <a:sym typeface="Proxima Nova"/>
              </a:rPr>
              <a:t>BOSH</a:t>
            </a:r>
            <a:r>
              <a:rPr lang="zh-CN" altLang="en-US" sz="1600" dirty="0" smtClean="0">
                <a:solidFill>
                  <a:schemeClr val="lt1"/>
                </a:solidFill>
                <a:latin typeface="Proxima Nova"/>
                <a:ea typeface="Proxima Nova"/>
                <a:cs typeface="Proxima Nova"/>
                <a:sym typeface="Proxima Nova"/>
              </a:rPr>
              <a:t>部署</a:t>
            </a:r>
            <a:r>
              <a:rPr lang="en" sz="1600" dirty="0" smtClean="0">
                <a:solidFill>
                  <a:schemeClr val="lt1"/>
                </a:solidFill>
                <a:latin typeface="Proxima Nova"/>
                <a:ea typeface="Proxima Nova"/>
                <a:cs typeface="Proxima Nova"/>
                <a:sym typeface="Proxima Nova"/>
              </a:rPr>
              <a:t>K8s</a:t>
            </a:r>
            <a:r>
              <a:rPr lang="zh-CN" altLang="en-US" sz="1600" dirty="0" smtClean="0">
                <a:solidFill>
                  <a:schemeClr val="lt1"/>
                </a:solidFill>
                <a:latin typeface="Proxima Nova"/>
                <a:ea typeface="Proxima Nova"/>
                <a:cs typeface="Proxima Nova"/>
                <a:sym typeface="Proxima Nova"/>
              </a:rPr>
              <a:t>集群</a:t>
            </a:r>
            <a:endParaRPr lang="en" sz="1600" dirty="0">
              <a:solidFill>
                <a:schemeClr val="lt1"/>
              </a:solidFill>
              <a:latin typeface="Proxima Nova"/>
              <a:ea typeface="Proxima Nova"/>
              <a:cs typeface="Proxima Nova"/>
              <a:sym typeface="Proxima Nova"/>
            </a:endParaRPr>
          </a:p>
          <a:p>
            <a:pPr marL="457200" lvl="0" indent="-330200" rtl="0">
              <a:spcBef>
                <a:spcPts val="0"/>
              </a:spcBef>
              <a:buClr>
                <a:schemeClr val="lt1"/>
              </a:buClr>
              <a:buSzPct val="100000"/>
              <a:buFont typeface="Proxima Nova"/>
              <a:buChar char="●"/>
            </a:pPr>
            <a:r>
              <a:rPr lang="zh-CN" altLang="en-US" sz="1600" dirty="0" smtClean="0">
                <a:solidFill>
                  <a:schemeClr val="lt1"/>
                </a:solidFill>
                <a:latin typeface="Proxima Nova"/>
                <a:ea typeface="Proxima Nova"/>
                <a:cs typeface="Proxima Nova"/>
                <a:sym typeface="Proxima Nova"/>
              </a:rPr>
              <a:t>按需的部署</a:t>
            </a:r>
            <a:r>
              <a:rPr lang="en" sz="1600" dirty="0" smtClean="0">
                <a:solidFill>
                  <a:schemeClr val="lt1"/>
                </a:solidFill>
                <a:latin typeface="Proxima Nova"/>
                <a:ea typeface="Proxima Nova"/>
                <a:cs typeface="Proxima Nova"/>
                <a:sym typeface="Proxima Nova"/>
              </a:rPr>
              <a:t>K8s</a:t>
            </a:r>
            <a:r>
              <a:rPr lang="zh-CN" altLang="en-US" sz="1600" dirty="0" smtClean="0">
                <a:solidFill>
                  <a:schemeClr val="lt1"/>
                </a:solidFill>
                <a:latin typeface="Proxima Nova"/>
                <a:ea typeface="Proxima Nova"/>
                <a:cs typeface="Proxima Nova"/>
                <a:sym typeface="Proxima Nova"/>
              </a:rPr>
              <a:t>集群</a:t>
            </a:r>
            <a:endParaRPr lang="en" sz="1600" dirty="0">
              <a:solidFill>
                <a:schemeClr val="lt1"/>
              </a:solidFill>
              <a:latin typeface="Proxima Nova"/>
              <a:ea typeface="Proxima Nova"/>
              <a:cs typeface="Proxima Nova"/>
              <a:sym typeface="Proxima Nova"/>
            </a:endParaRPr>
          </a:p>
          <a:p>
            <a:pPr marL="0" lvl="0" indent="0" rtl="0">
              <a:spcBef>
                <a:spcPts val="0"/>
              </a:spcBef>
              <a:buNone/>
            </a:pPr>
            <a:endParaRPr sz="1600" dirty="0">
              <a:solidFill>
                <a:srgbClr val="00AE9E"/>
              </a:solidFill>
              <a:latin typeface="Proxima Nova"/>
              <a:ea typeface="Proxima Nova"/>
              <a:cs typeface="Proxima Nova"/>
              <a:sym typeface="Proxima Nova"/>
            </a:endParaRPr>
          </a:p>
          <a:p>
            <a:pPr marL="0" lvl="0" indent="0" rtl="0">
              <a:spcBef>
                <a:spcPts val="0"/>
              </a:spcBef>
              <a:buNone/>
            </a:pPr>
            <a:r>
              <a:rPr lang="en" sz="2000" dirty="0">
                <a:solidFill>
                  <a:srgbClr val="00AE9E"/>
                </a:solidFill>
                <a:latin typeface="Proxima Nova"/>
                <a:ea typeface="Proxima Nova"/>
                <a:cs typeface="Proxima Nova"/>
                <a:sym typeface="Proxima Nova"/>
              </a:rPr>
              <a:t>“Day 2” </a:t>
            </a:r>
            <a:r>
              <a:rPr lang="zh-CN" altLang="en-US" sz="2000" dirty="0" smtClean="0">
                <a:solidFill>
                  <a:srgbClr val="00AE9E"/>
                </a:solidFill>
                <a:latin typeface="Proxima Nova"/>
                <a:ea typeface="Proxima Nova"/>
                <a:cs typeface="Proxima Nova"/>
                <a:sym typeface="Proxima Nova"/>
              </a:rPr>
              <a:t>运维</a:t>
            </a:r>
            <a:endParaRPr lang="en" sz="2000" dirty="0">
              <a:solidFill>
                <a:srgbClr val="00AE9E"/>
              </a:solidFill>
              <a:latin typeface="Proxima Nova"/>
              <a:ea typeface="Proxima Nova"/>
              <a:cs typeface="Proxima Nova"/>
              <a:sym typeface="Proxima Nova"/>
            </a:endParaRPr>
          </a:p>
          <a:p>
            <a:pPr marL="0" lvl="0" indent="0" rtl="0">
              <a:spcBef>
                <a:spcPts val="0"/>
              </a:spcBef>
              <a:buNone/>
            </a:pPr>
            <a:endParaRPr sz="1200" dirty="0">
              <a:solidFill>
                <a:srgbClr val="00AE9E"/>
              </a:solidFill>
              <a:latin typeface="Proxima Nova"/>
              <a:ea typeface="Proxima Nova"/>
              <a:cs typeface="Proxima Nova"/>
              <a:sym typeface="Proxima Nova"/>
            </a:endParaRPr>
          </a:p>
          <a:p>
            <a:pPr marL="457200" lvl="0" indent="-330200" rtl="0">
              <a:spcBef>
                <a:spcPts val="0"/>
              </a:spcBef>
              <a:buClr>
                <a:schemeClr val="lt1"/>
              </a:buClr>
              <a:buSzPct val="100000"/>
              <a:buFont typeface="Proxima Nova"/>
              <a:buChar char="●"/>
            </a:pPr>
            <a:r>
              <a:rPr lang="zh-CN" altLang="en-US" sz="1600" dirty="0" smtClean="0">
                <a:solidFill>
                  <a:schemeClr val="lt1"/>
                </a:solidFill>
                <a:latin typeface="Proxima Nova"/>
                <a:ea typeface="Proxima Nova"/>
                <a:cs typeface="Proxima Nova"/>
                <a:sym typeface="Proxima Nova"/>
              </a:rPr>
              <a:t>虚机</a:t>
            </a:r>
            <a:r>
              <a:rPr lang="en-US" altLang="zh-CN" sz="1600" dirty="0" smtClean="0">
                <a:solidFill>
                  <a:schemeClr val="lt1"/>
                </a:solidFill>
                <a:latin typeface="Proxima Nova"/>
                <a:ea typeface="Proxima Nova"/>
                <a:cs typeface="Proxima Nova"/>
                <a:sym typeface="Proxima Nova"/>
              </a:rPr>
              <a:t>/</a:t>
            </a:r>
            <a:r>
              <a:rPr lang="zh-CN" altLang="en-US" sz="1600" dirty="0" smtClean="0">
                <a:solidFill>
                  <a:schemeClr val="lt1"/>
                </a:solidFill>
                <a:latin typeface="Proxima Nova"/>
                <a:ea typeface="Proxima Nova"/>
                <a:cs typeface="Proxima Nova"/>
                <a:sym typeface="Proxima Nova"/>
              </a:rPr>
              <a:t>部件自愈，监控</a:t>
            </a:r>
            <a:endParaRPr lang="en" sz="1600" dirty="0">
              <a:solidFill>
                <a:schemeClr val="lt1"/>
              </a:solidFill>
              <a:latin typeface="Proxima Nova"/>
              <a:ea typeface="Proxima Nova"/>
              <a:cs typeface="Proxima Nova"/>
              <a:sym typeface="Proxima Nova"/>
            </a:endParaRPr>
          </a:p>
          <a:p>
            <a:pPr marL="457200" lvl="0" indent="-330200" rtl="0">
              <a:spcBef>
                <a:spcPts val="0"/>
              </a:spcBef>
              <a:buClr>
                <a:schemeClr val="lt1"/>
              </a:buClr>
              <a:buSzPct val="100000"/>
              <a:buFont typeface="Proxima Nova"/>
              <a:buChar char="●"/>
            </a:pPr>
            <a:r>
              <a:rPr lang="zh-CN" altLang="en-US" sz="1600" dirty="0" smtClean="0">
                <a:solidFill>
                  <a:schemeClr val="lt1"/>
                </a:solidFill>
                <a:latin typeface="Proxima Nova"/>
                <a:ea typeface="Proxima Nova"/>
                <a:cs typeface="Proxima Nova"/>
                <a:sym typeface="Proxima Nova"/>
              </a:rPr>
              <a:t>集群的弹性伸缩</a:t>
            </a:r>
            <a:endParaRPr lang="en" sz="1600" dirty="0">
              <a:solidFill>
                <a:schemeClr val="lt1"/>
              </a:solidFill>
              <a:latin typeface="Proxima Nova"/>
              <a:ea typeface="Proxima Nova"/>
              <a:cs typeface="Proxima Nova"/>
              <a:sym typeface="Proxima Nova"/>
            </a:endParaRPr>
          </a:p>
          <a:p>
            <a:pPr marL="457200" lvl="0" indent="-330200" rtl="0">
              <a:spcBef>
                <a:spcPts val="0"/>
              </a:spcBef>
              <a:buClr>
                <a:schemeClr val="lt1"/>
              </a:buClr>
              <a:buSzPct val="100000"/>
              <a:buFont typeface="Proxima Nova"/>
              <a:buChar char="●"/>
            </a:pPr>
            <a:r>
              <a:rPr lang="zh-CN" altLang="en-US" sz="1600" dirty="0" smtClean="0">
                <a:solidFill>
                  <a:schemeClr val="lt1"/>
                </a:solidFill>
                <a:latin typeface="Proxima Nova"/>
                <a:ea typeface="Proxima Nova"/>
                <a:cs typeface="Proxima Nova"/>
                <a:sym typeface="Proxima Nova"/>
              </a:rPr>
              <a:t>基于虚机的滚动升级到最新的</a:t>
            </a:r>
            <a:r>
              <a:rPr lang="en-US" altLang="zh-CN" sz="1600" dirty="0" smtClean="0">
                <a:solidFill>
                  <a:schemeClr val="lt1"/>
                </a:solidFill>
                <a:latin typeface="Proxima Nova"/>
                <a:ea typeface="Proxima Nova"/>
                <a:cs typeface="Proxima Nova"/>
                <a:sym typeface="Proxima Nova"/>
              </a:rPr>
              <a:t>K8s</a:t>
            </a:r>
            <a:r>
              <a:rPr lang="zh-CN" altLang="en-US" sz="1600" dirty="0" smtClean="0">
                <a:solidFill>
                  <a:schemeClr val="lt1"/>
                </a:solidFill>
                <a:latin typeface="Proxima Nova"/>
                <a:ea typeface="Proxima Nova"/>
                <a:cs typeface="Proxima Nova"/>
                <a:sym typeface="Proxima Nova"/>
              </a:rPr>
              <a:t>版本</a:t>
            </a:r>
            <a:endParaRPr lang="en" sz="1600" dirty="0">
              <a:solidFill>
                <a:schemeClr val="lt1"/>
              </a:solidFill>
              <a:latin typeface="Proxima Nova"/>
              <a:ea typeface="Proxima Nova"/>
              <a:cs typeface="Proxima Nova"/>
              <a:sym typeface="Proxima Nova"/>
            </a:endParaRPr>
          </a:p>
          <a:p>
            <a:pPr marL="457200" lvl="0" indent="-330200" rtl="0">
              <a:spcBef>
                <a:spcPts val="0"/>
              </a:spcBef>
              <a:buClr>
                <a:schemeClr val="lt1"/>
              </a:buClr>
              <a:buSzPct val="100000"/>
              <a:buFont typeface="Proxima Nova"/>
              <a:buChar char="●"/>
            </a:pPr>
            <a:r>
              <a:rPr lang="zh-CN" altLang="en-US" sz="1600" dirty="0" smtClean="0">
                <a:solidFill>
                  <a:schemeClr val="lt1"/>
                </a:solidFill>
                <a:latin typeface="Proxima Nova"/>
                <a:ea typeface="Proxima Nova"/>
                <a:cs typeface="Proxima Nova"/>
                <a:sym typeface="Proxima Nova"/>
              </a:rPr>
              <a:t>系统级的高可用性和多</a:t>
            </a:r>
            <a:r>
              <a:rPr lang="en-US" altLang="zh-CN" sz="1600" dirty="0" smtClean="0">
                <a:solidFill>
                  <a:schemeClr val="lt1"/>
                </a:solidFill>
                <a:latin typeface="Proxima Nova"/>
                <a:ea typeface="Proxima Nova"/>
                <a:cs typeface="Proxima Nova"/>
                <a:sym typeface="Proxima Nova"/>
              </a:rPr>
              <a:t>AZ</a:t>
            </a:r>
            <a:r>
              <a:rPr lang="zh-CN" altLang="en-US" sz="1600" dirty="0" smtClean="0">
                <a:solidFill>
                  <a:schemeClr val="lt1"/>
                </a:solidFill>
                <a:latin typeface="Proxima Nova"/>
                <a:ea typeface="Proxima Nova"/>
                <a:cs typeface="Proxima Nova"/>
                <a:sym typeface="Proxima Nova"/>
              </a:rPr>
              <a:t>支持</a:t>
            </a:r>
            <a:endParaRPr lang="en" sz="1600" dirty="0">
              <a:solidFill>
                <a:schemeClr val="lt1"/>
              </a:solidFill>
              <a:latin typeface="Proxima Nova"/>
              <a:ea typeface="Proxima Nova"/>
              <a:cs typeface="Proxima Nova"/>
              <a:sym typeface="Proxima Nova"/>
            </a:endParaRPr>
          </a:p>
          <a:p>
            <a:pPr lvl="0" rtl="0">
              <a:spcBef>
                <a:spcPts val="0"/>
              </a:spcBef>
              <a:buNone/>
            </a:pPr>
            <a:endParaRPr sz="1600" dirty="0">
              <a:solidFill>
                <a:schemeClr val="lt1"/>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68"/>
        <p:cNvGrpSpPr/>
        <p:nvPr/>
      </p:nvGrpSpPr>
      <p:grpSpPr>
        <a:xfrm>
          <a:off x="0" y="0"/>
          <a:ext cx="0" cy="0"/>
          <a:chOff x="0" y="0"/>
          <a:chExt cx="0" cy="0"/>
        </a:xfrm>
      </p:grpSpPr>
      <p:sp>
        <p:nvSpPr>
          <p:cNvPr id="5169" name="Shape 5169"/>
          <p:cNvSpPr txBox="1">
            <a:spLocks noGrp="1"/>
          </p:cNvSpPr>
          <p:nvPr>
            <p:ph type="title"/>
          </p:nvPr>
        </p:nvSpPr>
        <p:spPr>
          <a:xfrm>
            <a:off x="253550" y="151275"/>
            <a:ext cx="8663100" cy="557700"/>
          </a:xfrm>
          <a:prstGeom prst="rect">
            <a:avLst/>
          </a:prstGeom>
        </p:spPr>
        <p:txBody>
          <a:bodyPr lIns="91425" tIns="91425" rIns="91425" bIns="91425" anchor="t" anchorCtr="0">
            <a:noAutofit/>
          </a:bodyPr>
          <a:lstStyle/>
          <a:p>
            <a:pPr lvl="0" rtl="0">
              <a:lnSpc>
                <a:spcPct val="110000"/>
              </a:lnSpc>
              <a:spcBef>
                <a:spcPts val="0"/>
              </a:spcBef>
              <a:buNone/>
            </a:pPr>
            <a:r>
              <a:rPr lang="en" sz="1500" b="0" dirty="0"/>
              <a:t>PIVOTAL CLOUD FOUNDRY OPS</a:t>
            </a:r>
          </a:p>
          <a:p>
            <a:pPr lvl="0">
              <a:lnSpc>
                <a:spcPct val="110000"/>
              </a:lnSpc>
            </a:pPr>
            <a:r>
              <a:rPr lang="en" dirty="0" smtClean="0"/>
              <a:t>+ BOSH </a:t>
            </a:r>
            <a:r>
              <a:rPr lang="zh-CN" altLang="en-US" dirty="0" smtClean="0"/>
              <a:t>运维自动化工具</a:t>
            </a:r>
            <a:endParaRPr lang="en" dirty="0"/>
          </a:p>
        </p:txBody>
      </p:sp>
      <p:sp>
        <p:nvSpPr>
          <p:cNvPr id="5170" name="Shape 5170"/>
          <p:cNvSpPr txBox="1"/>
          <p:nvPr/>
        </p:nvSpPr>
        <p:spPr>
          <a:xfrm>
            <a:off x="671625" y="2152449"/>
            <a:ext cx="3483600" cy="20355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2000" b="1" dirty="0">
                <a:solidFill>
                  <a:schemeClr val="lt2"/>
                </a:solidFill>
                <a:latin typeface="Proxima Nova"/>
                <a:ea typeface="Proxima Nova"/>
                <a:cs typeface="Proxima Nova"/>
                <a:sym typeface="Proxima Nova"/>
              </a:rPr>
              <a:t>BOSH</a:t>
            </a:r>
            <a:r>
              <a:rPr lang="en" sz="2000" dirty="0">
                <a:solidFill>
                  <a:schemeClr val="lt1"/>
                </a:solidFill>
                <a:latin typeface="Proxima Nova"/>
                <a:ea typeface="Proxima Nova"/>
                <a:cs typeface="Proxima Nova"/>
                <a:sym typeface="Proxima Nova"/>
              </a:rPr>
              <a:t> </a:t>
            </a:r>
            <a:r>
              <a:rPr lang="zh-CN" altLang="en-US" sz="2000" dirty="0" smtClean="0">
                <a:solidFill>
                  <a:schemeClr val="lt1"/>
                </a:solidFill>
                <a:latin typeface="Proxima Nova"/>
                <a:ea typeface="Proxima Nova"/>
                <a:cs typeface="Proxima Nova"/>
                <a:sym typeface="Proxima Nova"/>
              </a:rPr>
              <a:t>是一个开源工具用于系统部署、构建、生命周期管理和监控</a:t>
            </a:r>
            <a:endParaRPr lang="en" sz="2000" dirty="0">
              <a:solidFill>
                <a:schemeClr val="lt1"/>
              </a:solidFill>
              <a:latin typeface="Proxima Nova"/>
              <a:ea typeface="Proxima Nova"/>
              <a:cs typeface="Proxima Nova"/>
              <a:sym typeface="Proxima Nova"/>
            </a:endParaRPr>
          </a:p>
        </p:txBody>
      </p:sp>
      <p:grpSp>
        <p:nvGrpSpPr>
          <p:cNvPr id="5171" name="Shape 5171"/>
          <p:cNvGrpSpPr/>
          <p:nvPr/>
        </p:nvGrpSpPr>
        <p:grpSpPr>
          <a:xfrm>
            <a:off x="758428" y="1317416"/>
            <a:ext cx="749893" cy="500035"/>
            <a:chOff x="2636350" y="1999075"/>
            <a:chExt cx="2571650" cy="1714800"/>
          </a:xfrm>
        </p:grpSpPr>
        <p:sp>
          <p:nvSpPr>
            <p:cNvPr id="5172" name="Shape 5172"/>
            <p:cNvSpPr/>
            <p:nvPr/>
          </p:nvSpPr>
          <p:spPr>
            <a:xfrm>
              <a:off x="2636350" y="2766100"/>
              <a:ext cx="1368225" cy="947775"/>
            </a:xfrm>
            <a:custGeom>
              <a:avLst/>
              <a:gdLst/>
              <a:ahLst/>
              <a:cxnLst/>
              <a:rect l="0" t="0" r="0" b="0"/>
              <a:pathLst>
                <a:path w="54729" h="37911" extrusionOk="0">
                  <a:moveTo>
                    <a:pt x="27354" y="1"/>
                  </a:moveTo>
                  <a:cubicBezTo>
                    <a:pt x="12281" y="1"/>
                    <a:pt x="0" y="12281"/>
                    <a:pt x="0" y="27375"/>
                  </a:cubicBezTo>
                  <a:cubicBezTo>
                    <a:pt x="0" y="29881"/>
                    <a:pt x="349" y="32304"/>
                    <a:pt x="986" y="34604"/>
                  </a:cubicBezTo>
                  <a:cubicBezTo>
                    <a:pt x="1232" y="35487"/>
                    <a:pt x="1499" y="36349"/>
                    <a:pt x="1828" y="37191"/>
                  </a:cubicBezTo>
                  <a:cubicBezTo>
                    <a:pt x="1992" y="37623"/>
                    <a:pt x="2423" y="37910"/>
                    <a:pt x="2875" y="37910"/>
                  </a:cubicBezTo>
                  <a:lnTo>
                    <a:pt x="10330" y="37910"/>
                  </a:lnTo>
                  <a:cubicBezTo>
                    <a:pt x="11192" y="37910"/>
                    <a:pt x="11726" y="36986"/>
                    <a:pt x="11315" y="36247"/>
                  </a:cubicBezTo>
                  <a:cubicBezTo>
                    <a:pt x="11028" y="35713"/>
                    <a:pt x="10761" y="35179"/>
                    <a:pt x="10515" y="34604"/>
                  </a:cubicBezTo>
                  <a:cubicBezTo>
                    <a:pt x="9549" y="32386"/>
                    <a:pt x="9015" y="29942"/>
                    <a:pt x="9015" y="27375"/>
                  </a:cubicBezTo>
                  <a:cubicBezTo>
                    <a:pt x="9015" y="17251"/>
                    <a:pt x="17250" y="9016"/>
                    <a:pt x="27354" y="9016"/>
                  </a:cubicBezTo>
                  <a:cubicBezTo>
                    <a:pt x="37478" y="9016"/>
                    <a:pt x="45713" y="17251"/>
                    <a:pt x="45713" y="27375"/>
                  </a:cubicBezTo>
                  <a:cubicBezTo>
                    <a:pt x="45713" y="29942"/>
                    <a:pt x="45159" y="32386"/>
                    <a:pt x="44194" y="34604"/>
                  </a:cubicBezTo>
                  <a:cubicBezTo>
                    <a:pt x="43947" y="35199"/>
                    <a:pt x="43660" y="35774"/>
                    <a:pt x="43352" y="36349"/>
                  </a:cubicBezTo>
                  <a:cubicBezTo>
                    <a:pt x="42962" y="37048"/>
                    <a:pt x="43475" y="37910"/>
                    <a:pt x="44276" y="37910"/>
                  </a:cubicBezTo>
                  <a:lnTo>
                    <a:pt x="51895" y="37910"/>
                  </a:lnTo>
                  <a:cubicBezTo>
                    <a:pt x="52326" y="37910"/>
                    <a:pt x="52716" y="37643"/>
                    <a:pt x="52880" y="37232"/>
                  </a:cubicBezTo>
                  <a:cubicBezTo>
                    <a:pt x="53209" y="36390"/>
                    <a:pt x="53497" y="35507"/>
                    <a:pt x="53743" y="34604"/>
                  </a:cubicBezTo>
                  <a:cubicBezTo>
                    <a:pt x="54380" y="32304"/>
                    <a:pt x="54729" y="29881"/>
                    <a:pt x="54729" y="27375"/>
                  </a:cubicBezTo>
                  <a:cubicBezTo>
                    <a:pt x="54729" y="12281"/>
                    <a:pt x="42448" y="1"/>
                    <a:pt x="27354" y="1"/>
                  </a:cubicBezTo>
                  <a:close/>
                </a:path>
              </a:pathLst>
            </a:custGeom>
            <a:solidFill>
              <a:srgbClr val="048371"/>
            </a:solidFill>
            <a:ln>
              <a:noFill/>
            </a:ln>
          </p:spPr>
          <p:txBody>
            <a:bodyPr lIns="91425" tIns="91425" rIns="91425" bIns="91425" anchor="ctr" anchorCtr="0">
              <a:noAutofit/>
            </a:bodyPr>
            <a:lstStyle/>
            <a:p>
              <a:pPr lvl="0">
                <a:spcBef>
                  <a:spcPts val="0"/>
                </a:spcBef>
                <a:buNone/>
              </a:pPr>
              <a:endParaRPr/>
            </a:p>
          </p:txBody>
        </p:sp>
        <p:sp>
          <p:nvSpPr>
            <p:cNvPr id="5173" name="Shape 5173"/>
            <p:cNvSpPr/>
            <p:nvPr/>
          </p:nvSpPr>
          <p:spPr>
            <a:xfrm>
              <a:off x="3232900" y="2540725"/>
              <a:ext cx="1736350" cy="1173150"/>
            </a:xfrm>
            <a:custGeom>
              <a:avLst/>
              <a:gdLst/>
              <a:ahLst/>
              <a:cxnLst/>
              <a:rect l="0" t="0" r="0" b="0"/>
              <a:pathLst>
                <a:path w="69454" h="46926" extrusionOk="0">
                  <a:moveTo>
                    <a:pt x="34727" y="0"/>
                  </a:moveTo>
                  <a:cubicBezTo>
                    <a:pt x="15567" y="0"/>
                    <a:pt x="1" y="15587"/>
                    <a:pt x="1" y="34727"/>
                  </a:cubicBezTo>
                  <a:cubicBezTo>
                    <a:pt x="1" y="37787"/>
                    <a:pt x="391" y="40744"/>
                    <a:pt x="1151" y="43557"/>
                  </a:cubicBezTo>
                  <a:cubicBezTo>
                    <a:pt x="1377" y="44461"/>
                    <a:pt x="1644" y="45323"/>
                    <a:pt x="1952" y="46186"/>
                  </a:cubicBezTo>
                  <a:cubicBezTo>
                    <a:pt x="2096" y="46638"/>
                    <a:pt x="2527" y="46925"/>
                    <a:pt x="2979" y="46925"/>
                  </a:cubicBezTo>
                  <a:lnTo>
                    <a:pt x="10331" y="46925"/>
                  </a:lnTo>
                  <a:cubicBezTo>
                    <a:pt x="11132" y="46925"/>
                    <a:pt x="11645" y="46104"/>
                    <a:pt x="11316" y="45364"/>
                  </a:cubicBezTo>
                  <a:cubicBezTo>
                    <a:pt x="11049" y="44789"/>
                    <a:pt x="10803" y="44173"/>
                    <a:pt x="10598" y="43557"/>
                  </a:cubicBezTo>
                  <a:lnTo>
                    <a:pt x="10577" y="43557"/>
                  </a:lnTo>
                  <a:cubicBezTo>
                    <a:pt x="9571" y="40805"/>
                    <a:pt x="9016" y="37828"/>
                    <a:pt x="9016" y="34727"/>
                  </a:cubicBezTo>
                  <a:cubicBezTo>
                    <a:pt x="9016" y="20557"/>
                    <a:pt x="20537" y="9016"/>
                    <a:pt x="34727" y="9016"/>
                  </a:cubicBezTo>
                  <a:cubicBezTo>
                    <a:pt x="48897" y="9016"/>
                    <a:pt x="60439" y="20557"/>
                    <a:pt x="60439" y="34727"/>
                  </a:cubicBezTo>
                  <a:cubicBezTo>
                    <a:pt x="60439" y="37828"/>
                    <a:pt x="59864" y="40805"/>
                    <a:pt x="58857" y="43557"/>
                  </a:cubicBezTo>
                  <a:cubicBezTo>
                    <a:pt x="58631" y="44194"/>
                    <a:pt x="58364" y="44830"/>
                    <a:pt x="58097" y="45447"/>
                  </a:cubicBezTo>
                  <a:cubicBezTo>
                    <a:pt x="57769" y="46145"/>
                    <a:pt x="58282" y="46925"/>
                    <a:pt x="59042" y="46925"/>
                  </a:cubicBezTo>
                  <a:lnTo>
                    <a:pt x="66497" y="46925"/>
                  </a:lnTo>
                  <a:cubicBezTo>
                    <a:pt x="66949" y="46925"/>
                    <a:pt x="67339" y="46638"/>
                    <a:pt x="67482" y="46227"/>
                  </a:cubicBezTo>
                  <a:cubicBezTo>
                    <a:pt x="67791" y="45364"/>
                    <a:pt x="68057" y="44461"/>
                    <a:pt x="68304" y="43557"/>
                  </a:cubicBezTo>
                  <a:cubicBezTo>
                    <a:pt x="69043" y="40744"/>
                    <a:pt x="69454" y="37787"/>
                    <a:pt x="69454" y="34727"/>
                  </a:cubicBezTo>
                  <a:cubicBezTo>
                    <a:pt x="69454" y="15587"/>
                    <a:pt x="53867" y="0"/>
                    <a:pt x="34727" y="0"/>
                  </a:cubicBezTo>
                  <a:close/>
                </a:path>
              </a:pathLst>
            </a:custGeom>
            <a:solidFill>
              <a:srgbClr val="1AB19E"/>
            </a:solidFill>
            <a:ln>
              <a:noFill/>
            </a:ln>
          </p:spPr>
          <p:txBody>
            <a:bodyPr lIns="91425" tIns="91425" rIns="91425" bIns="91425" anchor="ctr" anchorCtr="0">
              <a:noAutofit/>
            </a:bodyPr>
            <a:lstStyle/>
            <a:p>
              <a:pPr lvl="0">
                <a:spcBef>
                  <a:spcPts val="0"/>
                </a:spcBef>
                <a:buNone/>
              </a:pPr>
              <a:endParaRPr/>
            </a:p>
          </p:txBody>
        </p:sp>
        <p:sp>
          <p:nvSpPr>
            <p:cNvPr id="5174" name="Shape 5174"/>
            <p:cNvSpPr/>
            <p:nvPr/>
          </p:nvSpPr>
          <p:spPr>
            <a:xfrm>
              <a:off x="3042450" y="1999075"/>
              <a:ext cx="1539200" cy="1143900"/>
            </a:xfrm>
            <a:custGeom>
              <a:avLst/>
              <a:gdLst/>
              <a:ahLst/>
              <a:cxnLst/>
              <a:rect l="0" t="0" r="0" b="0"/>
              <a:pathLst>
                <a:path w="61568" h="45756" extrusionOk="0">
                  <a:moveTo>
                    <a:pt x="30784" y="1"/>
                  </a:moveTo>
                  <a:cubicBezTo>
                    <a:pt x="13800" y="1"/>
                    <a:pt x="0" y="13821"/>
                    <a:pt x="0" y="30784"/>
                  </a:cubicBezTo>
                  <a:cubicBezTo>
                    <a:pt x="0" y="31749"/>
                    <a:pt x="41" y="32674"/>
                    <a:pt x="123" y="33598"/>
                  </a:cubicBezTo>
                  <a:lnTo>
                    <a:pt x="9200" y="33598"/>
                  </a:lnTo>
                  <a:cubicBezTo>
                    <a:pt x="9077" y="32674"/>
                    <a:pt x="9015" y="31749"/>
                    <a:pt x="9015" y="30784"/>
                  </a:cubicBezTo>
                  <a:cubicBezTo>
                    <a:pt x="9015" y="18791"/>
                    <a:pt x="18770" y="9016"/>
                    <a:pt x="30784" y="9016"/>
                  </a:cubicBezTo>
                  <a:cubicBezTo>
                    <a:pt x="42777" y="9016"/>
                    <a:pt x="52552" y="18791"/>
                    <a:pt x="52552" y="30784"/>
                  </a:cubicBezTo>
                  <a:cubicBezTo>
                    <a:pt x="52552" y="31195"/>
                    <a:pt x="52531" y="31585"/>
                    <a:pt x="52511" y="31975"/>
                  </a:cubicBezTo>
                  <a:cubicBezTo>
                    <a:pt x="52264" y="36432"/>
                    <a:pt x="50683" y="40539"/>
                    <a:pt x="48157" y="43886"/>
                  </a:cubicBezTo>
                  <a:cubicBezTo>
                    <a:pt x="47582" y="44667"/>
                    <a:pt x="48116" y="45755"/>
                    <a:pt x="49081" y="45755"/>
                  </a:cubicBezTo>
                  <a:lnTo>
                    <a:pt x="56967" y="45755"/>
                  </a:lnTo>
                  <a:cubicBezTo>
                    <a:pt x="57398" y="45755"/>
                    <a:pt x="57809" y="45529"/>
                    <a:pt x="58014" y="45139"/>
                  </a:cubicBezTo>
                  <a:cubicBezTo>
                    <a:pt x="60109" y="41176"/>
                    <a:pt x="61341" y="36719"/>
                    <a:pt x="61526" y="31975"/>
                  </a:cubicBezTo>
                  <a:cubicBezTo>
                    <a:pt x="61547" y="31585"/>
                    <a:pt x="61567" y="31195"/>
                    <a:pt x="61567" y="30784"/>
                  </a:cubicBezTo>
                  <a:cubicBezTo>
                    <a:pt x="61567" y="13821"/>
                    <a:pt x="47746" y="1"/>
                    <a:pt x="30784" y="1"/>
                  </a:cubicBezTo>
                  <a:close/>
                </a:path>
              </a:pathLst>
            </a:custGeom>
            <a:solidFill>
              <a:srgbClr val="048371"/>
            </a:solidFill>
            <a:ln>
              <a:noFill/>
            </a:ln>
          </p:spPr>
          <p:txBody>
            <a:bodyPr lIns="91425" tIns="91425" rIns="91425" bIns="91425" anchor="ctr" anchorCtr="0">
              <a:noAutofit/>
            </a:bodyPr>
            <a:lstStyle/>
            <a:p>
              <a:pPr lvl="0">
                <a:spcBef>
                  <a:spcPts val="0"/>
                </a:spcBef>
                <a:buNone/>
              </a:pPr>
              <a:endParaRPr/>
            </a:p>
          </p:txBody>
        </p:sp>
        <p:sp>
          <p:nvSpPr>
            <p:cNvPr id="5175" name="Shape 5175"/>
            <p:cNvSpPr/>
            <p:nvPr/>
          </p:nvSpPr>
          <p:spPr>
            <a:xfrm>
              <a:off x="4999525" y="3599350"/>
              <a:ext cx="208475" cy="114525"/>
            </a:xfrm>
            <a:custGeom>
              <a:avLst/>
              <a:gdLst/>
              <a:ahLst/>
              <a:cxnLst/>
              <a:rect l="0" t="0" r="0" b="0"/>
              <a:pathLst>
                <a:path w="8339" h="4581" extrusionOk="0">
                  <a:moveTo>
                    <a:pt x="1" y="1"/>
                  </a:moveTo>
                  <a:lnTo>
                    <a:pt x="1" y="555"/>
                  </a:lnTo>
                  <a:lnTo>
                    <a:pt x="1274" y="555"/>
                  </a:lnTo>
                  <a:lnTo>
                    <a:pt x="1274" y="4580"/>
                  </a:lnTo>
                  <a:lnTo>
                    <a:pt x="1869" y="4580"/>
                  </a:lnTo>
                  <a:lnTo>
                    <a:pt x="1869" y="555"/>
                  </a:lnTo>
                  <a:lnTo>
                    <a:pt x="3163" y="555"/>
                  </a:lnTo>
                  <a:lnTo>
                    <a:pt x="3163" y="1"/>
                  </a:lnTo>
                  <a:close/>
                  <a:moveTo>
                    <a:pt x="3902" y="1"/>
                  </a:moveTo>
                  <a:lnTo>
                    <a:pt x="3902" y="4580"/>
                  </a:lnTo>
                  <a:lnTo>
                    <a:pt x="4477" y="4580"/>
                  </a:lnTo>
                  <a:lnTo>
                    <a:pt x="4477" y="802"/>
                  </a:lnTo>
                  <a:lnTo>
                    <a:pt x="6038" y="4580"/>
                  </a:lnTo>
                  <a:lnTo>
                    <a:pt x="6202" y="4580"/>
                  </a:lnTo>
                  <a:lnTo>
                    <a:pt x="7763" y="802"/>
                  </a:lnTo>
                  <a:lnTo>
                    <a:pt x="7763" y="4580"/>
                  </a:lnTo>
                  <a:lnTo>
                    <a:pt x="8338" y="4580"/>
                  </a:lnTo>
                  <a:lnTo>
                    <a:pt x="8338" y="1"/>
                  </a:lnTo>
                  <a:lnTo>
                    <a:pt x="7455" y="1"/>
                  </a:lnTo>
                  <a:lnTo>
                    <a:pt x="6120" y="3327"/>
                  </a:lnTo>
                  <a:lnTo>
                    <a:pt x="4785" y="1"/>
                  </a:lnTo>
                  <a:close/>
                </a:path>
              </a:pathLst>
            </a:custGeom>
            <a:solidFill>
              <a:srgbClr val="048371"/>
            </a:solidFill>
            <a:ln>
              <a:noFill/>
            </a:ln>
          </p:spPr>
          <p:txBody>
            <a:bodyPr lIns="91425" tIns="91425" rIns="91425" bIns="91425" anchor="ctr" anchorCtr="0">
              <a:noAutofit/>
            </a:bodyPr>
            <a:lstStyle/>
            <a:p>
              <a:pPr lvl="0">
                <a:spcBef>
                  <a:spcPts val="0"/>
                </a:spcBef>
                <a:buNone/>
              </a:pPr>
              <a:endParaRPr/>
            </a:p>
          </p:txBody>
        </p:sp>
      </p:grpSp>
      <p:sp>
        <p:nvSpPr>
          <p:cNvPr id="5176" name="Shape 5176"/>
          <p:cNvSpPr/>
          <p:nvPr/>
        </p:nvSpPr>
        <p:spPr>
          <a:xfrm rot="2700000">
            <a:off x="1632539" y="1342268"/>
            <a:ext cx="460326" cy="460326"/>
          </a:xfrm>
          <a:prstGeom prst="mathPlus">
            <a:avLst>
              <a:gd name="adj1" fmla="val 10129"/>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5177" name="Shape 5177"/>
          <p:cNvSpPr/>
          <p:nvPr/>
        </p:nvSpPr>
        <p:spPr>
          <a:xfrm>
            <a:off x="2284742" y="1317425"/>
            <a:ext cx="1351500" cy="500100"/>
          </a:xfrm>
          <a:prstGeom prst="roundRect">
            <a:avLst>
              <a:gd name="adj" fmla="val 13626"/>
            </a:avLst>
          </a:prstGeom>
          <a:solidFill>
            <a:srgbClr val="CFD5DD"/>
          </a:solidFill>
          <a:ln>
            <a:noFill/>
          </a:ln>
        </p:spPr>
        <p:txBody>
          <a:bodyPr lIns="0" tIns="0" rIns="0" bIns="9125" anchor="ctr" anchorCtr="0">
            <a:noAutofit/>
          </a:bodyPr>
          <a:lstStyle/>
          <a:p>
            <a:pPr marL="0" marR="0" lvl="0" indent="0" algn="ctr" rtl="0">
              <a:spcBef>
                <a:spcPts val="0"/>
              </a:spcBef>
              <a:buSzPct val="25000"/>
              <a:buNone/>
            </a:pPr>
            <a:r>
              <a:rPr lang="en" sz="2500">
                <a:solidFill>
                  <a:schemeClr val="dk1"/>
                </a:solidFill>
                <a:latin typeface="Proxima Nova"/>
                <a:ea typeface="Proxima Nova"/>
                <a:cs typeface="Proxima Nova"/>
                <a:sym typeface="Proxima Nova"/>
              </a:rPr>
              <a:t>BOSH</a:t>
            </a:r>
          </a:p>
        </p:txBody>
      </p:sp>
      <p:sp>
        <p:nvSpPr>
          <p:cNvPr id="5178" name="Shape 5178"/>
          <p:cNvSpPr txBox="1"/>
          <p:nvPr/>
        </p:nvSpPr>
        <p:spPr>
          <a:xfrm>
            <a:off x="4827950" y="1047049"/>
            <a:ext cx="4012500" cy="3648300"/>
          </a:xfrm>
          <a:prstGeom prst="rect">
            <a:avLst/>
          </a:prstGeom>
          <a:noFill/>
          <a:ln>
            <a:noFill/>
          </a:ln>
        </p:spPr>
        <p:txBody>
          <a:bodyPr lIns="91425" tIns="91425" rIns="91425" bIns="91425" anchor="t" anchorCtr="0">
            <a:noAutofit/>
          </a:bodyPr>
          <a:lstStyle/>
          <a:p>
            <a:pPr lvl="0" rtl="0">
              <a:lnSpc>
                <a:spcPct val="100000"/>
              </a:lnSpc>
              <a:spcBef>
                <a:spcPts val="0"/>
              </a:spcBef>
              <a:spcAft>
                <a:spcPts val="1500"/>
              </a:spcAft>
              <a:buNone/>
            </a:pPr>
            <a:r>
              <a:rPr lang="zh-CN" altLang="en-US" sz="1600" dirty="0" smtClean="0">
                <a:solidFill>
                  <a:schemeClr val="lt2"/>
                </a:solidFill>
                <a:latin typeface="Proxima Nova"/>
                <a:ea typeface="Proxima Nova"/>
                <a:cs typeface="Proxima Nova"/>
                <a:sym typeface="Proxima Nova"/>
              </a:rPr>
              <a:t>内置</a:t>
            </a:r>
            <a:r>
              <a:rPr lang="en-US" altLang="zh-CN" sz="1600" dirty="0" smtClean="0">
                <a:solidFill>
                  <a:schemeClr val="lt2"/>
                </a:solidFill>
                <a:latin typeface="Proxima Nova"/>
                <a:ea typeface="Proxima Nova"/>
                <a:cs typeface="Proxima Nova"/>
                <a:sym typeface="Proxima Nova"/>
              </a:rPr>
              <a:t>OS</a:t>
            </a:r>
            <a:r>
              <a:rPr lang="zh-CN" altLang="en-US" sz="1600" dirty="0" smtClean="0">
                <a:solidFill>
                  <a:schemeClr val="lt2"/>
                </a:solidFill>
                <a:latin typeface="Proxima Nova"/>
                <a:ea typeface="Proxima Nova"/>
                <a:cs typeface="Proxima Nova"/>
                <a:sym typeface="Proxima Nova"/>
              </a:rPr>
              <a:t>的系统打包</a:t>
            </a:r>
            <a:endParaRPr lang="en" sz="1600" dirty="0">
              <a:solidFill>
                <a:schemeClr val="lt2"/>
              </a:solidFill>
              <a:latin typeface="Proxima Nova"/>
              <a:ea typeface="Proxima Nova"/>
              <a:cs typeface="Proxima Nova"/>
              <a:sym typeface="Proxima Nova"/>
            </a:endParaRPr>
          </a:p>
          <a:p>
            <a:pPr lvl="0" rtl="0">
              <a:lnSpc>
                <a:spcPct val="100000"/>
              </a:lnSpc>
              <a:spcBef>
                <a:spcPts val="0"/>
              </a:spcBef>
              <a:spcAft>
                <a:spcPts val="1500"/>
              </a:spcAft>
              <a:buNone/>
            </a:pPr>
            <a:r>
              <a:rPr lang="zh-CN" altLang="en-US" sz="1600" dirty="0" smtClean="0">
                <a:solidFill>
                  <a:schemeClr val="lt2"/>
                </a:solidFill>
                <a:latin typeface="Proxima Nova"/>
                <a:ea typeface="Proxima Nova"/>
                <a:cs typeface="Proxima Nova"/>
                <a:sym typeface="Proxima Nova"/>
              </a:rPr>
              <a:t>在任何</a:t>
            </a:r>
            <a:r>
              <a:rPr lang="en-US" altLang="zh-CN" sz="1600" dirty="0" smtClean="0">
                <a:solidFill>
                  <a:schemeClr val="lt2"/>
                </a:solidFill>
                <a:latin typeface="Proxima Nova"/>
                <a:ea typeface="Proxima Nova"/>
                <a:cs typeface="Proxima Nova"/>
                <a:sym typeface="Proxima Nova"/>
              </a:rPr>
              <a:t>IaaS</a:t>
            </a:r>
            <a:r>
              <a:rPr lang="zh-CN" altLang="en-US" sz="1600" dirty="0" smtClean="0">
                <a:solidFill>
                  <a:schemeClr val="lt2"/>
                </a:solidFill>
                <a:latin typeface="Proxima Nova"/>
                <a:ea typeface="Proxima Nova"/>
                <a:cs typeface="Proxima Nova"/>
                <a:sym typeface="Proxima Nova"/>
              </a:rPr>
              <a:t>上都可以部署虚机</a:t>
            </a:r>
            <a:endParaRPr lang="en" sz="1600" dirty="0">
              <a:solidFill>
                <a:schemeClr val="lt2"/>
              </a:solidFill>
              <a:latin typeface="Proxima Nova"/>
              <a:ea typeface="Proxima Nova"/>
              <a:cs typeface="Proxima Nova"/>
              <a:sym typeface="Proxima Nova"/>
            </a:endParaRPr>
          </a:p>
          <a:p>
            <a:pPr lvl="0" rtl="0">
              <a:lnSpc>
                <a:spcPct val="100000"/>
              </a:lnSpc>
              <a:spcBef>
                <a:spcPts val="0"/>
              </a:spcBef>
              <a:spcAft>
                <a:spcPts val="1500"/>
              </a:spcAft>
              <a:buNone/>
            </a:pPr>
            <a:r>
              <a:rPr lang="zh-CN" altLang="en-US" sz="1600" dirty="0" smtClean="0">
                <a:solidFill>
                  <a:schemeClr val="lt2"/>
                </a:solidFill>
                <a:latin typeface="Proxima Nova"/>
                <a:ea typeface="Proxima Nova"/>
                <a:cs typeface="Proxima Nova"/>
                <a:sym typeface="Proxima Nova"/>
              </a:rPr>
              <a:t>跨</a:t>
            </a:r>
            <a:r>
              <a:rPr lang="en-US" altLang="zh-CN" sz="1600" dirty="0" smtClean="0">
                <a:solidFill>
                  <a:schemeClr val="lt2"/>
                </a:solidFill>
                <a:latin typeface="Proxima Nova"/>
                <a:ea typeface="Proxima Nova"/>
                <a:cs typeface="Proxima Nova"/>
                <a:sym typeface="Proxima Nova"/>
              </a:rPr>
              <a:t>AZ</a:t>
            </a:r>
            <a:r>
              <a:rPr lang="zh-CN" altLang="en-US" sz="1600" dirty="0" smtClean="0">
                <a:solidFill>
                  <a:schemeClr val="lt2"/>
                </a:solidFill>
                <a:latin typeface="Proxima Nova"/>
                <a:ea typeface="Proxima Nova"/>
                <a:cs typeface="Proxima Nova"/>
                <a:sym typeface="Proxima Nova"/>
              </a:rPr>
              <a:t>的部署软件</a:t>
            </a:r>
            <a:endParaRPr lang="en" sz="1600" dirty="0">
              <a:solidFill>
                <a:schemeClr val="lt2"/>
              </a:solidFill>
              <a:latin typeface="Proxima Nova"/>
              <a:ea typeface="Proxima Nova"/>
              <a:cs typeface="Proxima Nova"/>
              <a:sym typeface="Proxima Nova"/>
            </a:endParaRPr>
          </a:p>
          <a:p>
            <a:pPr lvl="0" rtl="0">
              <a:lnSpc>
                <a:spcPct val="100000"/>
              </a:lnSpc>
              <a:spcBef>
                <a:spcPts val="0"/>
              </a:spcBef>
              <a:spcAft>
                <a:spcPts val="1500"/>
              </a:spcAft>
              <a:buNone/>
            </a:pPr>
            <a:r>
              <a:rPr lang="zh-CN" altLang="en-US" sz="1600" dirty="0" smtClean="0">
                <a:solidFill>
                  <a:schemeClr val="lt2"/>
                </a:solidFill>
                <a:latin typeface="Proxima Nova"/>
                <a:ea typeface="Proxima Nova"/>
                <a:cs typeface="Proxima Nova"/>
                <a:sym typeface="Proxima Nova"/>
              </a:rPr>
              <a:t>健康监控</a:t>
            </a:r>
            <a:r>
              <a:rPr lang="en" sz="1600" dirty="0" smtClean="0">
                <a:solidFill>
                  <a:schemeClr val="lt2"/>
                </a:solidFill>
                <a:latin typeface="Proxima Nova"/>
                <a:ea typeface="Proxima Nova"/>
                <a:cs typeface="Proxima Nova"/>
                <a:sym typeface="Proxima Nova"/>
              </a:rPr>
              <a:t> (</a:t>
            </a:r>
            <a:r>
              <a:rPr lang="zh-CN" altLang="en-US" sz="1600" dirty="0" smtClean="0">
                <a:solidFill>
                  <a:schemeClr val="lt2"/>
                </a:solidFill>
                <a:latin typeface="Proxima Nova"/>
                <a:ea typeface="Proxima Nova"/>
                <a:cs typeface="Proxima Nova"/>
                <a:sym typeface="Proxima Nova"/>
              </a:rPr>
              <a:t>虚机</a:t>
            </a:r>
            <a:r>
              <a:rPr lang="en-US" altLang="zh-CN" sz="1600" dirty="0" smtClean="0">
                <a:solidFill>
                  <a:schemeClr val="lt2"/>
                </a:solidFill>
                <a:latin typeface="Proxima Nova"/>
                <a:ea typeface="Proxima Nova"/>
                <a:cs typeface="Proxima Nova"/>
                <a:sym typeface="Proxima Nova"/>
              </a:rPr>
              <a:t>/</a:t>
            </a:r>
            <a:r>
              <a:rPr lang="zh-CN" altLang="en-US" sz="1600" dirty="0" smtClean="0">
                <a:solidFill>
                  <a:schemeClr val="lt2"/>
                </a:solidFill>
                <a:latin typeface="Proxima Nova"/>
                <a:ea typeface="Proxima Nova"/>
                <a:cs typeface="Proxima Nova"/>
                <a:sym typeface="Proxima Nova"/>
              </a:rPr>
              <a:t>服务器和进程</a:t>
            </a:r>
            <a:r>
              <a:rPr lang="en" sz="1600" dirty="0" smtClean="0">
                <a:solidFill>
                  <a:schemeClr val="lt2"/>
                </a:solidFill>
                <a:latin typeface="Proxima Nova"/>
                <a:ea typeface="Proxima Nova"/>
                <a:cs typeface="Proxima Nova"/>
                <a:sym typeface="Proxima Nova"/>
              </a:rPr>
              <a:t>)</a:t>
            </a:r>
            <a:endParaRPr lang="en" sz="1600" dirty="0">
              <a:solidFill>
                <a:schemeClr val="lt2"/>
              </a:solidFill>
              <a:latin typeface="Proxima Nova"/>
              <a:ea typeface="Proxima Nova"/>
              <a:cs typeface="Proxima Nova"/>
              <a:sym typeface="Proxima Nova"/>
            </a:endParaRPr>
          </a:p>
          <a:p>
            <a:pPr lvl="0" rtl="0">
              <a:lnSpc>
                <a:spcPct val="100000"/>
              </a:lnSpc>
              <a:spcBef>
                <a:spcPts val="0"/>
              </a:spcBef>
              <a:spcAft>
                <a:spcPts val="1500"/>
              </a:spcAft>
              <a:buNone/>
            </a:pPr>
            <a:r>
              <a:rPr lang="zh-CN" altLang="en-US" sz="1600" dirty="0">
                <a:solidFill>
                  <a:schemeClr val="lt2"/>
                </a:solidFill>
                <a:latin typeface="Proxima Nova"/>
                <a:ea typeface="Proxima Nova"/>
                <a:cs typeface="Proxima Nova"/>
                <a:sym typeface="Proxima Nova"/>
              </a:rPr>
              <a:t>自</a:t>
            </a:r>
            <a:r>
              <a:rPr lang="zh-CN" altLang="en-US" sz="1600" dirty="0" smtClean="0">
                <a:solidFill>
                  <a:schemeClr val="lt2"/>
                </a:solidFill>
                <a:latin typeface="Proxima Nova"/>
                <a:ea typeface="Proxima Nova"/>
                <a:cs typeface="Proxima Nova"/>
                <a:sym typeface="Proxima Nova"/>
              </a:rPr>
              <a:t>愈机制</a:t>
            </a:r>
            <a:r>
              <a:rPr lang="en-US" altLang="zh-CN" sz="1600" dirty="0" smtClean="0">
                <a:solidFill>
                  <a:schemeClr val="lt2"/>
                </a:solidFill>
                <a:latin typeface="Proxima Nova"/>
                <a:ea typeface="Proxima Nova"/>
                <a:cs typeface="Proxima Nova"/>
                <a:sym typeface="Proxima Nova"/>
              </a:rPr>
              <a:t>(</a:t>
            </a:r>
            <a:r>
              <a:rPr lang="zh-CN" altLang="en-US" sz="1600" dirty="0" smtClean="0">
                <a:solidFill>
                  <a:schemeClr val="lt2"/>
                </a:solidFill>
                <a:latin typeface="Proxima Nova"/>
                <a:ea typeface="Proxima Nova"/>
                <a:cs typeface="Proxima Nova"/>
                <a:sym typeface="Proxima Nova"/>
              </a:rPr>
              <a:t>重构</a:t>
            </a:r>
            <a:r>
              <a:rPr lang="en-US" altLang="zh-CN" sz="1600" dirty="0" smtClean="0">
                <a:solidFill>
                  <a:schemeClr val="lt2"/>
                </a:solidFill>
                <a:latin typeface="Proxima Nova"/>
                <a:ea typeface="Proxima Nova"/>
                <a:cs typeface="Proxima Nova"/>
                <a:sym typeface="Proxima Nova"/>
              </a:rPr>
              <a:t>)</a:t>
            </a:r>
            <a:endParaRPr lang="en" sz="1600" dirty="0">
              <a:solidFill>
                <a:schemeClr val="lt2"/>
              </a:solidFill>
              <a:latin typeface="Proxima Nova"/>
              <a:ea typeface="Proxima Nova"/>
              <a:cs typeface="Proxima Nova"/>
              <a:sym typeface="Proxima Nova"/>
            </a:endParaRPr>
          </a:p>
          <a:p>
            <a:pPr lvl="0" rtl="0">
              <a:lnSpc>
                <a:spcPct val="100000"/>
              </a:lnSpc>
              <a:spcBef>
                <a:spcPts val="0"/>
              </a:spcBef>
              <a:spcAft>
                <a:spcPts val="1500"/>
              </a:spcAft>
              <a:buNone/>
            </a:pPr>
            <a:r>
              <a:rPr lang="zh-CN" altLang="en-US" sz="1600" dirty="0" smtClean="0">
                <a:solidFill>
                  <a:schemeClr val="lt2"/>
                </a:solidFill>
                <a:latin typeface="Proxima Nova"/>
                <a:ea typeface="Proxima Nova"/>
                <a:cs typeface="Proxima Nova"/>
                <a:sym typeface="Proxima Nova"/>
              </a:rPr>
              <a:t>存储管理</a:t>
            </a:r>
            <a:endParaRPr lang="en" sz="1600" dirty="0">
              <a:solidFill>
                <a:schemeClr val="lt2"/>
              </a:solidFill>
              <a:latin typeface="Proxima Nova"/>
              <a:ea typeface="Proxima Nova"/>
              <a:cs typeface="Proxima Nova"/>
              <a:sym typeface="Proxima Nova"/>
            </a:endParaRPr>
          </a:p>
          <a:p>
            <a:pPr lvl="0" rtl="0">
              <a:lnSpc>
                <a:spcPct val="100000"/>
              </a:lnSpc>
              <a:spcBef>
                <a:spcPts val="0"/>
              </a:spcBef>
              <a:spcAft>
                <a:spcPts val="1500"/>
              </a:spcAft>
              <a:buNone/>
            </a:pPr>
            <a:r>
              <a:rPr lang="zh-CN" altLang="en-US" sz="1600" dirty="0" smtClean="0">
                <a:solidFill>
                  <a:schemeClr val="lt2"/>
                </a:solidFill>
                <a:latin typeface="Proxima Nova"/>
                <a:ea typeface="Proxima Nova"/>
                <a:cs typeface="Proxima Nova"/>
                <a:sym typeface="Proxima Nova"/>
              </a:rPr>
              <a:t>通过金丝雀的方式滚动升级</a:t>
            </a:r>
            <a:endParaRPr lang="en" sz="1600" dirty="0">
              <a:solidFill>
                <a:schemeClr val="lt2"/>
              </a:solidFill>
              <a:latin typeface="Proxima Nova"/>
              <a:ea typeface="Proxima Nova"/>
              <a:cs typeface="Proxima Nova"/>
              <a:sym typeface="Proxima Nova"/>
            </a:endParaRPr>
          </a:p>
          <a:p>
            <a:pPr lvl="0" rtl="0">
              <a:lnSpc>
                <a:spcPct val="100000"/>
              </a:lnSpc>
              <a:spcBef>
                <a:spcPts val="0"/>
              </a:spcBef>
              <a:spcAft>
                <a:spcPts val="1500"/>
              </a:spcAft>
              <a:buNone/>
            </a:pPr>
            <a:r>
              <a:rPr lang="zh-CN" altLang="en-US" sz="1600" dirty="0" smtClean="0">
                <a:solidFill>
                  <a:schemeClr val="lt2"/>
                </a:solidFill>
                <a:latin typeface="Proxima Nova"/>
                <a:ea typeface="Proxima Nova"/>
                <a:cs typeface="Proxima Nova"/>
                <a:sym typeface="Proxima Nova"/>
              </a:rPr>
              <a:t>集群的弹性伸缩</a:t>
            </a:r>
            <a:endParaRPr lang="en" sz="1600" dirty="0">
              <a:solidFill>
                <a:schemeClr val="lt2"/>
              </a:solidFill>
              <a:latin typeface="Proxima Nova"/>
              <a:ea typeface="Proxima Nova"/>
              <a:cs typeface="Proxima Nova"/>
              <a:sym typeface="Proxima Nova"/>
            </a:endParaRPr>
          </a:p>
        </p:txBody>
      </p:sp>
    </p:spTree>
    <p:extLst>
      <p:ext uri="{BB962C8B-B14F-4D97-AF65-F5344CB8AC3E}">
        <p14:creationId xmlns:p14="http://schemas.microsoft.com/office/powerpoint/2010/main" val="917872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29"/>
        <p:cNvGrpSpPr/>
        <p:nvPr/>
      </p:nvGrpSpPr>
      <p:grpSpPr>
        <a:xfrm>
          <a:off x="0" y="0"/>
          <a:ext cx="0" cy="0"/>
          <a:chOff x="0" y="0"/>
          <a:chExt cx="0" cy="0"/>
        </a:xfrm>
      </p:grpSpPr>
      <p:sp>
        <p:nvSpPr>
          <p:cNvPr id="5230" name="Shape 5230"/>
          <p:cNvSpPr txBox="1">
            <a:spLocks noGrp="1"/>
          </p:cNvSpPr>
          <p:nvPr>
            <p:ph type="title"/>
          </p:nvPr>
        </p:nvSpPr>
        <p:spPr>
          <a:xfrm>
            <a:off x="251520" y="230050"/>
            <a:ext cx="8845205" cy="557700"/>
          </a:xfrm>
          <a:prstGeom prst="rect">
            <a:avLst/>
          </a:prstGeom>
          <a:noFill/>
          <a:ln>
            <a:noFill/>
          </a:ln>
        </p:spPr>
        <p:txBody>
          <a:bodyPr lIns="45675" tIns="45675" rIns="45675" bIns="45675" anchor="t" anchorCtr="0">
            <a:noAutofit/>
          </a:bodyPr>
          <a:lstStyle/>
          <a:p>
            <a:pPr algn="ctr">
              <a:buClr>
                <a:srgbClr val="666666"/>
              </a:buClr>
              <a:buSzPct val="25000"/>
            </a:pPr>
            <a:r>
              <a:rPr lang="en-US" altLang="zh-CN" sz="2400" b="0" dirty="0">
                <a:solidFill>
                  <a:srgbClr val="1AB9A5"/>
                </a:solidFill>
                <a:latin typeface="+mn-lt"/>
                <a:ea typeface="黑体" panose="02010609060101010101" pitchFamily="49" charset="-122"/>
              </a:rPr>
              <a:t>Pivotal</a:t>
            </a:r>
            <a:r>
              <a:rPr lang="zh-CN" altLang="en-US" sz="2400" b="0" dirty="0">
                <a:solidFill>
                  <a:srgbClr val="1AB9A5"/>
                </a:solidFill>
                <a:latin typeface="+mn-lt"/>
                <a:ea typeface="黑体" panose="02010609060101010101" pitchFamily="49" charset="-122"/>
              </a:rPr>
              <a:t>容器服务</a:t>
            </a:r>
            <a:r>
              <a:rPr lang="en" sz="2400" b="0" dirty="0">
                <a:solidFill>
                  <a:srgbClr val="1AB9A5"/>
                </a:solidFill>
                <a:latin typeface="+mn-lt"/>
                <a:ea typeface="黑体" panose="02010609060101010101" pitchFamily="49" charset="-122"/>
              </a:rPr>
              <a:t>Pivotal Container Service (PKS)</a:t>
            </a:r>
            <a:r>
              <a:rPr lang="en-US" altLang="zh-CN" sz="2400" b="0" dirty="0">
                <a:solidFill>
                  <a:srgbClr val="1AB9A5"/>
                </a:solidFill>
                <a:latin typeface="+mn-lt"/>
                <a:ea typeface="黑体" panose="02010609060101010101" pitchFamily="49" charset="-122"/>
              </a:rPr>
              <a:t>—</a:t>
            </a:r>
            <a:r>
              <a:rPr lang="zh-CN" altLang="en-US" sz="2400" b="0" dirty="0">
                <a:solidFill>
                  <a:srgbClr val="1AB9A5"/>
                </a:solidFill>
                <a:latin typeface="+mn-lt"/>
                <a:ea typeface="黑体" panose="02010609060101010101" pitchFamily="49" charset="-122"/>
              </a:rPr>
              <a:t>商业产品</a:t>
            </a:r>
            <a:endParaRPr lang="en" sz="2400" b="0" dirty="0">
              <a:solidFill>
                <a:srgbClr val="1AB9A5"/>
              </a:solidFill>
              <a:latin typeface="+mn-lt"/>
              <a:ea typeface="黑体" panose="02010609060101010101" pitchFamily="49" charset="-122"/>
            </a:endParaRPr>
          </a:p>
        </p:txBody>
      </p:sp>
      <p:sp>
        <p:nvSpPr>
          <p:cNvPr id="5231" name="Shape 5231"/>
          <p:cNvSpPr txBox="1"/>
          <p:nvPr/>
        </p:nvSpPr>
        <p:spPr>
          <a:xfrm>
            <a:off x="382648" y="1191274"/>
            <a:ext cx="3844200" cy="2760900"/>
          </a:xfrm>
          <a:prstGeom prst="rect">
            <a:avLst/>
          </a:prstGeom>
          <a:noFill/>
          <a:ln>
            <a:noFill/>
          </a:ln>
        </p:spPr>
        <p:txBody>
          <a:bodyPr lIns="91400" tIns="91400" rIns="91400" bIns="91400" anchor="t" anchorCtr="0">
            <a:noAutofit/>
          </a:bodyPr>
          <a:lstStyle/>
          <a:p>
            <a:pPr marL="0" marR="0" lvl="0" indent="0" algn="l" rtl="0">
              <a:lnSpc>
                <a:spcPct val="100000"/>
              </a:lnSpc>
              <a:spcBef>
                <a:spcPts val="0"/>
              </a:spcBef>
              <a:spcAft>
                <a:spcPts val="0"/>
              </a:spcAft>
              <a:buClr>
                <a:srgbClr val="434343"/>
              </a:buClr>
              <a:buSzPct val="25000"/>
              <a:buFont typeface="Proxima Nova"/>
              <a:buNone/>
            </a:pPr>
            <a:r>
              <a:rPr lang="zh-CN" altLang="en-US" sz="2000" b="0" i="0" u="none" strike="noStrike" cap="none" dirty="0" smtClean="0">
                <a:solidFill>
                  <a:srgbClr val="434343"/>
                </a:solidFill>
                <a:latin typeface="Proxima Nova"/>
                <a:ea typeface="Proxima Nova"/>
                <a:cs typeface="Proxima Nova"/>
                <a:sym typeface="Proxima Nova"/>
              </a:rPr>
              <a:t>一个安装、部署、管理企业级的</a:t>
            </a:r>
            <a:r>
              <a:rPr lang="en-US" altLang="zh-CN" sz="2000" b="0" i="0" u="none" strike="noStrike" cap="none" dirty="0" smtClean="0">
                <a:solidFill>
                  <a:srgbClr val="434343"/>
                </a:solidFill>
                <a:latin typeface="Proxima Nova"/>
                <a:ea typeface="Proxima Nova"/>
                <a:cs typeface="Proxima Nova"/>
                <a:sym typeface="Proxima Nova"/>
              </a:rPr>
              <a:t>K8s</a:t>
            </a:r>
            <a:r>
              <a:rPr lang="zh-CN" altLang="en-US" sz="2000" b="0" i="0" u="none" strike="noStrike" cap="none" dirty="0" smtClean="0">
                <a:solidFill>
                  <a:srgbClr val="434343"/>
                </a:solidFill>
                <a:latin typeface="Proxima Nova"/>
                <a:ea typeface="Proxima Nova"/>
                <a:cs typeface="Proxima Nova"/>
                <a:sym typeface="Proxima Nova"/>
              </a:rPr>
              <a:t>集群的平台</a:t>
            </a:r>
            <a:endParaRPr lang="en-US" altLang="zh-CN" sz="2000" b="0" i="0" u="none" strike="noStrike" cap="none" dirty="0" smtClean="0">
              <a:solidFill>
                <a:srgbClr val="434343"/>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434343"/>
              </a:buClr>
              <a:buSzPct val="25000"/>
              <a:buFont typeface="Proxima Nova"/>
              <a:buNone/>
            </a:pPr>
            <a:endParaRPr sz="2000" b="0" i="0" u="none" strike="noStrike" cap="none" dirty="0">
              <a:solidFill>
                <a:srgbClr val="1AB9A5"/>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1AB9A5"/>
              </a:buClr>
              <a:buSzPct val="25000"/>
              <a:buFont typeface="Proxima Nova"/>
              <a:buNone/>
            </a:pPr>
            <a:r>
              <a:rPr lang="en-US" altLang="zh-CN" sz="2000" dirty="0" smtClean="0">
                <a:solidFill>
                  <a:srgbClr val="1AB9A5"/>
                </a:solidFill>
                <a:latin typeface="Proxima Nova"/>
                <a:ea typeface="Proxima Nova"/>
                <a:cs typeface="Proxima Nova"/>
                <a:sym typeface="Proxima Nova"/>
              </a:rPr>
              <a:t>P</a:t>
            </a:r>
            <a:r>
              <a:rPr lang="en-US" altLang="zh-CN" sz="2000" b="0" i="0" u="none" strike="noStrike" cap="none" dirty="0" smtClean="0">
                <a:solidFill>
                  <a:srgbClr val="1AB9A5"/>
                </a:solidFill>
                <a:latin typeface="Proxima Nova"/>
                <a:ea typeface="Proxima Nova"/>
                <a:cs typeface="Proxima Nova"/>
                <a:sym typeface="Proxima Nova"/>
              </a:rPr>
              <a:t>ivotal</a:t>
            </a:r>
            <a:r>
              <a:rPr lang="zh-CN" altLang="en-US" sz="2000" b="0" i="0" u="none" strike="noStrike" cap="none" dirty="0" smtClean="0">
                <a:solidFill>
                  <a:srgbClr val="1AB9A5"/>
                </a:solidFill>
                <a:latin typeface="Proxima Nova"/>
                <a:ea typeface="Proxima Nova"/>
                <a:cs typeface="Proxima Nova"/>
                <a:sym typeface="Proxima Nova"/>
              </a:rPr>
              <a:t>、</a:t>
            </a:r>
            <a:r>
              <a:rPr lang="en-US" altLang="zh-CN" sz="2000" b="0" i="0" u="none" strike="noStrike" cap="none" dirty="0" smtClean="0">
                <a:solidFill>
                  <a:srgbClr val="1AB9A5"/>
                </a:solidFill>
                <a:latin typeface="Proxima Nova"/>
                <a:ea typeface="Proxima Nova"/>
                <a:cs typeface="Proxima Nova"/>
                <a:sym typeface="Proxima Nova"/>
              </a:rPr>
              <a:t>VMWare</a:t>
            </a:r>
            <a:r>
              <a:rPr lang="zh-CN" altLang="en-US" sz="2000" b="0" i="0" u="none" strike="noStrike" cap="none" dirty="0" smtClean="0">
                <a:solidFill>
                  <a:srgbClr val="1AB9A5"/>
                </a:solidFill>
                <a:latin typeface="Proxima Nova"/>
                <a:ea typeface="Proxima Nova"/>
                <a:cs typeface="Proxima Nova"/>
                <a:sym typeface="Proxima Nova"/>
              </a:rPr>
              <a:t>和</a:t>
            </a:r>
            <a:r>
              <a:rPr lang="en-US" altLang="zh-CN" sz="2000" b="0" i="0" u="none" strike="noStrike" cap="none" dirty="0" smtClean="0">
                <a:solidFill>
                  <a:srgbClr val="1AB9A5"/>
                </a:solidFill>
                <a:latin typeface="Proxima Nova"/>
                <a:ea typeface="Proxima Nova"/>
                <a:cs typeface="Proxima Nova"/>
                <a:sym typeface="Proxima Nova"/>
              </a:rPr>
              <a:t>Google</a:t>
            </a:r>
            <a:r>
              <a:rPr lang="zh-CN" altLang="en-US" sz="2000" b="0" i="0" u="none" strike="noStrike" cap="none" dirty="0" smtClean="0">
                <a:solidFill>
                  <a:srgbClr val="1AB9A5"/>
                </a:solidFill>
                <a:latin typeface="Proxima Nova"/>
                <a:ea typeface="Proxima Nova"/>
                <a:cs typeface="Proxima Nova"/>
                <a:sym typeface="Proxima Nova"/>
              </a:rPr>
              <a:t>三家联合开发</a:t>
            </a:r>
            <a:endParaRPr lang="en" sz="2000" b="0" i="0" u="none" strike="noStrike" cap="none" dirty="0">
              <a:solidFill>
                <a:srgbClr val="1AB9A5"/>
              </a:solidFill>
              <a:latin typeface="Proxima Nova"/>
              <a:ea typeface="Proxima Nova"/>
              <a:cs typeface="Proxima Nova"/>
              <a:sym typeface="Proxima Nova"/>
            </a:endParaRPr>
          </a:p>
        </p:txBody>
      </p:sp>
      <p:sp>
        <p:nvSpPr>
          <p:cNvPr id="5232" name="Shape 5232"/>
          <p:cNvSpPr txBox="1"/>
          <p:nvPr/>
        </p:nvSpPr>
        <p:spPr>
          <a:xfrm>
            <a:off x="4919691" y="899795"/>
            <a:ext cx="3773100" cy="3858600"/>
          </a:xfrm>
          <a:prstGeom prst="rect">
            <a:avLst/>
          </a:prstGeom>
          <a:noFill/>
          <a:ln>
            <a:noFill/>
          </a:ln>
        </p:spPr>
        <p:txBody>
          <a:bodyPr lIns="91400" tIns="91400" rIns="91400" bIns="91400" anchor="t" anchorCtr="0">
            <a:noAutofit/>
          </a:bodyPr>
          <a:lstStyle/>
          <a:p>
            <a:pPr marL="0" marR="0" lvl="0" indent="0" algn="l" rtl="0">
              <a:lnSpc>
                <a:spcPct val="100000"/>
              </a:lnSpc>
              <a:spcBef>
                <a:spcPts val="0"/>
              </a:spcBef>
              <a:spcAft>
                <a:spcPts val="0"/>
              </a:spcAft>
              <a:buClr>
                <a:srgbClr val="00AE9E"/>
              </a:buClr>
              <a:buSzPct val="25000"/>
              <a:buFont typeface="Proxima Nova"/>
              <a:buNone/>
            </a:pPr>
            <a:r>
              <a:rPr lang="en" sz="1600" b="0" i="0" u="none" strike="noStrike" cap="none" dirty="0" smtClean="0">
                <a:solidFill>
                  <a:srgbClr val="00AE9E"/>
                </a:solidFill>
                <a:latin typeface="Proxima Nova"/>
                <a:ea typeface="Proxima Nova"/>
                <a:cs typeface="Proxima Nova"/>
                <a:sym typeface="Proxima Nova"/>
              </a:rPr>
              <a:t>Kubernetes</a:t>
            </a:r>
            <a:r>
              <a:rPr lang="zh-CN" altLang="en-US" sz="1600" b="0" i="0" u="none" strike="noStrike" cap="none" dirty="0" smtClean="0">
                <a:solidFill>
                  <a:srgbClr val="00AE9E"/>
                </a:solidFill>
                <a:latin typeface="Proxima Nova"/>
                <a:ea typeface="Proxima Nova"/>
                <a:cs typeface="Proxima Nova"/>
                <a:sym typeface="Proxima Nova"/>
              </a:rPr>
              <a:t>的面板</a:t>
            </a:r>
            <a:r>
              <a:rPr lang="en" sz="1600" b="0" i="0" u="none" strike="noStrike" cap="none" dirty="0" smtClean="0">
                <a:solidFill>
                  <a:srgbClr val="00AE9E"/>
                </a:solidFill>
                <a:latin typeface="Proxima Nova"/>
                <a:ea typeface="Proxima Nova"/>
                <a:cs typeface="Proxima Nova"/>
                <a:sym typeface="Proxima Nova"/>
              </a:rPr>
              <a:t>:</a:t>
            </a:r>
            <a:endParaRPr lang="en" sz="1600" b="0" i="0" u="none" strike="noStrike" cap="none" dirty="0">
              <a:solidFill>
                <a:srgbClr val="00AE9E"/>
              </a:solidFill>
              <a:latin typeface="Proxima Nova"/>
              <a:ea typeface="Proxima Nova"/>
              <a:cs typeface="Proxima Nova"/>
              <a:sym typeface="Proxima Nova"/>
            </a:endParaRPr>
          </a:p>
          <a:p>
            <a:pPr marL="140368" marR="0" lvl="0" indent="-140368" algn="l" rtl="0">
              <a:lnSpc>
                <a:spcPct val="120000"/>
              </a:lnSpc>
              <a:spcBef>
                <a:spcPts val="0"/>
              </a:spcBef>
              <a:spcAft>
                <a:spcPts val="0"/>
              </a:spcAft>
              <a:buClr>
                <a:srgbClr val="000000"/>
              </a:buClr>
              <a:buSzPct val="100000"/>
              <a:buFont typeface="Arial"/>
              <a:buChar char="•"/>
            </a:pPr>
            <a:r>
              <a:rPr lang="en" sz="1600" b="0" i="0" u="none" strike="noStrike" cap="none" dirty="0" smtClean="0">
                <a:solidFill>
                  <a:srgbClr val="000000"/>
                </a:solidFill>
                <a:latin typeface="Arial"/>
                <a:ea typeface="Arial"/>
                <a:cs typeface="Arial"/>
                <a:sym typeface="Arial"/>
              </a:rPr>
              <a:t>K8s</a:t>
            </a:r>
            <a:r>
              <a:rPr lang="zh-CN" altLang="en-US" sz="1600" b="0" i="0" u="none" strike="noStrike" cap="none" dirty="0" smtClean="0">
                <a:solidFill>
                  <a:srgbClr val="000000"/>
                </a:solidFill>
                <a:latin typeface="Arial"/>
                <a:ea typeface="Arial"/>
                <a:cs typeface="Arial"/>
                <a:sym typeface="Arial"/>
              </a:rPr>
              <a:t>健康管理</a:t>
            </a:r>
            <a:endParaRPr lang="en" sz="1600" b="0" i="0" u="none" strike="noStrike" cap="none" dirty="0">
              <a:solidFill>
                <a:srgbClr val="000000"/>
              </a:solidFill>
              <a:latin typeface="Arial"/>
              <a:ea typeface="Arial"/>
              <a:cs typeface="Arial"/>
              <a:sym typeface="Arial"/>
            </a:endParaRPr>
          </a:p>
          <a:p>
            <a:pPr marL="140368" marR="0" lvl="0" indent="-140368" algn="l" rtl="0">
              <a:lnSpc>
                <a:spcPct val="120000"/>
              </a:lnSpc>
              <a:spcBef>
                <a:spcPts val="0"/>
              </a:spcBef>
              <a:spcAft>
                <a:spcPts val="0"/>
              </a:spcAft>
              <a:buClr>
                <a:srgbClr val="000000"/>
              </a:buClr>
              <a:buSzPct val="100000"/>
              <a:buFont typeface="Arial"/>
              <a:buChar char="•"/>
            </a:pPr>
            <a:r>
              <a:rPr lang="zh-CN" altLang="en-US" sz="1600" b="0" i="0" u="none" strike="noStrike" cap="none" dirty="0" smtClean="0">
                <a:solidFill>
                  <a:srgbClr val="000000"/>
                </a:solidFill>
                <a:latin typeface="Arial"/>
                <a:ea typeface="Arial"/>
                <a:cs typeface="Arial"/>
                <a:sym typeface="Arial"/>
              </a:rPr>
              <a:t>聚合的监控指标和日志</a:t>
            </a:r>
            <a:endParaRPr lang="en" sz="1600" b="0" i="0" u="none" strike="noStrike" cap="none" dirty="0">
              <a:solidFill>
                <a:srgbClr val="000000"/>
              </a:solidFill>
              <a:latin typeface="Arial"/>
              <a:ea typeface="Arial"/>
              <a:cs typeface="Arial"/>
              <a:sym typeface="Arial"/>
            </a:endParaRPr>
          </a:p>
          <a:p>
            <a:pPr marL="140368" marR="0" lvl="0" indent="-140368" algn="l" rtl="0">
              <a:lnSpc>
                <a:spcPct val="120000"/>
              </a:lnSpc>
              <a:spcBef>
                <a:spcPts val="0"/>
              </a:spcBef>
              <a:spcAft>
                <a:spcPts val="0"/>
              </a:spcAft>
              <a:buClr>
                <a:srgbClr val="000000"/>
              </a:buClr>
              <a:buSzPct val="100000"/>
              <a:buFont typeface="Arial"/>
              <a:buChar char="•"/>
            </a:pPr>
            <a:r>
              <a:rPr lang="zh-CN" altLang="en-US" sz="1600" b="0" i="0" u="none" strike="noStrike" cap="none" dirty="0" smtClean="0">
                <a:solidFill>
                  <a:srgbClr val="000000"/>
                </a:solidFill>
                <a:latin typeface="Arial"/>
                <a:ea typeface="Arial"/>
                <a:cs typeface="Arial"/>
                <a:sym typeface="Arial"/>
              </a:rPr>
              <a:t>容器</a:t>
            </a:r>
            <a:r>
              <a:rPr lang="en-US" altLang="zh-CN" sz="1600" b="0" i="0" u="none" strike="noStrike" cap="none" dirty="0" smtClean="0">
                <a:solidFill>
                  <a:srgbClr val="000000"/>
                </a:solidFill>
                <a:latin typeface="Arial"/>
                <a:ea typeface="Arial"/>
                <a:cs typeface="Arial"/>
                <a:sym typeface="Arial"/>
              </a:rPr>
              <a:t>Pod</a:t>
            </a:r>
            <a:r>
              <a:rPr lang="zh-CN" altLang="en-US" sz="1600" b="0" i="0" u="none" strike="noStrike" cap="none" dirty="0" smtClean="0">
                <a:solidFill>
                  <a:srgbClr val="000000"/>
                </a:solidFill>
                <a:latin typeface="Arial"/>
                <a:ea typeface="Arial"/>
                <a:cs typeface="Arial"/>
                <a:sym typeface="Arial"/>
              </a:rPr>
              <a:t>的自动弹性伸缩</a:t>
            </a:r>
            <a:endParaRPr lang="en" sz="1600" b="0" i="0" u="none" strike="noStrike" cap="none" dirty="0">
              <a:solidFill>
                <a:srgbClr val="000000"/>
              </a:solidFill>
              <a:latin typeface="Arial"/>
              <a:ea typeface="Arial"/>
              <a:cs typeface="Arial"/>
              <a:sym typeface="Arial"/>
            </a:endParaRPr>
          </a:p>
          <a:p>
            <a:pPr marL="140368" marR="0" lvl="0" indent="-140368" algn="l" rtl="0">
              <a:lnSpc>
                <a:spcPct val="120000"/>
              </a:lnSpc>
              <a:spcBef>
                <a:spcPts val="0"/>
              </a:spcBef>
              <a:spcAft>
                <a:spcPts val="0"/>
              </a:spcAft>
              <a:buClr>
                <a:srgbClr val="000000"/>
              </a:buClr>
              <a:buSzPct val="100000"/>
              <a:buFont typeface="Arial"/>
              <a:buChar char="•"/>
            </a:pPr>
            <a:r>
              <a:rPr lang="zh-CN" altLang="en-US" sz="1600" b="0" i="0" u="none" strike="noStrike" cap="none" dirty="0" smtClean="0">
                <a:solidFill>
                  <a:srgbClr val="000000"/>
                </a:solidFill>
                <a:latin typeface="Arial"/>
                <a:ea typeface="Arial"/>
                <a:cs typeface="Arial"/>
                <a:sym typeface="Arial"/>
              </a:rPr>
              <a:t>持久性接口</a:t>
            </a:r>
            <a:endParaRPr lang="en"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AE9E"/>
              </a:buClr>
              <a:buFont typeface="Proxima Nova"/>
              <a:buNone/>
            </a:pP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AE9E"/>
              </a:buClr>
              <a:buSzPct val="25000"/>
              <a:buFont typeface="Proxima Nova"/>
              <a:buNone/>
            </a:pPr>
            <a:r>
              <a:rPr lang="en-US" altLang="zh-CN" sz="1600" b="0" i="0" u="none" strike="noStrike" cap="none" dirty="0" smtClean="0">
                <a:solidFill>
                  <a:srgbClr val="00AE9E"/>
                </a:solidFill>
                <a:latin typeface="Proxima Nova"/>
                <a:ea typeface="Proxima Nova"/>
                <a:cs typeface="Proxima Nova"/>
                <a:sym typeface="Proxima Nova"/>
              </a:rPr>
              <a:t>PKS</a:t>
            </a:r>
            <a:r>
              <a:rPr lang="zh-CN" altLang="en-US" sz="1600" b="0" i="0" u="none" strike="noStrike" cap="none" dirty="0" smtClean="0">
                <a:solidFill>
                  <a:srgbClr val="00AE9E"/>
                </a:solidFill>
                <a:latin typeface="Proxima Nova"/>
                <a:ea typeface="Proxima Nova"/>
                <a:cs typeface="Proxima Nova"/>
                <a:sym typeface="Proxima Nova"/>
              </a:rPr>
              <a:t>的控制面板</a:t>
            </a:r>
            <a:r>
              <a:rPr lang="en" sz="1600" b="0" i="0" u="none" strike="noStrike" cap="none" dirty="0" smtClean="0">
                <a:solidFill>
                  <a:srgbClr val="00AE9E"/>
                </a:solidFill>
                <a:latin typeface="Proxima Nova"/>
                <a:ea typeface="Proxima Nova"/>
                <a:cs typeface="Proxima Nova"/>
                <a:sym typeface="Proxima Nova"/>
              </a:rPr>
              <a:t>:</a:t>
            </a:r>
            <a:endParaRPr lang="en" sz="1600" b="0" i="0" u="none" strike="noStrike" cap="none" dirty="0">
              <a:solidFill>
                <a:srgbClr val="00AE9E"/>
              </a:solidFill>
              <a:latin typeface="Proxima Nova"/>
              <a:ea typeface="Proxima Nova"/>
              <a:cs typeface="Proxima Nova"/>
              <a:sym typeface="Proxima Nova"/>
            </a:endParaRPr>
          </a:p>
          <a:p>
            <a:pPr marL="140368" marR="0" lvl="0" indent="-140368" algn="l" rtl="0">
              <a:lnSpc>
                <a:spcPct val="120000"/>
              </a:lnSpc>
              <a:spcBef>
                <a:spcPts val="0"/>
              </a:spcBef>
              <a:spcAft>
                <a:spcPts val="0"/>
              </a:spcAft>
              <a:buClr>
                <a:srgbClr val="000000"/>
              </a:buClr>
              <a:buSzPct val="100000"/>
              <a:buFont typeface="Arial"/>
              <a:buChar char="•"/>
            </a:pPr>
            <a:r>
              <a:rPr lang="zh-CN" altLang="en-US" sz="1600" b="0" i="0" u="none" strike="noStrike" cap="none" dirty="0" smtClean="0">
                <a:solidFill>
                  <a:srgbClr val="000000"/>
                </a:solidFill>
                <a:latin typeface="Arial"/>
                <a:ea typeface="Arial"/>
                <a:cs typeface="Arial"/>
                <a:sym typeface="Arial"/>
              </a:rPr>
              <a:t>安装部署引擎</a:t>
            </a:r>
            <a:endParaRPr lang="en" sz="1600" b="0" i="0" u="none" strike="noStrike" cap="none" dirty="0">
              <a:solidFill>
                <a:srgbClr val="000000"/>
              </a:solidFill>
              <a:latin typeface="Arial"/>
              <a:ea typeface="Arial"/>
              <a:cs typeface="Arial"/>
              <a:sym typeface="Arial"/>
            </a:endParaRPr>
          </a:p>
          <a:p>
            <a:pPr marL="140368" marR="0" lvl="0" indent="-140368" algn="l" rtl="0">
              <a:lnSpc>
                <a:spcPct val="120000"/>
              </a:lnSpc>
              <a:spcBef>
                <a:spcPts val="0"/>
              </a:spcBef>
              <a:spcAft>
                <a:spcPts val="0"/>
              </a:spcAft>
              <a:buClr>
                <a:srgbClr val="000000"/>
              </a:buClr>
              <a:buSzPct val="100000"/>
              <a:buFont typeface="Arial"/>
              <a:buChar char="•"/>
            </a:pPr>
            <a:r>
              <a:rPr lang="zh-CN" altLang="en-US" sz="1600" b="0" i="0" u="none" strike="noStrike" cap="none" dirty="0" smtClean="0">
                <a:solidFill>
                  <a:srgbClr val="000000"/>
                </a:solidFill>
                <a:latin typeface="Arial"/>
                <a:ea typeface="Arial"/>
                <a:cs typeface="Arial"/>
                <a:sym typeface="Arial"/>
              </a:rPr>
              <a:t>支持各种规模的集群</a:t>
            </a:r>
            <a:endParaRPr lang="en" sz="1600" b="0" i="0" u="none" strike="noStrike" cap="none" dirty="0">
              <a:solidFill>
                <a:srgbClr val="000000"/>
              </a:solidFill>
              <a:latin typeface="Arial"/>
              <a:ea typeface="Arial"/>
              <a:cs typeface="Arial"/>
              <a:sym typeface="Arial"/>
            </a:endParaRPr>
          </a:p>
          <a:p>
            <a:pPr marL="140368" marR="0" lvl="0" indent="-140368" algn="l" rtl="0">
              <a:lnSpc>
                <a:spcPct val="120000"/>
              </a:lnSpc>
              <a:spcBef>
                <a:spcPts val="0"/>
              </a:spcBef>
              <a:spcAft>
                <a:spcPts val="0"/>
              </a:spcAft>
              <a:buClr>
                <a:srgbClr val="000000"/>
              </a:buClr>
              <a:buSzPct val="100000"/>
              <a:buFont typeface="Arial"/>
              <a:buChar char="•"/>
            </a:pPr>
            <a:r>
              <a:rPr lang="zh-CN" altLang="en-US" sz="1600" b="0" i="0" u="none" strike="noStrike" cap="none" dirty="0" smtClean="0">
                <a:solidFill>
                  <a:srgbClr val="000000"/>
                </a:solidFill>
                <a:latin typeface="Arial"/>
                <a:ea typeface="Arial"/>
                <a:cs typeface="Arial"/>
                <a:sym typeface="Arial"/>
              </a:rPr>
              <a:t>自服务</a:t>
            </a:r>
            <a:endParaRPr lang="en" sz="1600" b="0" i="0" u="none" strike="noStrike" cap="none" dirty="0">
              <a:solidFill>
                <a:srgbClr val="000000"/>
              </a:solidFill>
              <a:latin typeface="Arial"/>
              <a:ea typeface="Arial"/>
              <a:cs typeface="Arial"/>
              <a:sym typeface="Arial"/>
            </a:endParaRPr>
          </a:p>
          <a:p>
            <a:pPr marL="140368" marR="0" lvl="0" indent="-140368" algn="l" rtl="0">
              <a:lnSpc>
                <a:spcPct val="120000"/>
              </a:lnSpc>
              <a:spcBef>
                <a:spcPts val="0"/>
              </a:spcBef>
              <a:spcAft>
                <a:spcPts val="0"/>
              </a:spcAft>
              <a:buClr>
                <a:srgbClr val="000000"/>
              </a:buClr>
              <a:buSzPct val="100000"/>
              <a:buFont typeface="Arial"/>
              <a:buChar char="•"/>
            </a:pPr>
            <a:r>
              <a:rPr lang="zh-CN" altLang="en-US" sz="1600" b="0" i="0" u="none" strike="noStrike" cap="none" dirty="0" smtClean="0">
                <a:solidFill>
                  <a:srgbClr val="000000"/>
                </a:solidFill>
                <a:latin typeface="Arial"/>
                <a:ea typeface="Arial"/>
                <a:cs typeface="Arial"/>
                <a:sym typeface="Arial"/>
              </a:rPr>
              <a:t>软件自动升级</a:t>
            </a:r>
            <a:endParaRPr lang="en" sz="1600" b="0" i="0" u="none" strike="noStrike" cap="none" dirty="0">
              <a:solidFill>
                <a:srgbClr val="000000"/>
              </a:solidFill>
              <a:latin typeface="Arial"/>
              <a:ea typeface="Arial"/>
              <a:cs typeface="Arial"/>
              <a:sym typeface="Arial"/>
            </a:endParaRPr>
          </a:p>
          <a:p>
            <a:pPr marL="140368" marR="0" lvl="0" indent="-140368" algn="l" rtl="0">
              <a:lnSpc>
                <a:spcPct val="120000"/>
              </a:lnSpc>
              <a:spcBef>
                <a:spcPts val="0"/>
              </a:spcBef>
              <a:spcAft>
                <a:spcPts val="0"/>
              </a:spcAft>
              <a:buClr>
                <a:srgbClr val="000000"/>
              </a:buClr>
              <a:buSzPct val="100000"/>
              <a:buFont typeface="Arial"/>
              <a:buChar char="•"/>
            </a:pPr>
            <a:r>
              <a:rPr lang="zh-CN" altLang="en-US" sz="1600" b="0" i="0" u="none" strike="noStrike" cap="none" dirty="0" smtClean="0">
                <a:solidFill>
                  <a:srgbClr val="000000"/>
                </a:solidFill>
                <a:latin typeface="Arial"/>
                <a:ea typeface="Arial"/>
                <a:cs typeface="Arial"/>
                <a:sym typeface="Arial"/>
              </a:rPr>
              <a:t>负荷均衡</a:t>
            </a:r>
            <a:endParaRPr lang="en" sz="1600" b="0" i="0" u="none" strike="noStrike" cap="none" dirty="0">
              <a:solidFill>
                <a:srgbClr val="000000"/>
              </a:solidFill>
              <a:latin typeface="Arial"/>
              <a:ea typeface="Arial"/>
              <a:cs typeface="Arial"/>
              <a:sym typeface="Arial"/>
            </a:endParaRPr>
          </a:p>
          <a:p>
            <a:pPr marL="140368" marR="0" lvl="0" indent="-140368" algn="l" rtl="0">
              <a:lnSpc>
                <a:spcPct val="120000"/>
              </a:lnSpc>
              <a:spcBef>
                <a:spcPts val="0"/>
              </a:spcBef>
              <a:spcAft>
                <a:spcPts val="0"/>
              </a:spcAft>
              <a:buClr>
                <a:srgbClr val="000000"/>
              </a:buClr>
              <a:buSzPct val="100000"/>
              <a:buFont typeface="Arial"/>
              <a:buChar char="•"/>
            </a:pPr>
            <a:r>
              <a:rPr lang="zh-CN" altLang="en-US" sz="1600" b="0" i="0" u="none" strike="noStrike" cap="none" dirty="0" smtClean="0">
                <a:solidFill>
                  <a:srgbClr val="000000"/>
                </a:solidFill>
                <a:latin typeface="Arial"/>
                <a:ea typeface="Arial"/>
                <a:cs typeface="Arial"/>
                <a:sym typeface="Arial"/>
              </a:rPr>
              <a:t>网络配置管理</a:t>
            </a:r>
            <a:endParaRPr lang="en" sz="1600" b="0" i="0" u="none" strike="noStrike" cap="none" dirty="0">
              <a:solidFill>
                <a:srgbClr val="000000"/>
              </a:solidFill>
              <a:latin typeface="Arial"/>
              <a:ea typeface="Arial"/>
              <a:cs typeface="Arial"/>
              <a:sym typeface="Arial"/>
            </a:endParaRPr>
          </a:p>
          <a:p>
            <a:pPr marL="140368" marR="0" lvl="0" indent="-140368" algn="l" rtl="0">
              <a:lnSpc>
                <a:spcPct val="120000"/>
              </a:lnSpc>
              <a:spcBef>
                <a:spcPts val="0"/>
              </a:spcBef>
              <a:spcAft>
                <a:spcPts val="0"/>
              </a:spcAft>
              <a:buClr>
                <a:srgbClr val="000000"/>
              </a:buClr>
              <a:buSzPct val="100000"/>
              <a:buFont typeface="Arial"/>
              <a:buChar char="•"/>
            </a:pPr>
            <a:r>
              <a:rPr lang="zh-CN" altLang="en-US" sz="1600" b="0" i="0" u="none" strike="noStrike" cap="none" dirty="0" smtClean="0">
                <a:solidFill>
                  <a:srgbClr val="000000"/>
                </a:solidFill>
                <a:latin typeface="Arial"/>
                <a:ea typeface="Arial"/>
                <a:cs typeface="Arial"/>
                <a:sym typeface="Arial"/>
              </a:rPr>
              <a:t>多租户</a:t>
            </a:r>
            <a:endParaRPr lang="en" sz="16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5148"/>
        <p:cNvGrpSpPr/>
        <p:nvPr/>
      </p:nvGrpSpPr>
      <p:grpSpPr>
        <a:xfrm>
          <a:off x="0" y="0"/>
          <a:ext cx="0" cy="0"/>
          <a:chOff x="0" y="0"/>
          <a:chExt cx="0" cy="0"/>
        </a:xfrm>
      </p:grpSpPr>
      <p:cxnSp>
        <p:nvCxnSpPr>
          <p:cNvPr id="5149" name="Shape 5149"/>
          <p:cNvCxnSpPr/>
          <p:nvPr/>
        </p:nvCxnSpPr>
        <p:spPr>
          <a:xfrm>
            <a:off x="-250789" y="1110725"/>
            <a:ext cx="174600" cy="0"/>
          </a:xfrm>
          <a:prstGeom prst="straightConnector1">
            <a:avLst/>
          </a:prstGeom>
          <a:noFill/>
          <a:ln w="9525" cap="flat" cmpd="sng">
            <a:solidFill>
              <a:srgbClr val="FFFFFF"/>
            </a:solidFill>
            <a:prstDash val="solid"/>
            <a:round/>
            <a:headEnd type="none" w="med" len="med"/>
            <a:tailEnd type="none" w="med" len="med"/>
          </a:ln>
        </p:spPr>
      </p:cxnSp>
      <p:sp>
        <p:nvSpPr>
          <p:cNvPr id="5150" name="Shape 5150"/>
          <p:cNvSpPr txBox="1"/>
          <p:nvPr/>
        </p:nvSpPr>
        <p:spPr>
          <a:xfrm>
            <a:off x="4922725" y="1545150"/>
            <a:ext cx="3884400" cy="34380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1AB9A5"/>
              </a:buClr>
              <a:buSzPct val="25000"/>
              <a:buFont typeface="Proxima Nova"/>
              <a:buNone/>
            </a:pPr>
            <a:r>
              <a:rPr lang="zh-CN" altLang="en-US" sz="1400" b="1" i="0" u="none" strike="noStrike" cap="none" dirty="0" smtClean="0">
                <a:solidFill>
                  <a:srgbClr val="1AB9A5"/>
                </a:solidFill>
                <a:latin typeface="Proxima Nova"/>
                <a:ea typeface="Proxima Nova"/>
                <a:cs typeface="Proxima Nova"/>
                <a:sym typeface="Proxima Nova"/>
              </a:rPr>
              <a:t>补丁</a:t>
            </a:r>
            <a:r>
              <a:rPr lang="en" sz="1400" b="1" i="0" u="none" strike="noStrike" cap="none" dirty="0" smtClean="0">
                <a:solidFill>
                  <a:srgbClr val="FFC85F"/>
                </a:solidFill>
                <a:latin typeface="Proxima Nova"/>
                <a:ea typeface="Proxima Nova"/>
                <a:cs typeface="Proxima Nova"/>
                <a:sym typeface="Proxima Nova"/>
              </a:rPr>
              <a:t>  </a:t>
            </a:r>
            <a:r>
              <a:rPr lang="zh-CN" altLang="en-US" sz="1400" b="0" i="0" u="none" strike="noStrike" cap="none" dirty="0" smtClean="0">
                <a:solidFill>
                  <a:srgbClr val="434343"/>
                </a:solidFill>
                <a:latin typeface="Proxima Nova"/>
                <a:ea typeface="Proxima Nova"/>
                <a:cs typeface="Proxima Nova"/>
                <a:sym typeface="Proxima Nova"/>
              </a:rPr>
              <a:t>对平台和平台的各个部件打补丁应用不影响系统的运行和运行在平台上的应用</a:t>
            </a:r>
            <a:r>
              <a:rPr lang="en" sz="1400" b="0" i="0" u="none" strike="noStrike" cap="none" dirty="0" smtClean="0">
                <a:solidFill>
                  <a:srgbClr val="434343"/>
                </a:solidFill>
                <a:latin typeface="Proxima Nova"/>
                <a:ea typeface="Proxima Nova"/>
                <a:cs typeface="Proxima Nova"/>
                <a:sym typeface="Proxima Nova"/>
              </a:rPr>
              <a:t>.</a:t>
            </a:r>
            <a:endParaRPr lang="en" sz="1400" b="0" i="0" u="none" strike="noStrike" cap="none" dirty="0">
              <a:solidFill>
                <a:srgbClr val="434343"/>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434343"/>
              </a:buClr>
              <a:buSzPct val="25000"/>
              <a:buFont typeface="Proxima Nova"/>
              <a:buNone/>
            </a:pPr>
            <a:r>
              <a:rPr lang="en" sz="1400" b="0" i="0" u="none" strike="noStrike" cap="none" dirty="0">
                <a:solidFill>
                  <a:srgbClr val="434343"/>
                </a:solidFill>
                <a:latin typeface="Proxima Nova"/>
                <a:ea typeface="Proxima Nova"/>
                <a:cs typeface="Proxima Nova"/>
                <a:sym typeface="Proxima Nova"/>
              </a:rPr>
              <a:t/>
            </a:r>
            <a:br>
              <a:rPr lang="en" sz="1400" b="0" i="0" u="none" strike="noStrike" cap="none" dirty="0">
                <a:solidFill>
                  <a:srgbClr val="434343"/>
                </a:solidFill>
                <a:latin typeface="Proxima Nova"/>
                <a:ea typeface="Proxima Nova"/>
                <a:cs typeface="Proxima Nova"/>
                <a:sym typeface="Proxima Nova"/>
              </a:rPr>
            </a:br>
            <a:r>
              <a:rPr lang="zh-CN" altLang="en-US" sz="1400" b="1" i="0" u="none" strike="noStrike" cap="none" dirty="0" smtClean="0">
                <a:solidFill>
                  <a:srgbClr val="1AB9A5"/>
                </a:solidFill>
                <a:latin typeface="Proxima Nova"/>
                <a:ea typeface="Proxima Nova"/>
                <a:cs typeface="Proxima Nova"/>
                <a:sym typeface="Proxima Nova"/>
              </a:rPr>
              <a:t>弹性</a:t>
            </a:r>
            <a:r>
              <a:rPr lang="en" sz="1400" b="1" i="0" u="none" strike="noStrike" cap="none" dirty="0" smtClean="0">
                <a:solidFill>
                  <a:srgbClr val="FFC85F"/>
                </a:solidFill>
                <a:latin typeface="Proxima Nova"/>
                <a:ea typeface="Proxima Nova"/>
                <a:cs typeface="Proxima Nova"/>
                <a:sym typeface="Proxima Nova"/>
              </a:rPr>
              <a:t> </a:t>
            </a:r>
            <a:r>
              <a:rPr lang="zh-CN" altLang="en-US" sz="1400" b="0" i="0" u="none" strike="noStrike" cap="none" dirty="0" smtClean="0">
                <a:solidFill>
                  <a:srgbClr val="434343"/>
                </a:solidFill>
                <a:latin typeface="Proxima Nova"/>
                <a:ea typeface="Proxima Nova"/>
                <a:cs typeface="Proxima Nova"/>
                <a:sym typeface="Proxima Nova"/>
              </a:rPr>
              <a:t>平台本身的各个部件也可以弹性伸缩，根据业务负荷可以动态的伸缩各个部件，让系统自然生长</a:t>
            </a:r>
            <a:endParaRPr lang="en" sz="1400" b="0" i="0" u="none" strike="noStrike" cap="none" dirty="0">
              <a:solidFill>
                <a:srgbClr val="434343"/>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434343"/>
              </a:buClr>
              <a:buSzPct val="25000"/>
              <a:buFont typeface="Proxima Nova"/>
              <a:buNone/>
            </a:pPr>
            <a:r>
              <a:rPr lang="en" sz="1400" b="0" i="0" u="none" strike="noStrike" cap="none" dirty="0">
                <a:solidFill>
                  <a:srgbClr val="434343"/>
                </a:solidFill>
                <a:latin typeface="Proxima Nova"/>
                <a:ea typeface="Proxima Nova"/>
                <a:cs typeface="Proxima Nova"/>
                <a:sym typeface="Proxima Nova"/>
              </a:rPr>
              <a:t/>
            </a:r>
            <a:br>
              <a:rPr lang="en" sz="1400" b="0" i="0" u="none" strike="noStrike" cap="none" dirty="0">
                <a:solidFill>
                  <a:srgbClr val="434343"/>
                </a:solidFill>
                <a:latin typeface="Proxima Nova"/>
                <a:ea typeface="Proxima Nova"/>
                <a:cs typeface="Proxima Nova"/>
                <a:sym typeface="Proxima Nova"/>
              </a:rPr>
            </a:br>
            <a:r>
              <a:rPr lang="zh-CN" altLang="en-US" b="1" dirty="0">
                <a:solidFill>
                  <a:srgbClr val="1AB9A5"/>
                </a:solidFill>
                <a:latin typeface="Proxima Nova"/>
                <a:ea typeface="Proxima Nova"/>
                <a:cs typeface="Proxima Nova"/>
                <a:sym typeface="Proxima Nova"/>
              </a:rPr>
              <a:t>平台</a:t>
            </a:r>
            <a:r>
              <a:rPr lang="zh-CN" altLang="en-US" sz="1400" b="1" i="0" u="none" strike="noStrike" cap="none" dirty="0" smtClean="0">
                <a:solidFill>
                  <a:srgbClr val="1AB9A5"/>
                </a:solidFill>
                <a:latin typeface="Proxima Nova"/>
                <a:ea typeface="Proxima Nova"/>
                <a:cs typeface="Proxima Nova"/>
                <a:sym typeface="Proxima Nova"/>
              </a:rPr>
              <a:t>升级</a:t>
            </a:r>
            <a:r>
              <a:rPr lang="en" sz="1400" b="1" i="0" u="none" strike="noStrike" cap="none" dirty="0" smtClean="0">
                <a:solidFill>
                  <a:srgbClr val="1AB9A5"/>
                </a:solidFill>
                <a:latin typeface="Proxima Nova"/>
                <a:ea typeface="Proxima Nova"/>
                <a:cs typeface="Proxima Nova"/>
                <a:sym typeface="Proxima Nova"/>
              </a:rPr>
              <a:t>.</a:t>
            </a:r>
            <a:r>
              <a:rPr lang="en" sz="1400" b="1" i="0" u="none" strike="noStrike" cap="none" dirty="0">
                <a:solidFill>
                  <a:srgbClr val="FFFFFF"/>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系统平台可以在线升级</a:t>
            </a:r>
            <a:r>
              <a:rPr lang="en" dirty="0" smtClean="0">
                <a:solidFill>
                  <a:srgbClr val="434343"/>
                </a:solidFill>
                <a:latin typeface="Proxima Nova"/>
                <a:ea typeface="Proxima Nova"/>
                <a:cs typeface="Proxima Nova"/>
                <a:sym typeface="Proxima Nova"/>
              </a:rPr>
              <a:t>?</a:t>
            </a:r>
            <a:endParaRPr lang="en" dirty="0">
              <a:solidFill>
                <a:srgbClr val="434343"/>
              </a:solidFill>
              <a:latin typeface="Proxima Nova"/>
              <a:ea typeface="Proxima Nova"/>
              <a:cs typeface="Proxima Nova"/>
              <a:sym typeface="Proxima Nova"/>
            </a:endParaRPr>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434343"/>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1AB9A5"/>
              </a:buClr>
              <a:buSzPct val="25000"/>
              <a:buFont typeface="Proxima Nova"/>
              <a:buNone/>
            </a:pPr>
            <a:r>
              <a:rPr lang="zh-CN" altLang="en-US" b="1" dirty="0" smtClean="0">
                <a:solidFill>
                  <a:srgbClr val="1AB9A5"/>
                </a:solidFill>
                <a:latin typeface="Proxima Nova"/>
                <a:ea typeface="Proxima Nova"/>
                <a:cs typeface="Proxima Nova"/>
                <a:sym typeface="Proxima Nova"/>
              </a:rPr>
              <a:t>运维自动化 </a:t>
            </a:r>
            <a:r>
              <a:rPr lang="zh-CN" altLang="en-US" sz="1400" b="0" i="0" u="none" strike="noStrike" cap="none" dirty="0" smtClean="0">
                <a:solidFill>
                  <a:srgbClr val="434343"/>
                </a:solidFill>
                <a:latin typeface="Proxima Nova"/>
                <a:ea typeface="Proxima Nova"/>
                <a:cs typeface="Proxima Nova"/>
                <a:sym typeface="Proxima Nova"/>
              </a:rPr>
              <a:t>对平台的运维应当要求最少的资源和最少的人工介入，</a:t>
            </a:r>
            <a:endParaRPr lang="en" sz="1400" b="0" i="0" u="none" strike="noStrike" cap="none" dirty="0">
              <a:solidFill>
                <a:srgbClr val="434343"/>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1AB9A5"/>
              </a:buClr>
              <a:buSzPct val="25000"/>
              <a:buFont typeface="Proxima Nova"/>
              <a:buNone/>
            </a:pPr>
            <a:r>
              <a:rPr lang="en" sz="1400" b="1" i="0" u="none" strike="noStrike" cap="none" dirty="0">
                <a:solidFill>
                  <a:srgbClr val="1AB9A5"/>
                </a:solidFill>
                <a:latin typeface="Proxima Nova"/>
                <a:ea typeface="Proxima Nova"/>
                <a:cs typeface="Proxima Nova"/>
                <a:sym typeface="Proxima Nova"/>
              </a:rPr>
              <a:t> </a:t>
            </a:r>
          </a:p>
        </p:txBody>
      </p:sp>
      <p:sp>
        <p:nvSpPr>
          <p:cNvPr id="5151" name="Shape 5151"/>
          <p:cNvSpPr txBox="1"/>
          <p:nvPr/>
        </p:nvSpPr>
        <p:spPr>
          <a:xfrm>
            <a:off x="466414" y="1508388"/>
            <a:ext cx="3884400" cy="35457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57B6A5"/>
              </a:buClr>
              <a:buSzPct val="25000"/>
              <a:buFont typeface="Proxima Nova"/>
              <a:buNone/>
            </a:pPr>
            <a:r>
              <a:rPr lang="zh-CN" altLang="en-US" sz="1400" b="1" i="0" u="none" strike="noStrike" cap="none" dirty="0" smtClean="0">
                <a:solidFill>
                  <a:srgbClr val="57B6A5"/>
                </a:solidFill>
                <a:latin typeface="Proxima Nova"/>
                <a:ea typeface="Proxima Nova"/>
                <a:cs typeface="Proxima Nova"/>
                <a:sym typeface="Proxima Nova"/>
              </a:rPr>
              <a:t>多云支持</a:t>
            </a:r>
            <a:r>
              <a:rPr lang="en" sz="1400" b="1" i="0" u="none" strike="noStrike" cap="none" dirty="0" smtClean="0">
                <a:solidFill>
                  <a:srgbClr val="57B6A5"/>
                </a:solidFill>
                <a:latin typeface="Proxima Nova"/>
                <a:ea typeface="Proxima Nova"/>
                <a:cs typeface="Proxima Nova"/>
                <a:sym typeface="Proxima Nova"/>
              </a:rPr>
              <a:t> </a:t>
            </a:r>
            <a:r>
              <a:rPr lang="en" sz="1400" b="1" i="0" u="none" strike="noStrike" cap="none" dirty="0" smtClean="0">
                <a:solidFill>
                  <a:srgbClr val="FFC85F"/>
                </a:solidFill>
                <a:latin typeface="Proxima Nova"/>
                <a:ea typeface="Proxima Nova"/>
                <a:cs typeface="Proxima Nova"/>
                <a:sym typeface="Proxima Nova"/>
              </a:rPr>
              <a:t> </a:t>
            </a:r>
            <a:r>
              <a:rPr lang="zh-CN" altLang="en-US" sz="1400" b="0" i="0" u="none" strike="noStrike" cap="none" dirty="0" smtClean="0">
                <a:solidFill>
                  <a:srgbClr val="434343"/>
                </a:solidFill>
                <a:latin typeface="Proxima Nova"/>
                <a:ea typeface="Proxima Nova"/>
                <a:cs typeface="Proxima Nova"/>
                <a:sym typeface="Proxima Nova"/>
              </a:rPr>
              <a:t>提供一个可靠的、一致的体验的对多云的支持</a:t>
            </a:r>
            <a:endParaRPr lang="en" sz="1400" b="0" i="0" u="none" strike="noStrike" cap="none" dirty="0">
              <a:solidFill>
                <a:srgbClr val="434343"/>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1AB9A5"/>
              </a:buClr>
              <a:buFont typeface="Proxima Nova"/>
              <a:buNone/>
            </a:pPr>
            <a:endParaRPr sz="1400" b="0" i="0" u="none" strike="noStrike" cap="none" dirty="0">
              <a:solidFill>
                <a:srgbClr val="434343"/>
              </a:solidFill>
              <a:latin typeface="Arial"/>
              <a:ea typeface="Arial"/>
              <a:cs typeface="Arial"/>
              <a:sym typeface="Arial"/>
            </a:endParaRPr>
          </a:p>
          <a:p>
            <a:pPr marL="0" marR="0" lvl="0" indent="0" algn="l" rtl="0">
              <a:lnSpc>
                <a:spcPct val="100000"/>
              </a:lnSpc>
              <a:spcBef>
                <a:spcPts val="0"/>
              </a:spcBef>
              <a:spcAft>
                <a:spcPts val="0"/>
              </a:spcAft>
              <a:buClr>
                <a:srgbClr val="1AB9A5"/>
              </a:buClr>
              <a:buSzPct val="25000"/>
              <a:buFont typeface="Helvetica Neue"/>
              <a:buNone/>
            </a:pPr>
            <a:r>
              <a:rPr lang="zh-CN" altLang="en-US" sz="1400" b="1" i="0" u="none" strike="noStrike" cap="none" dirty="0" smtClean="0">
                <a:solidFill>
                  <a:srgbClr val="1AB9A5"/>
                </a:solidFill>
                <a:latin typeface="Helvetica Neue"/>
                <a:ea typeface="Helvetica Neue"/>
                <a:cs typeface="Helvetica Neue"/>
                <a:sym typeface="Helvetica Neue"/>
              </a:rPr>
              <a:t>开放</a:t>
            </a:r>
            <a:r>
              <a:rPr lang="en" sz="1400" b="1" i="0" u="none" strike="noStrike" cap="none" dirty="0" smtClean="0">
                <a:solidFill>
                  <a:srgbClr val="1AB9A5"/>
                </a:solidFill>
                <a:latin typeface="Helvetica Neue"/>
                <a:ea typeface="Helvetica Neue"/>
                <a:cs typeface="Helvetica Neue"/>
                <a:sym typeface="Helvetica Neue"/>
              </a:rPr>
              <a:t>APIs</a:t>
            </a:r>
            <a:r>
              <a:rPr lang="en" sz="1400" b="1" i="0" u="none" strike="noStrike" cap="none" dirty="0" smtClean="0">
                <a:solidFill>
                  <a:srgbClr val="FFC85F"/>
                </a:solidFill>
                <a:latin typeface="Helvetica Neue"/>
                <a:ea typeface="Helvetica Neue"/>
                <a:cs typeface="Helvetica Neue"/>
                <a:sym typeface="Helvetica Neue"/>
              </a:rPr>
              <a:t>  </a:t>
            </a:r>
            <a:r>
              <a:rPr lang="zh-CN" altLang="en-US" sz="1400" b="0" i="0" u="none" strike="noStrike" cap="none" dirty="0" smtClean="0">
                <a:solidFill>
                  <a:srgbClr val="434343"/>
                </a:solidFill>
                <a:latin typeface="Proxima Nova"/>
                <a:ea typeface="Proxima Nova"/>
                <a:cs typeface="Proxima Nova"/>
                <a:sym typeface="Proxima Nova"/>
              </a:rPr>
              <a:t>允许不同的工具来运维此平台，并且支持</a:t>
            </a:r>
            <a:r>
              <a:rPr lang="en-US" altLang="zh-CN" sz="1400" b="0" i="0" u="none" strike="noStrike" cap="none" dirty="0" smtClean="0">
                <a:solidFill>
                  <a:srgbClr val="434343"/>
                </a:solidFill>
                <a:latin typeface="Proxima Nova"/>
                <a:ea typeface="Proxima Nova"/>
                <a:cs typeface="Proxima Nova"/>
                <a:sym typeface="Proxima Nova"/>
              </a:rPr>
              <a:t>CD</a:t>
            </a:r>
            <a:r>
              <a:rPr lang="zh-CN" altLang="en-US" sz="1400" b="0" i="0" u="none" strike="noStrike" cap="none" dirty="0" smtClean="0">
                <a:solidFill>
                  <a:srgbClr val="434343"/>
                </a:solidFill>
                <a:latin typeface="Proxima Nova"/>
                <a:ea typeface="Proxima Nova"/>
                <a:cs typeface="Proxima Nova"/>
                <a:sym typeface="Proxima Nova"/>
              </a:rPr>
              <a:t>管道的创建</a:t>
            </a:r>
            <a:r>
              <a:rPr lang="en" sz="1400" b="0" i="0" u="none" strike="noStrike" cap="none" dirty="0" smtClean="0">
                <a:solidFill>
                  <a:srgbClr val="434343"/>
                </a:solidFill>
                <a:latin typeface="Proxima Nova"/>
                <a:ea typeface="Proxima Nova"/>
                <a:cs typeface="Proxima Nova"/>
                <a:sym typeface="Proxima Nova"/>
              </a:rPr>
              <a:t>.</a:t>
            </a:r>
            <a:endParaRPr lang="en" sz="1400" b="0" i="0" u="none" strike="noStrike" cap="none" dirty="0">
              <a:solidFill>
                <a:srgbClr val="434343"/>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434343"/>
              </a:buClr>
              <a:buSzPct val="25000"/>
              <a:buFont typeface="Proxima Nova"/>
              <a:buNone/>
            </a:pPr>
            <a:r>
              <a:rPr lang="en" sz="1400" b="0" i="0" u="none" strike="noStrike" cap="none" dirty="0">
                <a:solidFill>
                  <a:srgbClr val="434343"/>
                </a:solidFill>
                <a:latin typeface="Proxima Nova"/>
                <a:ea typeface="Proxima Nova"/>
                <a:cs typeface="Proxima Nova"/>
                <a:sym typeface="Proxima Nova"/>
              </a:rPr>
              <a:t/>
            </a:r>
            <a:br>
              <a:rPr lang="en" sz="1400" b="0" i="0" u="none" strike="noStrike" cap="none" dirty="0">
                <a:solidFill>
                  <a:srgbClr val="434343"/>
                </a:solidFill>
                <a:latin typeface="Proxima Nova"/>
                <a:ea typeface="Proxima Nova"/>
                <a:cs typeface="Proxima Nova"/>
                <a:sym typeface="Proxima Nova"/>
              </a:rPr>
            </a:br>
            <a:r>
              <a:rPr lang="zh-CN" altLang="en-US" sz="1400" b="1" i="0" u="none" strike="noStrike" cap="none" dirty="0" smtClean="0">
                <a:solidFill>
                  <a:srgbClr val="1AB9A5"/>
                </a:solidFill>
                <a:latin typeface="Helvetica Neue"/>
                <a:ea typeface="Helvetica Neue"/>
                <a:cs typeface="Helvetica Neue"/>
                <a:sym typeface="Helvetica Neue"/>
              </a:rPr>
              <a:t>一致性</a:t>
            </a:r>
            <a:r>
              <a:rPr lang="en" sz="1400" b="1" i="0" u="none" strike="noStrike" cap="none" dirty="0" smtClean="0">
                <a:solidFill>
                  <a:srgbClr val="FFC85F"/>
                </a:solidFill>
                <a:latin typeface="Helvetica Neue"/>
                <a:ea typeface="Helvetica Neue"/>
                <a:cs typeface="Helvetica Neue"/>
                <a:sym typeface="Helvetica Neue"/>
              </a:rPr>
              <a:t>  </a:t>
            </a:r>
            <a:r>
              <a:rPr lang="zh-CN" altLang="en-US" sz="1400" b="0" i="0" u="none" strike="noStrike" cap="none" dirty="0" smtClean="0">
                <a:solidFill>
                  <a:srgbClr val="434343"/>
                </a:solidFill>
                <a:latin typeface="Proxima Nova"/>
                <a:ea typeface="Proxima Nova"/>
                <a:cs typeface="Proxima Nova"/>
                <a:sym typeface="Proxima Nova"/>
              </a:rPr>
              <a:t>提供一致的设置、安装体验，即使是对不同的云环境</a:t>
            </a:r>
            <a:r>
              <a:rPr lang="en" sz="1400" b="0" i="0" u="none" strike="noStrike" cap="none" dirty="0" smtClean="0">
                <a:solidFill>
                  <a:srgbClr val="434343"/>
                </a:solidFill>
                <a:latin typeface="Proxima Nova"/>
                <a:ea typeface="Proxima Nova"/>
                <a:cs typeface="Proxima Nova"/>
                <a:sym typeface="Proxima Nova"/>
              </a:rPr>
              <a:t>.</a:t>
            </a:r>
            <a:endParaRPr lang="en" sz="1400" b="0" i="0" u="none" strike="noStrike" cap="none" dirty="0">
              <a:solidFill>
                <a:srgbClr val="434343"/>
              </a:solidFill>
              <a:latin typeface="Proxima Nova"/>
              <a:ea typeface="Proxima Nova"/>
              <a:cs typeface="Proxima Nova"/>
              <a:sym typeface="Proxima Nova"/>
            </a:endParaRPr>
          </a:p>
          <a:p>
            <a:pPr lvl="0">
              <a:buClr>
                <a:srgbClr val="434343"/>
              </a:buClr>
              <a:buSzPct val="25000"/>
            </a:pPr>
            <a:r>
              <a:rPr lang="en" sz="1400" b="0" i="0" u="none" strike="noStrike" cap="none" dirty="0">
                <a:solidFill>
                  <a:srgbClr val="434343"/>
                </a:solidFill>
                <a:latin typeface="Proxima Nova"/>
                <a:ea typeface="Proxima Nova"/>
                <a:cs typeface="Proxima Nova"/>
                <a:sym typeface="Proxima Nova"/>
              </a:rPr>
              <a:t/>
            </a:r>
            <a:br>
              <a:rPr lang="en" sz="1400" b="0" i="0" u="none" strike="noStrike" cap="none" dirty="0">
                <a:solidFill>
                  <a:srgbClr val="434343"/>
                </a:solidFill>
                <a:latin typeface="Proxima Nova"/>
                <a:ea typeface="Proxima Nova"/>
                <a:cs typeface="Proxima Nova"/>
                <a:sym typeface="Proxima Nova"/>
              </a:rPr>
            </a:br>
            <a:r>
              <a:rPr lang="zh-CN" altLang="en-US" b="1" dirty="0">
                <a:solidFill>
                  <a:srgbClr val="1AB9A5"/>
                </a:solidFill>
                <a:latin typeface="Proxima Nova"/>
                <a:ea typeface="Proxima Nova"/>
                <a:cs typeface="Proxima Nova"/>
                <a:sym typeface="Proxima Nova"/>
              </a:rPr>
              <a:t>一天安装</a:t>
            </a:r>
            <a:r>
              <a:rPr lang="zh-CN" altLang="en-US" sz="1400" b="1" i="0" u="none" strike="noStrike" cap="none" dirty="0" smtClean="0">
                <a:solidFill>
                  <a:srgbClr val="1AB9A5"/>
                </a:solidFill>
                <a:latin typeface="Proxima Nova"/>
                <a:ea typeface="Proxima Nova"/>
                <a:cs typeface="Proxima Nova"/>
                <a:sym typeface="Proxima Nova"/>
              </a:rPr>
              <a:t>配置</a:t>
            </a:r>
            <a:r>
              <a:rPr lang="en" sz="1400" b="1" i="0" u="none" strike="noStrike" cap="none" dirty="0" smtClean="0">
                <a:solidFill>
                  <a:srgbClr val="FFC85F"/>
                </a:solidFill>
                <a:latin typeface="Proxima Nova"/>
                <a:ea typeface="Proxima Nova"/>
                <a:cs typeface="Proxima Nova"/>
                <a:sym typeface="Proxima Nova"/>
              </a:rPr>
              <a:t> </a:t>
            </a:r>
            <a:r>
              <a:rPr lang="zh-CN" altLang="en-US" sz="1400" b="0" i="0" u="none" strike="noStrike" cap="none" dirty="0" smtClean="0">
                <a:solidFill>
                  <a:srgbClr val="434343"/>
                </a:solidFill>
                <a:latin typeface="Proxima Nova"/>
                <a:ea typeface="Proxima Nova"/>
                <a:cs typeface="Proxima Nova"/>
                <a:sym typeface="Proxima Nova"/>
              </a:rPr>
              <a:t>在真实环境下能快速的安装、配置出系统环境，一般不要超过一天</a:t>
            </a:r>
            <a:r>
              <a:rPr lang="en" sz="1400" b="0" i="0" u="none" strike="noStrike" cap="none" dirty="0" smtClean="0">
                <a:solidFill>
                  <a:srgbClr val="434343"/>
                </a:solidFill>
                <a:latin typeface="Proxima Nova"/>
                <a:ea typeface="Proxima Nova"/>
                <a:cs typeface="Proxima Nova"/>
                <a:sym typeface="Proxima Nova"/>
              </a:rPr>
              <a:t>.</a:t>
            </a:r>
            <a:endParaRPr lang="en" sz="1400" b="0" i="0" u="none" strike="noStrike" cap="none" dirty="0">
              <a:solidFill>
                <a:srgbClr val="434343"/>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434343"/>
              </a:buClr>
              <a:buSzPct val="25000"/>
              <a:buFont typeface="Proxima Nova"/>
              <a:buNone/>
            </a:pPr>
            <a:r>
              <a:rPr lang="en" sz="1400" b="0" i="0" u="none" strike="noStrike" cap="none" dirty="0">
                <a:solidFill>
                  <a:srgbClr val="434343"/>
                </a:solidFill>
                <a:latin typeface="Proxima Nova"/>
                <a:ea typeface="Proxima Nova"/>
                <a:cs typeface="Proxima Nova"/>
                <a:sym typeface="Proxima Nova"/>
              </a:rPr>
              <a:t/>
            </a:r>
            <a:br>
              <a:rPr lang="en" sz="1400" b="0" i="0" u="none" strike="noStrike" cap="none" dirty="0">
                <a:solidFill>
                  <a:srgbClr val="434343"/>
                </a:solidFill>
                <a:latin typeface="Proxima Nova"/>
                <a:ea typeface="Proxima Nova"/>
                <a:cs typeface="Proxima Nova"/>
                <a:sym typeface="Proxima Nova"/>
              </a:rPr>
            </a:br>
            <a:endParaRPr lang="en" sz="1400" b="0" i="0" u="none" strike="noStrike" cap="none" dirty="0">
              <a:solidFill>
                <a:srgbClr val="434343"/>
              </a:solidFill>
              <a:latin typeface="Proxima Nova"/>
              <a:ea typeface="Proxima Nova"/>
              <a:cs typeface="Proxima Nova"/>
              <a:sym typeface="Proxima Nova"/>
            </a:endParaRPr>
          </a:p>
        </p:txBody>
      </p:sp>
      <p:sp>
        <p:nvSpPr>
          <p:cNvPr id="5152" name="Shape 5152"/>
          <p:cNvSpPr txBox="1"/>
          <p:nvPr/>
        </p:nvSpPr>
        <p:spPr>
          <a:xfrm>
            <a:off x="56700" y="252529"/>
            <a:ext cx="8878200" cy="459600"/>
          </a:xfrm>
          <a:prstGeom prst="rect">
            <a:avLst/>
          </a:prstGeom>
          <a:noFill/>
          <a:ln>
            <a:noFill/>
          </a:ln>
        </p:spPr>
        <p:txBody>
          <a:bodyPr lIns="45675" tIns="45675" rIns="45675" bIns="45675" anchor="t" anchorCtr="0">
            <a:noAutofit/>
          </a:bodyPr>
          <a:lstStyle>
            <a:defPPr marR="0" lvl="0" algn="l" rtl="0">
              <a:lnSpc>
                <a:spcPct val="100000"/>
              </a:lnSpc>
              <a:spcBef>
                <a:spcPts val="0"/>
              </a:spcBef>
              <a:spcAft>
                <a:spcPts val="0"/>
              </a:spcAft>
            </a:defPPr>
            <a:lvl1pPr algn="ctr">
              <a:buClr>
                <a:srgbClr val="666666"/>
              </a:buClr>
              <a:buSzPct val="25000"/>
              <a:buFont typeface="Proxima Nova"/>
              <a:defRPr sz="2400" b="1">
                <a:solidFill>
                  <a:schemeClr val="accent1">
                    <a:lumMod val="50000"/>
                  </a:schemeClr>
                </a:solidFill>
                <a:latin typeface="黑体" panose="02010609060101010101" pitchFamily="49" charset="-122"/>
                <a:ea typeface="黑体" panose="02010609060101010101" pitchFamily="49" charset="-122"/>
                <a:cs typeface="Proxima Nova"/>
                <a:sym typeface="Proxima Nova"/>
              </a:defRPr>
            </a:lvl1pPr>
          </a:lstStyle>
          <a:p>
            <a:r>
              <a:rPr lang="en-US" altLang="zh-CN" b="0" dirty="0" smtClean="0">
                <a:solidFill>
                  <a:srgbClr val="1AB9A5"/>
                </a:solidFill>
                <a:latin typeface="+mn-lt"/>
              </a:rPr>
              <a:t>PKS</a:t>
            </a:r>
            <a:r>
              <a:rPr lang="zh-CN" altLang="en-US" b="0" dirty="0" smtClean="0">
                <a:solidFill>
                  <a:srgbClr val="1AB9A5"/>
                </a:solidFill>
                <a:latin typeface="+mn-lt"/>
              </a:rPr>
              <a:t>解决</a:t>
            </a:r>
            <a:r>
              <a:rPr lang="en-US" altLang="zh-CN" b="0" dirty="0" smtClean="0">
                <a:solidFill>
                  <a:srgbClr val="1AB9A5"/>
                </a:solidFill>
                <a:latin typeface="+mn-lt"/>
              </a:rPr>
              <a:t>K8s</a:t>
            </a:r>
            <a:r>
              <a:rPr lang="zh-CN" altLang="en-US" b="0" dirty="0" smtClean="0">
                <a:solidFill>
                  <a:srgbClr val="1AB9A5"/>
                </a:solidFill>
                <a:latin typeface="+mn-lt"/>
              </a:rPr>
              <a:t>高效</a:t>
            </a:r>
            <a:r>
              <a:rPr lang="zh-CN" altLang="en-US" b="0" dirty="0">
                <a:solidFill>
                  <a:srgbClr val="1AB9A5"/>
                </a:solidFill>
                <a:latin typeface="+mn-lt"/>
              </a:rPr>
              <a:t>、自动化运维的挑战</a:t>
            </a:r>
            <a:endParaRPr lang="en" b="0" dirty="0">
              <a:solidFill>
                <a:srgbClr val="1AB9A5"/>
              </a:solidFill>
              <a:latin typeface="+mn-lt"/>
            </a:endParaRPr>
          </a:p>
        </p:txBody>
      </p:sp>
      <p:sp>
        <p:nvSpPr>
          <p:cNvPr id="5153" name="Shape 5153"/>
          <p:cNvSpPr txBox="1"/>
          <p:nvPr/>
        </p:nvSpPr>
        <p:spPr>
          <a:xfrm>
            <a:off x="1594515" y="978600"/>
            <a:ext cx="1470600" cy="31350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600" dirty="0"/>
              <a:t>Day 1 </a:t>
            </a:r>
            <a:r>
              <a:rPr lang="en" sz="1600" dirty="0" smtClean="0"/>
              <a:t>– </a:t>
            </a:r>
            <a:r>
              <a:rPr lang="zh-CN" altLang="en-US" sz="1600" dirty="0" smtClean="0"/>
              <a:t>构建</a:t>
            </a:r>
            <a:endParaRPr lang="en" sz="1600" dirty="0"/>
          </a:p>
        </p:txBody>
      </p:sp>
      <p:sp>
        <p:nvSpPr>
          <p:cNvPr id="5154" name="Shape 5154"/>
          <p:cNvSpPr txBox="1"/>
          <p:nvPr/>
        </p:nvSpPr>
        <p:spPr>
          <a:xfrm>
            <a:off x="5972876" y="978600"/>
            <a:ext cx="1784100" cy="31350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600" b="0" i="0" u="none" strike="noStrike" cap="none" dirty="0">
                <a:solidFill>
                  <a:srgbClr val="000000"/>
                </a:solidFill>
                <a:latin typeface="Arial"/>
                <a:ea typeface="Arial"/>
                <a:cs typeface="Arial"/>
                <a:sym typeface="Arial"/>
              </a:rPr>
              <a:t>Day 2 </a:t>
            </a:r>
            <a:r>
              <a:rPr lang="en" sz="1600" b="0" i="0" u="none" strike="noStrike" cap="none" dirty="0" smtClean="0">
                <a:solidFill>
                  <a:srgbClr val="000000"/>
                </a:solidFill>
                <a:latin typeface="Arial"/>
                <a:ea typeface="Arial"/>
                <a:cs typeface="Arial"/>
                <a:sym typeface="Arial"/>
              </a:rPr>
              <a:t>– </a:t>
            </a:r>
            <a:r>
              <a:rPr lang="zh-CN" altLang="en-US" sz="1600" b="0" i="0" u="none" strike="noStrike" cap="none" dirty="0" smtClean="0">
                <a:solidFill>
                  <a:srgbClr val="000000"/>
                </a:solidFill>
                <a:latin typeface="Arial"/>
                <a:ea typeface="Arial"/>
                <a:cs typeface="Arial"/>
                <a:sym typeface="Arial"/>
              </a:rPr>
              <a:t>运维</a:t>
            </a:r>
            <a:endParaRPr lang="en" sz="16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138679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36"/>
        <p:cNvGrpSpPr/>
        <p:nvPr/>
      </p:nvGrpSpPr>
      <p:grpSpPr>
        <a:xfrm>
          <a:off x="0" y="0"/>
          <a:ext cx="0" cy="0"/>
          <a:chOff x="0" y="0"/>
          <a:chExt cx="0" cy="0"/>
        </a:xfrm>
      </p:grpSpPr>
      <p:cxnSp>
        <p:nvCxnSpPr>
          <p:cNvPr id="5237" name="Shape 5237"/>
          <p:cNvCxnSpPr/>
          <p:nvPr/>
        </p:nvCxnSpPr>
        <p:spPr>
          <a:xfrm>
            <a:off x="-250789" y="1110725"/>
            <a:ext cx="174600" cy="0"/>
          </a:xfrm>
          <a:prstGeom prst="straightConnector1">
            <a:avLst/>
          </a:prstGeom>
          <a:noFill/>
          <a:ln w="9525" cap="flat" cmpd="sng">
            <a:solidFill>
              <a:srgbClr val="FFFFFF"/>
            </a:solidFill>
            <a:prstDash val="solid"/>
            <a:round/>
            <a:headEnd type="none" w="med" len="med"/>
            <a:tailEnd type="none" w="med" len="med"/>
          </a:ln>
        </p:spPr>
      </p:cxnSp>
      <p:sp>
        <p:nvSpPr>
          <p:cNvPr id="5238" name="Shape 5238"/>
          <p:cNvSpPr txBox="1"/>
          <p:nvPr/>
        </p:nvSpPr>
        <p:spPr>
          <a:xfrm>
            <a:off x="4722400" y="203474"/>
            <a:ext cx="4281600" cy="46614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1AB9A5"/>
              </a:buClr>
              <a:buSzPct val="25000"/>
              <a:buFont typeface="Proxima Nova"/>
              <a:buNone/>
            </a:pPr>
            <a:r>
              <a:rPr lang="zh-CN" altLang="en-US" sz="1300" i="0" u="none" strike="noStrike" cap="none" dirty="0" smtClean="0">
                <a:solidFill>
                  <a:srgbClr val="1AB9A5"/>
                </a:solidFill>
                <a:latin typeface="Proxima Nova"/>
                <a:ea typeface="Proxima Nova"/>
                <a:cs typeface="Proxima Nova"/>
                <a:sym typeface="Proxima Nova"/>
              </a:rPr>
              <a:t>基于开源的</a:t>
            </a:r>
            <a:r>
              <a:rPr lang="en-US" altLang="zh-CN" sz="1300" i="0" u="none" strike="noStrike" cap="none" dirty="0" smtClean="0">
                <a:solidFill>
                  <a:srgbClr val="1AB9A5"/>
                </a:solidFill>
                <a:latin typeface="Proxima Nova"/>
                <a:ea typeface="Proxima Nova"/>
                <a:cs typeface="Proxima Nova"/>
                <a:sym typeface="Proxima Nova"/>
              </a:rPr>
              <a:t>K8s</a:t>
            </a:r>
            <a:r>
              <a:rPr lang="zh-CN" altLang="en-US" sz="1300" i="0" u="none" strike="noStrike" cap="none" dirty="0" smtClean="0">
                <a:solidFill>
                  <a:srgbClr val="1AB9A5"/>
                </a:solidFill>
                <a:latin typeface="Proxima Nova"/>
                <a:ea typeface="Proxima Nova"/>
                <a:cs typeface="Proxima Nova"/>
                <a:sym typeface="Proxima Nova"/>
              </a:rPr>
              <a:t>构建</a:t>
            </a:r>
            <a:r>
              <a:rPr lang="en" sz="1300" i="0" u="none" strike="noStrike" cap="none" dirty="0" smtClean="0">
                <a:solidFill>
                  <a:srgbClr val="1AB9A5"/>
                </a:solidFill>
                <a:latin typeface="Proxima Nova"/>
                <a:ea typeface="Proxima Nova"/>
                <a:cs typeface="Proxima Nova"/>
                <a:sym typeface="Proxima Nova"/>
              </a:rPr>
              <a:t>.</a:t>
            </a:r>
            <a:r>
              <a:rPr lang="en" sz="1300" i="0" u="none" strike="noStrike" cap="none" dirty="0" smtClean="0">
                <a:solidFill>
                  <a:srgbClr val="FFC85F"/>
                </a:solidFill>
                <a:latin typeface="Proxima Nova"/>
                <a:ea typeface="Proxima Nova"/>
                <a:cs typeface="Proxima Nova"/>
                <a:sym typeface="Proxima Nova"/>
              </a:rPr>
              <a:t> </a:t>
            </a:r>
            <a:r>
              <a:rPr lang="zh-CN" altLang="en-US" sz="1300" i="0" u="none" strike="noStrike" cap="none" dirty="0" smtClean="0">
                <a:solidFill>
                  <a:srgbClr val="000000"/>
                </a:solidFill>
                <a:sym typeface="Arial"/>
              </a:rPr>
              <a:t>和当前稳定的开源</a:t>
            </a:r>
            <a:r>
              <a:rPr lang="en-US" altLang="zh-CN" sz="1300" i="0" u="none" strike="noStrike" cap="none" dirty="0" smtClean="0">
                <a:solidFill>
                  <a:srgbClr val="000000"/>
                </a:solidFill>
                <a:sym typeface="Arial"/>
              </a:rPr>
              <a:t>K8s</a:t>
            </a:r>
            <a:r>
              <a:rPr lang="zh-CN" altLang="en-US" sz="1300" i="0" u="none" strike="noStrike" cap="none" dirty="0" smtClean="0">
                <a:solidFill>
                  <a:srgbClr val="000000"/>
                </a:solidFill>
                <a:sym typeface="Arial"/>
              </a:rPr>
              <a:t>版本兼容</a:t>
            </a:r>
            <a:r>
              <a:rPr lang="en" sz="1300" i="0" u="none" strike="noStrike" cap="none" dirty="0" smtClean="0">
                <a:solidFill>
                  <a:srgbClr val="000000"/>
                </a:solidFill>
                <a:sym typeface="Arial"/>
              </a:rPr>
              <a:t>, </a:t>
            </a:r>
            <a:r>
              <a:rPr lang="zh-CN" altLang="en-US" sz="1300" i="0" u="none" strike="noStrike" cap="none" dirty="0" smtClean="0">
                <a:solidFill>
                  <a:srgbClr val="000000"/>
                </a:solidFill>
                <a:sym typeface="Arial"/>
              </a:rPr>
              <a:t>由</a:t>
            </a:r>
            <a:r>
              <a:rPr lang="en-US" altLang="zh-CN" sz="1300" i="0" u="none" strike="noStrike" cap="none" dirty="0" smtClean="0">
                <a:solidFill>
                  <a:srgbClr val="000000"/>
                </a:solidFill>
                <a:sym typeface="Arial"/>
              </a:rPr>
              <a:t>BOSH</a:t>
            </a:r>
            <a:r>
              <a:rPr lang="zh-CN" altLang="en-US" sz="1300" i="0" u="none" strike="noStrike" cap="none" dirty="0" smtClean="0">
                <a:solidFill>
                  <a:srgbClr val="000000"/>
                </a:solidFill>
                <a:sym typeface="Arial"/>
              </a:rPr>
              <a:t>管理</a:t>
            </a:r>
            <a:r>
              <a:rPr lang="en" sz="1300" i="0" u="none" strike="noStrike" cap="none" dirty="0" smtClean="0">
                <a:solidFill>
                  <a:srgbClr val="000000"/>
                </a:solidFill>
                <a:sym typeface="Arial"/>
              </a:rPr>
              <a:t>. </a:t>
            </a:r>
            <a:r>
              <a:rPr lang="zh-CN" altLang="en-US" sz="1300" i="0" u="none" strike="noStrike" cap="none" dirty="0" smtClean="0">
                <a:solidFill>
                  <a:srgbClr val="FF0000"/>
                </a:solidFill>
                <a:sym typeface="Arial"/>
              </a:rPr>
              <a:t>不对</a:t>
            </a:r>
            <a:r>
              <a:rPr lang="en-US" altLang="zh-CN" sz="1300" i="0" u="none" strike="noStrike" cap="none" dirty="0" smtClean="0">
                <a:solidFill>
                  <a:srgbClr val="FF0000"/>
                </a:solidFill>
                <a:sym typeface="Arial"/>
              </a:rPr>
              <a:t>K8s</a:t>
            </a:r>
            <a:r>
              <a:rPr lang="zh-CN" altLang="en-US" sz="1300" i="0" u="none" strike="noStrike" cap="none" dirty="0" smtClean="0">
                <a:solidFill>
                  <a:srgbClr val="FF0000"/>
                </a:solidFill>
                <a:sym typeface="Arial"/>
              </a:rPr>
              <a:t>做任何扩展</a:t>
            </a:r>
            <a:r>
              <a:rPr lang="en" sz="1300" i="0" u="none" strike="noStrike" cap="none" dirty="0" smtClean="0">
                <a:solidFill>
                  <a:srgbClr val="000000"/>
                </a:solidFill>
                <a:sym typeface="Arial"/>
              </a:rPr>
              <a:t>.</a:t>
            </a:r>
            <a:endParaRPr lang="en" sz="1300" i="0" u="none" strike="noStrike" cap="none" dirty="0">
              <a:solidFill>
                <a:srgbClr val="000000"/>
              </a:solidFill>
              <a:sym typeface="Arial"/>
            </a:endParaRPr>
          </a:p>
          <a:p>
            <a:pPr marL="0" marR="0" lvl="0" indent="0" algn="l" rtl="0">
              <a:lnSpc>
                <a:spcPct val="100000"/>
              </a:lnSpc>
              <a:spcBef>
                <a:spcPts val="0"/>
              </a:spcBef>
              <a:spcAft>
                <a:spcPts val="0"/>
              </a:spcAft>
              <a:buClr>
                <a:srgbClr val="000000"/>
              </a:buClr>
              <a:buSzPct val="25000"/>
              <a:buFont typeface="Arial"/>
              <a:buNone/>
            </a:pPr>
            <a:r>
              <a:rPr lang="en" sz="1300" i="0" u="none" strike="noStrike" cap="none" dirty="0">
                <a:solidFill>
                  <a:srgbClr val="000000"/>
                </a:solidFill>
                <a:sym typeface="Arial"/>
              </a:rPr>
              <a:t/>
            </a:r>
            <a:br>
              <a:rPr lang="en" sz="1300" i="0" u="none" strike="noStrike" cap="none" dirty="0">
                <a:solidFill>
                  <a:srgbClr val="000000"/>
                </a:solidFill>
                <a:sym typeface="Arial"/>
              </a:rPr>
            </a:br>
            <a:r>
              <a:rPr lang="zh-CN" altLang="en-US" sz="1300" i="0" u="none" strike="noStrike" cap="none" dirty="0" smtClean="0">
                <a:solidFill>
                  <a:srgbClr val="1AB9A5"/>
                </a:solidFill>
                <a:latin typeface="Proxima Nova"/>
                <a:ea typeface="Proxima Nova"/>
                <a:cs typeface="Proxima Nova"/>
                <a:sym typeface="Proxima Nova"/>
              </a:rPr>
              <a:t>生产就绪</a:t>
            </a:r>
            <a:r>
              <a:rPr lang="en" sz="1300" i="0" u="none" strike="noStrike" cap="none" dirty="0" smtClean="0">
                <a:solidFill>
                  <a:srgbClr val="1AB9A5"/>
                </a:solidFill>
                <a:latin typeface="Proxima Nova"/>
                <a:ea typeface="Proxima Nova"/>
                <a:cs typeface="Proxima Nova"/>
                <a:sym typeface="Proxima Nova"/>
              </a:rPr>
              <a:t>.</a:t>
            </a:r>
            <a:r>
              <a:rPr lang="en" sz="1300" i="0" u="none" strike="noStrike" cap="none" dirty="0" smtClean="0">
                <a:solidFill>
                  <a:srgbClr val="FFC85F"/>
                </a:solidFill>
                <a:latin typeface="Proxima Nova"/>
                <a:ea typeface="Proxima Nova"/>
                <a:cs typeface="Proxima Nova"/>
                <a:sym typeface="Proxima Nova"/>
              </a:rPr>
              <a:t> </a:t>
            </a:r>
            <a:r>
              <a:rPr lang="zh-CN" altLang="en-US" sz="1300" i="0" u="none" strike="noStrike" cap="none" dirty="0" smtClean="0">
                <a:solidFill>
                  <a:srgbClr val="000000"/>
                </a:solidFill>
                <a:sym typeface="Arial"/>
              </a:rPr>
              <a:t>从应用到</a:t>
            </a:r>
            <a:r>
              <a:rPr lang="en-US" altLang="zh-CN" sz="1300" i="0" u="none" strike="noStrike" cap="none" dirty="0" smtClean="0">
                <a:solidFill>
                  <a:srgbClr val="000000"/>
                </a:solidFill>
                <a:sym typeface="Arial"/>
              </a:rPr>
              <a:t>IaaS</a:t>
            </a:r>
            <a:r>
              <a:rPr lang="zh-CN" altLang="en-US" sz="1300" i="0" u="none" strike="noStrike" cap="none" dirty="0" smtClean="0">
                <a:solidFill>
                  <a:srgbClr val="000000"/>
                </a:solidFill>
                <a:sym typeface="Arial"/>
              </a:rPr>
              <a:t>层的高可用性，无单点故障，内置的健康检查、弹性伸缩、自愈和滚动升级</a:t>
            </a:r>
            <a:r>
              <a:rPr lang="en" sz="1300" i="0" u="none" strike="noStrike" cap="none" dirty="0" smtClean="0">
                <a:solidFill>
                  <a:srgbClr val="000000"/>
                </a:solidFill>
                <a:sym typeface="Arial"/>
              </a:rPr>
              <a:t>.</a:t>
            </a:r>
            <a:endParaRPr lang="en" sz="1300" i="0" u="none" strike="noStrike" cap="none" dirty="0">
              <a:solidFill>
                <a:srgbClr val="000000"/>
              </a:solidFill>
              <a:sym typeface="Arial"/>
            </a:endParaRPr>
          </a:p>
          <a:p>
            <a:pPr marL="0" marR="0" lvl="0" indent="0" algn="l" rtl="0">
              <a:lnSpc>
                <a:spcPct val="100000"/>
              </a:lnSpc>
              <a:spcBef>
                <a:spcPts val="0"/>
              </a:spcBef>
              <a:spcAft>
                <a:spcPts val="0"/>
              </a:spcAft>
              <a:buClr>
                <a:srgbClr val="000000"/>
              </a:buClr>
              <a:buSzPct val="25000"/>
              <a:buFont typeface="Arial"/>
              <a:buNone/>
            </a:pPr>
            <a:r>
              <a:rPr lang="en" sz="1300" i="0" u="none" strike="noStrike" cap="none" dirty="0">
                <a:solidFill>
                  <a:srgbClr val="000000"/>
                </a:solidFill>
                <a:sym typeface="Arial"/>
              </a:rPr>
              <a:t/>
            </a:r>
            <a:br>
              <a:rPr lang="en" sz="1300" i="0" u="none" strike="noStrike" cap="none" dirty="0">
                <a:solidFill>
                  <a:srgbClr val="000000"/>
                </a:solidFill>
                <a:sym typeface="Arial"/>
              </a:rPr>
            </a:br>
            <a:r>
              <a:rPr lang="zh-CN" altLang="en-US" sz="1300" i="0" u="none" strike="noStrike" cap="none" dirty="0" smtClean="0">
                <a:solidFill>
                  <a:srgbClr val="1AB9A5"/>
                </a:solidFill>
                <a:latin typeface="Proxima Nova"/>
                <a:ea typeface="Proxima Nova"/>
                <a:cs typeface="Proxima Nova"/>
                <a:sym typeface="Proxima Nova"/>
              </a:rPr>
              <a:t>多云支持</a:t>
            </a:r>
            <a:r>
              <a:rPr lang="en" sz="1300" i="0" u="none" strike="noStrike" cap="none" dirty="0" smtClean="0">
                <a:solidFill>
                  <a:srgbClr val="1AB9A5"/>
                </a:solidFill>
                <a:latin typeface="Proxima Nova"/>
                <a:ea typeface="Proxima Nova"/>
                <a:cs typeface="Proxima Nova"/>
                <a:sym typeface="Proxima Nova"/>
              </a:rPr>
              <a:t>.</a:t>
            </a:r>
            <a:r>
              <a:rPr lang="en" sz="1300" i="0" u="none" strike="noStrike" cap="none" dirty="0" smtClean="0">
                <a:solidFill>
                  <a:srgbClr val="FFC85F"/>
                </a:solidFill>
                <a:latin typeface="Proxima Nova"/>
                <a:ea typeface="Proxima Nova"/>
                <a:cs typeface="Proxima Nova"/>
                <a:sym typeface="Proxima Nova"/>
              </a:rPr>
              <a:t> </a:t>
            </a:r>
            <a:r>
              <a:rPr lang="zh-CN" altLang="en-US" sz="1300" i="0" u="none" strike="noStrike" cap="none" dirty="0" smtClean="0">
                <a:solidFill>
                  <a:srgbClr val="000000"/>
                </a:solidFill>
                <a:latin typeface="Proxima Nova"/>
                <a:ea typeface="Proxima Nova"/>
                <a:cs typeface="Proxima Nova"/>
                <a:sym typeface="Proxima Nova"/>
              </a:rPr>
              <a:t>对于任何</a:t>
            </a:r>
            <a:r>
              <a:rPr lang="en-US" altLang="zh-CN" sz="1300" i="0" u="none" strike="noStrike" cap="none" dirty="0" smtClean="0">
                <a:solidFill>
                  <a:srgbClr val="000000"/>
                </a:solidFill>
                <a:latin typeface="Proxima Nova"/>
                <a:ea typeface="Proxima Nova"/>
                <a:cs typeface="Proxima Nova"/>
                <a:sym typeface="Proxima Nova"/>
              </a:rPr>
              <a:t>IaaS</a:t>
            </a:r>
            <a:r>
              <a:rPr lang="zh-CN" altLang="en-US" sz="1300" i="0" u="none" strike="noStrike" cap="none" dirty="0" smtClean="0">
                <a:solidFill>
                  <a:srgbClr val="000000"/>
                </a:solidFill>
                <a:latin typeface="Proxima Nova"/>
                <a:ea typeface="Proxima Nova"/>
                <a:cs typeface="Proxima Nova"/>
                <a:sym typeface="Proxima Nova"/>
              </a:rPr>
              <a:t>云或公有云，</a:t>
            </a:r>
            <a:r>
              <a:rPr lang="en-US" altLang="zh-CN" sz="1300" i="0" u="none" strike="noStrike" cap="none" dirty="0" smtClean="0">
                <a:solidFill>
                  <a:srgbClr val="000000"/>
                </a:solidFill>
                <a:latin typeface="Proxima Nova"/>
                <a:ea typeface="Proxima Nova"/>
                <a:cs typeface="Proxima Nova"/>
                <a:sym typeface="Proxima Nova"/>
              </a:rPr>
              <a:t>B</a:t>
            </a:r>
            <a:r>
              <a:rPr lang="en" sz="1300" i="0" u="none" strike="noStrike" cap="none" dirty="0" smtClean="0">
                <a:solidFill>
                  <a:srgbClr val="000000"/>
                </a:solidFill>
                <a:latin typeface="Proxima Nova"/>
                <a:ea typeface="Proxima Nova"/>
                <a:cs typeface="Proxima Nova"/>
                <a:sym typeface="Proxima Nova"/>
              </a:rPr>
              <a:t>OSH</a:t>
            </a:r>
            <a:r>
              <a:rPr lang="zh-CN" altLang="en-US" sz="1300" i="0" u="none" strike="noStrike" cap="none" dirty="0" smtClean="0">
                <a:solidFill>
                  <a:srgbClr val="000000"/>
                </a:solidFill>
                <a:latin typeface="Proxima Nova"/>
                <a:ea typeface="Proxima Nova"/>
                <a:cs typeface="Proxima Nova"/>
                <a:sym typeface="Proxima Nova"/>
              </a:rPr>
              <a:t>提供了一致的可靠的运维体验</a:t>
            </a:r>
            <a:endParaRPr lang="en" sz="1300" i="0" u="none" strike="noStrike" cap="none" dirty="0">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Font typeface="Arial"/>
              <a:buNone/>
            </a:pPr>
            <a:endParaRPr sz="1300" i="0" u="none" strike="noStrike" cap="none" dirty="0">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1AB9A5"/>
              </a:buClr>
              <a:buSzPct val="25000"/>
              <a:buFont typeface="Proxima Nova"/>
              <a:buNone/>
            </a:pPr>
            <a:r>
              <a:rPr lang="zh-CN" altLang="en-US" sz="1300" i="0" u="none" strike="noStrike" cap="none" dirty="0" smtClean="0">
                <a:solidFill>
                  <a:srgbClr val="1AB9A5"/>
                </a:solidFill>
                <a:latin typeface="Proxima Nova"/>
                <a:ea typeface="Proxima Nova"/>
                <a:cs typeface="Proxima Nova"/>
                <a:sym typeface="Proxima Nova"/>
              </a:rPr>
              <a:t>网络管理和安全性</a:t>
            </a:r>
            <a:r>
              <a:rPr lang="en" sz="1300" i="0" u="none" strike="noStrike" cap="none" dirty="0" smtClean="0">
                <a:solidFill>
                  <a:srgbClr val="1AB9A5"/>
                </a:solidFill>
                <a:latin typeface="Proxima Nova"/>
                <a:ea typeface="Proxima Nova"/>
                <a:cs typeface="Proxima Nova"/>
                <a:sym typeface="Proxima Nova"/>
              </a:rPr>
              <a:t> </a:t>
            </a:r>
            <a:r>
              <a:rPr lang="zh-CN" altLang="en-US" sz="1300" i="0" u="none" strike="noStrike" cap="none" dirty="0" smtClean="0">
                <a:solidFill>
                  <a:srgbClr val="000000"/>
                </a:solidFill>
                <a:latin typeface="Proxima Nova"/>
                <a:ea typeface="Proxima Nova"/>
                <a:cs typeface="Proxima Nova"/>
                <a:sym typeface="Proxima Nova"/>
              </a:rPr>
              <a:t>开箱即用的</a:t>
            </a:r>
            <a:r>
              <a:rPr lang="en" sz="1300" i="0" u="none" strike="noStrike" cap="none" dirty="0" smtClean="0">
                <a:solidFill>
                  <a:srgbClr val="000000"/>
                </a:solidFill>
                <a:latin typeface="Proxima Nova"/>
                <a:ea typeface="Proxima Nova"/>
                <a:cs typeface="Proxima Nova"/>
                <a:sym typeface="Proxima Nova"/>
              </a:rPr>
              <a:t> </a:t>
            </a:r>
            <a:r>
              <a:rPr lang="en" sz="1300" i="0" u="none" strike="noStrike" cap="none" dirty="0">
                <a:solidFill>
                  <a:srgbClr val="000000"/>
                </a:solidFill>
                <a:latin typeface="Proxima Nova"/>
                <a:ea typeface="Proxima Nova"/>
                <a:cs typeface="Proxima Nova"/>
                <a:sym typeface="Proxima Nova"/>
              </a:rPr>
              <a:t>VMware </a:t>
            </a:r>
            <a:r>
              <a:rPr lang="en" sz="1300" i="0" u="none" strike="noStrike" cap="none" dirty="0" smtClean="0">
                <a:solidFill>
                  <a:srgbClr val="000000"/>
                </a:solidFill>
                <a:latin typeface="Proxima Nova"/>
                <a:ea typeface="Proxima Nova"/>
                <a:cs typeface="Proxima Nova"/>
                <a:sym typeface="Proxima Nova"/>
              </a:rPr>
              <a:t>NSX-T</a:t>
            </a:r>
            <a:r>
              <a:rPr lang="zh-CN" altLang="en-US" sz="1300" dirty="0" smtClean="0">
                <a:latin typeface="Proxima Nova"/>
                <a:ea typeface="Proxima Nova"/>
                <a:cs typeface="Proxima Nova"/>
                <a:sym typeface="Proxima Nova"/>
              </a:rPr>
              <a:t>，也支持多云和多种虚拟化</a:t>
            </a:r>
            <a:r>
              <a:rPr lang="en" sz="1300" i="0" u="none" strike="noStrike" cap="none" dirty="0" smtClean="0">
                <a:solidFill>
                  <a:srgbClr val="000000"/>
                </a:solidFill>
                <a:latin typeface="Proxima Nova"/>
                <a:ea typeface="Proxima Nova"/>
                <a:cs typeface="Proxima Nova"/>
                <a:sym typeface="Proxima Nova"/>
              </a:rPr>
              <a:t>.</a:t>
            </a:r>
            <a:endParaRPr lang="en" sz="1300" i="0" u="none" strike="noStrike" cap="none" dirty="0">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Font typeface="Arial"/>
              <a:buNone/>
            </a:pPr>
            <a:endParaRPr sz="1300" i="0" u="none" strike="noStrike" cap="none" dirty="0">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1AB9A5"/>
              </a:buClr>
              <a:buSzPct val="25000"/>
              <a:buFont typeface="Proxima Nova"/>
              <a:buNone/>
            </a:pPr>
            <a:r>
              <a:rPr lang="zh-CN" altLang="en-US" sz="1300" i="0" u="none" strike="noStrike" cap="none" dirty="0" smtClean="0">
                <a:solidFill>
                  <a:srgbClr val="1AB9A5"/>
                </a:solidFill>
                <a:latin typeface="Proxima Nova"/>
                <a:ea typeface="Proxima Nova"/>
                <a:cs typeface="Proxima Nova"/>
                <a:sym typeface="Proxima Nova"/>
              </a:rPr>
              <a:t>访问</a:t>
            </a:r>
            <a:r>
              <a:rPr lang="en" sz="1300" i="0" u="none" strike="noStrike" cap="none" dirty="0" smtClean="0">
                <a:solidFill>
                  <a:srgbClr val="1AB9A5"/>
                </a:solidFill>
                <a:latin typeface="Proxima Nova"/>
                <a:ea typeface="Proxima Nova"/>
                <a:cs typeface="Proxima Nova"/>
                <a:sym typeface="Proxima Nova"/>
              </a:rPr>
              <a:t>GCP APIs</a:t>
            </a:r>
            <a:r>
              <a:rPr lang="en" sz="1300" i="0" u="none" strike="noStrike" cap="none" dirty="0" smtClean="0">
                <a:solidFill>
                  <a:srgbClr val="FFC85F"/>
                </a:solidFill>
                <a:latin typeface="Proxima Nova"/>
                <a:ea typeface="Proxima Nova"/>
                <a:cs typeface="Proxima Nova"/>
                <a:sym typeface="Proxima Nova"/>
              </a:rPr>
              <a:t> </a:t>
            </a:r>
            <a:r>
              <a:rPr lang="en" sz="1300" i="0" u="none" strike="noStrike" cap="none" dirty="0">
                <a:solidFill>
                  <a:srgbClr val="FFFFFF"/>
                </a:solidFill>
                <a:latin typeface="Proxima Nova"/>
                <a:ea typeface="Proxima Nova"/>
                <a:cs typeface="Proxima Nova"/>
                <a:sym typeface="Proxima Nova"/>
              </a:rPr>
              <a:t> </a:t>
            </a:r>
            <a:r>
              <a:rPr lang="zh-CN" altLang="en-US" sz="1300" dirty="0" smtClean="0">
                <a:latin typeface="Proxima Nova"/>
                <a:ea typeface="Proxima Nova"/>
                <a:cs typeface="Proxima Nova"/>
                <a:sym typeface="Proxima Nova"/>
              </a:rPr>
              <a:t>通过</a:t>
            </a:r>
            <a:r>
              <a:rPr lang="en" sz="1300" i="0" u="none" strike="noStrike" cap="none" dirty="0" smtClean="0">
                <a:solidFill>
                  <a:srgbClr val="000000"/>
                </a:solidFill>
                <a:latin typeface="Proxima Nova"/>
                <a:ea typeface="Proxima Nova"/>
                <a:cs typeface="Proxima Nova"/>
                <a:sym typeface="Proxima Nova"/>
              </a:rPr>
              <a:t>GCP </a:t>
            </a:r>
            <a:r>
              <a:rPr lang="en" sz="1300" i="0" u="none" strike="noStrike" cap="none" dirty="0">
                <a:solidFill>
                  <a:srgbClr val="000000"/>
                </a:solidFill>
                <a:latin typeface="Proxima Nova"/>
                <a:ea typeface="Proxima Nova"/>
                <a:cs typeface="Proxima Nova"/>
                <a:sym typeface="Proxima Nova"/>
              </a:rPr>
              <a:t>Service </a:t>
            </a:r>
            <a:r>
              <a:rPr lang="en" sz="1300" i="0" u="none" strike="noStrike" cap="none" dirty="0" smtClean="0">
                <a:solidFill>
                  <a:srgbClr val="000000"/>
                </a:solidFill>
                <a:latin typeface="Proxima Nova"/>
                <a:ea typeface="Proxima Nova"/>
                <a:cs typeface="Proxima Nova"/>
                <a:sym typeface="Proxima Nova"/>
              </a:rPr>
              <a:t>Broker</a:t>
            </a:r>
            <a:r>
              <a:rPr lang="zh-CN" altLang="en-US" sz="1300" i="0" u="none" strike="noStrike" cap="none" dirty="0" smtClean="0">
                <a:solidFill>
                  <a:srgbClr val="000000"/>
                </a:solidFill>
                <a:latin typeface="Proxima Nova"/>
                <a:ea typeface="Proxima Nova"/>
                <a:cs typeface="Proxima Nova"/>
                <a:sym typeface="Proxima Nova"/>
              </a:rPr>
              <a:t>使得应用可以透明的访问</a:t>
            </a:r>
            <a:r>
              <a:rPr lang="en" sz="1300" i="0" u="none" strike="noStrike" cap="none" dirty="0" smtClean="0">
                <a:solidFill>
                  <a:srgbClr val="000000"/>
                </a:solidFill>
                <a:latin typeface="Proxima Nova"/>
                <a:ea typeface="Proxima Nova"/>
                <a:cs typeface="Proxima Nova"/>
                <a:sym typeface="Proxima Nova"/>
              </a:rPr>
              <a:t> Google </a:t>
            </a:r>
            <a:r>
              <a:rPr lang="en" sz="1300" i="0" u="none" strike="noStrike" cap="none" dirty="0">
                <a:solidFill>
                  <a:srgbClr val="000000"/>
                </a:solidFill>
                <a:latin typeface="Proxima Nova"/>
                <a:ea typeface="Proxima Nova"/>
                <a:cs typeface="Proxima Nova"/>
                <a:sym typeface="Proxima Nova"/>
              </a:rPr>
              <a:t>Cloud </a:t>
            </a:r>
            <a:r>
              <a:rPr lang="en" sz="1300" i="0" u="none" strike="noStrike" cap="none" dirty="0" smtClean="0">
                <a:solidFill>
                  <a:srgbClr val="000000"/>
                </a:solidFill>
                <a:latin typeface="Proxima Nova"/>
                <a:ea typeface="Proxima Nova"/>
                <a:cs typeface="Proxima Nova"/>
                <a:sym typeface="Proxima Nova"/>
              </a:rPr>
              <a:t>APIs</a:t>
            </a:r>
          </a:p>
          <a:p>
            <a:pPr marL="0" marR="0" lvl="0" indent="0" algn="l" rtl="0">
              <a:lnSpc>
                <a:spcPct val="100000"/>
              </a:lnSpc>
              <a:spcBef>
                <a:spcPts val="0"/>
              </a:spcBef>
              <a:spcAft>
                <a:spcPts val="0"/>
              </a:spcAft>
              <a:buClr>
                <a:srgbClr val="1AB9A5"/>
              </a:buClr>
              <a:buSzPct val="25000"/>
              <a:buFont typeface="Proxima Nova"/>
              <a:buNone/>
            </a:pPr>
            <a:endParaRPr lang="en" sz="1300" dirty="0">
              <a:latin typeface="Proxima Nova"/>
              <a:ea typeface="Proxima Nova"/>
              <a:cs typeface="Proxima Nova"/>
              <a:sym typeface="Proxima Nova"/>
            </a:endParaRPr>
          </a:p>
          <a:p>
            <a:pPr lvl="0">
              <a:buClr>
                <a:srgbClr val="1AB9A5"/>
              </a:buClr>
              <a:buSzPct val="25000"/>
            </a:pPr>
            <a:r>
              <a:rPr lang="zh-CN" altLang="en-US" sz="1300" dirty="0" smtClean="0">
                <a:solidFill>
                  <a:srgbClr val="1AB9A5"/>
                </a:solidFill>
                <a:latin typeface="Proxima Nova"/>
                <a:ea typeface="Proxima Nova"/>
                <a:cs typeface="Proxima Nova"/>
                <a:sym typeface="Proxima Nova"/>
              </a:rPr>
              <a:t>工作负荷在公有云私有云之间自由流动</a:t>
            </a:r>
            <a:r>
              <a:rPr lang="en" altLang="zh-CN" sz="1300" dirty="0">
                <a:solidFill>
                  <a:srgbClr val="FFFFFF"/>
                </a:solidFill>
                <a:latin typeface="Proxima Nova"/>
                <a:ea typeface="Proxima Nova"/>
                <a:cs typeface="Proxima Nova"/>
                <a:sym typeface="Proxima Nova"/>
              </a:rPr>
              <a:t> </a:t>
            </a:r>
            <a:r>
              <a:rPr lang="zh-CN" altLang="en-US" sz="1300" i="0" u="none" strike="noStrike" cap="none" dirty="0" smtClean="0">
                <a:solidFill>
                  <a:srgbClr val="000000"/>
                </a:solidFill>
                <a:latin typeface="Proxima Nova"/>
                <a:ea typeface="Proxima Nova"/>
                <a:cs typeface="Proxima Nova"/>
                <a:sym typeface="Proxima Nova"/>
              </a:rPr>
              <a:t>可以把</a:t>
            </a:r>
            <a:r>
              <a:rPr lang="en-US" altLang="zh-CN" sz="1300" i="0" u="none" strike="noStrike" cap="none" dirty="0" smtClean="0">
                <a:solidFill>
                  <a:srgbClr val="000000"/>
                </a:solidFill>
                <a:latin typeface="Proxima Nova"/>
                <a:ea typeface="Proxima Nova"/>
                <a:cs typeface="Proxima Nova"/>
                <a:sym typeface="Proxima Nova"/>
              </a:rPr>
              <a:t>PKS</a:t>
            </a:r>
            <a:r>
              <a:rPr lang="zh-CN" altLang="en-US" sz="1300" i="0" u="none" strike="noStrike" cap="none" dirty="0" smtClean="0">
                <a:solidFill>
                  <a:srgbClr val="000000"/>
                </a:solidFill>
                <a:latin typeface="Proxima Nova"/>
                <a:ea typeface="Proxima Nova"/>
                <a:cs typeface="Proxima Nova"/>
                <a:sym typeface="Proxima Nova"/>
              </a:rPr>
              <a:t>的工作负荷和</a:t>
            </a:r>
            <a:r>
              <a:rPr lang="en-US" altLang="zh-CN" sz="1300" i="0" u="none" strike="noStrike" cap="none" dirty="0" smtClean="0">
                <a:solidFill>
                  <a:srgbClr val="000000"/>
                </a:solidFill>
                <a:latin typeface="Proxima Nova"/>
                <a:ea typeface="Proxima Nova"/>
                <a:cs typeface="Proxima Nova"/>
                <a:sym typeface="Proxima Nova"/>
              </a:rPr>
              <a:t>GKE</a:t>
            </a:r>
            <a:r>
              <a:rPr lang="zh-CN" altLang="en-US" sz="1300" i="0" u="none" strike="noStrike" cap="none" dirty="0" smtClean="0">
                <a:solidFill>
                  <a:srgbClr val="000000"/>
                </a:solidFill>
                <a:latin typeface="Proxima Nova"/>
                <a:ea typeface="Proxima Nova"/>
                <a:cs typeface="Proxima Nova"/>
                <a:sym typeface="Proxima Nova"/>
              </a:rPr>
              <a:t>的工作负荷自由流动</a:t>
            </a:r>
            <a:r>
              <a:rPr lang="en" sz="1300" i="0" u="none" strike="noStrike" cap="none" dirty="0" smtClean="0">
                <a:solidFill>
                  <a:srgbClr val="000000"/>
                </a:solidFill>
                <a:latin typeface="Proxima Nova"/>
                <a:ea typeface="Proxima Nova"/>
                <a:cs typeface="Proxima Nova"/>
                <a:sym typeface="Proxima Nova"/>
              </a:rPr>
              <a:t>.</a:t>
            </a:r>
            <a:endParaRPr lang="en" sz="1300" i="0" u="none" strike="noStrike" cap="none" dirty="0">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ct val="25000"/>
              <a:buFont typeface="Proxima Nova"/>
              <a:buNone/>
            </a:pPr>
            <a:r>
              <a:rPr lang="en" sz="1300" i="0" u="none" strike="noStrike" cap="none" dirty="0">
                <a:solidFill>
                  <a:srgbClr val="000000"/>
                </a:solidFill>
                <a:latin typeface="Proxima Nova"/>
                <a:ea typeface="Proxima Nova"/>
                <a:cs typeface="Proxima Nova"/>
                <a:sym typeface="Proxima Nova"/>
              </a:rPr>
              <a:t/>
            </a:r>
            <a:br>
              <a:rPr lang="en" sz="1300" i="0" u="none" strike="noStrike" cap="none" dirty="0">
                <a:solidFill>
                  <a:srgbClr val="000000"/>
                </a:solidFill>
                <a:latin typeface="Proxima Nova"/>
                <a:ea typeface="Proxima Nova"/>
                <a:cs typeface="Proxima Nova"/>
                <a:sym typeface="Proxima Nova"/>
              </a:rPr>
            </a:br>
            <a:r>
              <a:rPr lang="zh-CN" altLang="en-US" sz="1300" i="0" u="none" strike="noStrike" cap="none" dirty="0" smtClean="0">
                <a:solidFill>
                  <a:srgbClr val="1AB9A5"/>
                </a:solidFill>
                <a:latin typeface="Proxima Nova"/>
                <a:ea typeface="Proxima Nova"/>
                <a:cs typeface="Proxima Nova"/>
                <a:sym typeface="Proxima Nova"/>
              </a:rPr>
              <a:t>全自动化运维</a:t>
            </a:r>
            <a:r>
              <a:rPr lang="en" sz="1300" i="0" u="none" strike="noStrike" cap="none" dirty="0" smtClean="0">
                <a:solidFill>
                  <a:srgbClr val="1AB9A5"/>
                </a:solidFill>
                <a:latin typeface="Proxima Nova"/>
                <a:ea typeface="Proxima Nova"/>
                <a:cs typeface="Proxima Nova"/>
                <a:sym typeface="Proxima Nova"/>
              </a:rPr>
              <a:t>.</a:t>
            </a:r>
            <a:r>
              <a:rPr lang="en" sz="1300" i="0" u="none" strike="noStrike" cap="none" dirty="0" smtClean="0">
                <a:solidFill>
                  <a:srgbClr val="FFC85F"/>
                </a:solidFill>
                <a:latin typeface="Proxima Nova"/>
                <a:ea typeface="Proxima Nova"/>
                <a:cs typeface="Proxima Nova"/>
                <a:sym typeface="Proxima Nova"/>
              </a:rPr>
              <a:t> </a:t>
            </a:r>
            <a:r>
              <a:rPr lang="zh-CN" altLang="en-US" sz="1300" i="0" u="none" strike="noStrike" cap="none" dirty="0" smtClean="0">
                <a:solidFill>
                  <a:srgbClr val="000000"/>
                </a:solidFill>
                <a:sym typeface="Arial"/>
              </a:rPr>
              <a:t>全自动的部署、伸缩、在线打补丁、在线升级，没有业务停顿时间。通过</a:t>
            </a:r>
            <a:r>
              <a:rPr lang="en-US" altLang="zh-CN" sz="1300" i="0" u="none" strike="noStrike" cap="none" dirty="0" smtClean="0">
                <a:solidFill>
                  <a:srgbClr val="000000"/>
                </a:solidFill>
                <a:sym typeface="Arial"/>
              </a:rPr>
              <a:t>CD</a:t>
            </a:r>
            <a:r>
              <a:rPr lang="zh-CN" altLang="en-US" sz="1300" i="0" u="none" strike="noStrike" cap="none" dirty="0" smtClean="0">
                <a:solidFill>
                  <a:srgbClr val="000000"/>
                </a:solidFill>
                <a:sym typeface="Arial"/>
              </a:rPr>
              <a:t>持续集成管道来部署平台</a:t>
            </a:r>
            <a:endParaRPr lang="en" sz="1300" i="0" u="none" strike="noStrike" cap="none" dirty="0">
              <a:solidFill>
                <a:srgbClr val="000000"/>
              </a:solidFill>
              <a:sym typeface="Arial"/>
            </a:endParaRPr>
          </a:p>
        </p:txBody>
      </p:sp>
      <p:pic>
        <p:nvPicPr>
          <p:cNvPr id="5239" name="Shape 5239" descr="Shape 2586"/>
          <p:cNvPicPr preferRelativeResize="0"/>
          <p:nvPr/>
        </p:nvPicPr>
        <p:blipFill rotWithShape="1">
          <a:blip r:embed="rId3">
            <a:alphaModFix/>
          </a:blip>
          <a:srcRect/>
          <a:stretch/>
        </p:blipFill>
        <p:spPr>
          <a:xfrm>
            <a:off x="352861" y="369442"/>
            <a:ext cx="3764400" cy="832800"/>
          </a:xfrm>
          <a:prstGeom prst="rect">
            <a:avLst/>
          </a:prstGeom>
          <a:noFill/>
          <a:ln>
            <a:noFill/>
          </a:ln>
        </p:spPr>
      </p:pic>
      <p:cxnSp>
        <p:nvCxnSpPr>
          <p:cNvPr id="5240" name="Shape 5240"/>
          <p:cNvCxnSpPr/>
          <p:nvPr/>
        </p:nvCxnSpPr>
        <p:spPr>
          <a:xfrm rot="10800000">
            <a:off x="1035362" y="3721073"/>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pic>
        <p:nvPicPr>
          <p:cNvPr id="5241" name="Shape 5241" descr="Shape 2588"/>
          <p:cNvPicPr preferRelativeResize="0"/>
          <p:nvPr/>
        </p:nvPicPr>
        <p:blipFill rotWithShape="1">
          <a:blip r:embed="rId4">
            <a:alphaModFix/>
          </a:blip>
          <a:srcRect/>
          <a:stretch/>
        </p:blipFill>
        <p:spPr>
          <a:xfrm>
            <a:off x="3414914" y="3724246"/>
            <a:ext cx="1003200" cy="1003200"/>
          </a:xfrm>
          <a:prstGeom prst="rect">
            <a:avLst/>
          </a:prstGeom>
          <a:noFill/>
          <a:ln>
            <a:noFill/>
          </a:ln>
        </p:spPr>
      </p:pic>
      <p:pic>
        <p:nvPicPr>
          <p:cNvPr id="5242" name="Shape 5242" descr="Shape 2589"/>
          <p:cNvPicPr preferRelativeResize="0"/>
          <p:nvPr/>
        </p:nvPicPr>
        <p:blipFill rotWithShape="1">
          <a:blip r:embed="rId5">
            <a:alphaModFix/>
          </a:blip>
          <a:srcRect/>
          <a:stretch/>
        </p:blipFill>
        <p:spPr>
          <a:xfrm>
            <a:off x="2192727" y="4040251"/>
            <a:ext cx="650100" cy="371100"/>
          </a:xfrm>
          <a:prstGeom prst="rect">
            <a:avLst/>
          </a:prstGeom>
          <a:noFill/>
          <a:ln>
            <a:noFill/>
          </a:ln>
        </p:spPr>
      </p:pic>
      <p:pic>
        <p:nvPicPr>
          <p:cNvPr id="5243" name="Shape 5243" descr="Shape 2590"/>
          <p:cNvPicPr preferRelativeResize="0"/>
          <p:nvPr/>
        </p:nvPicPr>
        <p:blipFill rotWithShape="1">
          <a:blip r:embed="rId6">
            <a:alphaModFix/>
          </a:blip>
          <a:srcRect/>
          <a:stretch/>
        </p:blipFill>
        <p:spPr>
          <a:xfrm>
            <a:off x="2959266" y="3989280"/>
            <a:ext cx="557099" cy="557100"/>
          </a:xfrm>
          <a:prstGeom prst="rect">
            <a:avLst/>
          </a:prstGeom>
          <a:noFill/>
          <a:ln>
            <a:noFill/>
          </a:ln>
        </p:spPr>
      </p:pic>
      <p:pic>
        <p:nvPicPr>
          <p:cNvPr id="5244" name="Shape 5244" descr="Shape 2591"/>
          <p:cNvPicPr preferRelativeResize="0"/>
          <p:nvPr/>
        </p:nvPicPr>
        <p:blipFill rotWithShape="1">
          <a:blip r:embed="rId7">
            <a:alphaModFix/>
          </a:blip>
          <a:srcRect/>
          <a:stretch/>
        </p:blipFill>
        <p:spPr>
          <a:xfrm>
            <a:off x="699531" y="4027148"/>
            <a:ext cx="666599" cy="481200"/>
          </a:xfrm>
          <a:prstGeom prst="rect">
            <a:avLst/>
          </a:prstGeom>
          <a:noFill/>
          <a:ln>
            <a:noFill/>
          </a:ln>
        </p:spPr>
      </p:pic>
      <p:cxnSp>
        <p:nvCxnSpPr>
          <p:cNvPr id="5245" name="Shape 5245"/>
          <p:cNvCxnSpPr/>
          <p:nvPr/>
        </p:nvCxnSpPr>
        <p:spPr>
          <a:xfrm rot="10800000">
            <a:off x="1821572" y="3721073"/>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cxnSp>
        <p:nvCxnSpPr>
          <p:cNvPr id="5246" name="Shape 5246"/>
          <p:cNvCxnSpPr/>
          <p:nvPr/>
        </p:nvCxnSpPr>
        <p:spPr>
          <a:xfrm rot="10800000">
            <a:off x="2532942" y="3725169"/>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cxnSp>
        <p:nvCxnSpPr>
          <p:cNvPr id="5247" name="Shape 5247"/>
          <p:cNvCxnSpPr/>
          <p:nvPr/>
        </p:nvCxnSpPr>
        <p:spPr>
          <a:xfrm rot="10800000">
            <a:off x="3240655" y="3710266"/>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cxnSp>
        <p:nvCxnSpPr>
          <p:cNvPr id="5248" name="Shape 5248"/>
          <p:cNvCxnSpPr/>
          <p:nvPr/>
        </p:nvCxnSpPr>
        <p:spPr>
          <a:xfrm rot="10800000">
            <a:off x="3883433" y="3721073"/>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sp>
        <p:nvSpPr>
          <p:cNvPr id="5249" name="Shape 5249"/>
          <p:cNvSpPr/>
          <p:nvPr/>
        </p:nvSpPr>
        <p:spPr>
          <a:xfrm>
            <a:off x="737683" y="3322155"/>
            <a:ext cx="3377400" cy="371100"/>
          </a:xfrm>
          <a:prstGeom prst="rect">
            <a:avLst/>
          </a:prstGeom>
          <a:solidFill>
            <a:srgbClr val="7FB2A6"/>
          </a:solidFill>
          <a:ln w="25400" cap="flat" cmpd="sng">
            <a:solidFill>
              <a:srgbClr val="4EAB9E"/>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250" name="Shape 5250"/>
          <p:cNvSpPr txBox="1"/>
          <p:nvPr/>
        </p:nvSpPr>
        <p:spPr>
          <a:xfrm>
            <a:off x="1785003" y="3369589"/>
            <a:ext cx="1301700" cy="289500"/>
          </a:xfrm>
          <a:prstGeom prst="rect">
            <a:avLst/>
          </a:prstGeom>
          <a:noFill/>
          <a:ln>
            <a:noFill/>
          </a:ln>
        </p:spPr>
        <p:txBody>
          <a:bodyPr lIns="45675" tIns="45675" rIns="45675" bIns="4567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 sz="1400" b="0" i="0" u="none" strike="noStrike" cap="none">
                <a:solidFill>
                  <a:srgbClr val="000000"/>
                </a:solidFill>
                <a:latin typeface="Helvetica Neue"/>
                <a:ea typeface="Helvetica Neue"/>
                <a:cs typeface="Helvetica Neue"/>
                <a:sym typeface="Helvetica Neue"/>
              </a:rPr>
              <a:t>BOSH</a:t>
            </a:r>
          </a:p>
        </p:txBody>
      </p:sp>
      <p:sp>
        <p:nvSpPr>
          <p:cNvPr id="5251" name="Shape 5251"/>
          <p:cNvSpPr/>
          <p:nvPr/>
        </p:nvSpPr>
        <p:spPr>
          <a:xfrm>
            <a:off x="740791" y="1588049"/>
            <a:ext cx="2347800" cy="1684200"/>
          </a:xfrm>
          <a:prstGeom prst="rect">
            <a:avLst/>
          </a:prstGeom>
          <a:solidFill>
            <a:srgbClr val="7FB2A6"/>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252" name="Shape 5252"/>
          <p:cNvSpPr/>
          <p:nvPr/>
        </p:nvSpPr>
        <p:spPr>
          <a:xfrm>
            <a:off x="3127900" y="1582025"/>
            <a:ext cx="979800" cy="1225500"/>
          </a:xfrm>
          <a:prstGeom prst="rect">
            <a:avLst/>
          </a:prstGeom>
          <a:solidFill>
            <a:srgbClr val="7FB2A6"/>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253" name="Shape 5253"/>
          <p:cNvSpPr txBox="1"/>
          <p:nvPr/>
        </p:nvSpPr>
        <p:spPr>
          <a:xfrm rot="20556">
            <a:off x="3035937" y="1868572"/>
            <a:ext cx="1053618" cy="695112"/>
          </a:xfrm>
          <a:prstGeom prst="rect">
            <a:avLst/>
          </a:prstGeom>
          <a:noFill/>
          <a:ln>
            <a:noFill/>
          </a:ln>
        </p:spPr>
        <p:txBody>
          <a:bodyPr lIns="45675" tIns="45675" rIns="45675" bIns="4567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GCP Service Broker</a:t>
            </a:r>
          </a:p>
        </p:txBody>
      </p:sp>
      <p:grpSp>
        <p:nvGrpSpPr>
          <p:cNvPr id="5254" name="Shape 5254"/>
          <p:cNvGrpSpPr/>
          <p:nvPr/>
        </p:nvGrpSpPr>
        <p:grpSpPr>
          <a:xfrm>
            <a:off x="1231000" y="2094301"/>
            <a:ext cx="1621499" cy="835800"/>
            <a:chOff x="0" y="-1"/>
            <a:chExt cx="1621500" cy="835800"/>
          </a:xfrm>
        </p:grpSpPr>
        <p:sp>
          <p:nvSpPr>
            <p:cNvPr id="5255" name="Shape 5255"/>
            <p:cNvSpPr/>
            <p:nvPr/>
          </p:nvSpPr>
          <p:spPr>
            <a:xfrm>
              <a:off x="0" y="-1"/>
              <a:ext cx="1621500"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256" name="Shape 5256"/>
            <p:cNvSpPr txBox="1"/>
            <p:nvPr/>
          </p:nvSpPr>
          <p:spPr>
            <a:xfrm>
              <a:off x="304116" y="273643"/>
              <a:ext cx="1133400" cy="2886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K8s Cluster</a:t>
              </a:r>
            </a:p>
          </p:txBody>
        </p:sp>
      </p:grpSp>
      <p:grpSp>
        <p:nvGrpSpPr>
          <p:cNvPr id="5257" name="Shape 5257"/>
          <p:cNvGrpSpPr/>
          <p:nvPr/>
        </p:nvGrpSpPr>
        <p:grpSpPr>
          <a:xfrm>
            <a:off x="1104003" y="2207708"/>
            <a:ext cx="1621499" cy="835799"/>
            <a:chOff x="0" y="-1"/>
            <a:chExt cx="1621500" cy="835800"/>
          </a:xfrm>
        </p:grpSpPr>
        <p:sp>
          <p:nvSpPr>
            <p:cNvPr id="5258" name="Shape 5258"/>
            <p:cNvSpPr/>
            <p:nvPr/>
          </p:nvSpPr>
          <p:spPr>
            <a:xfrm>
              <a:off x="0" y="-1"/>
              <a:ext cx="1621500"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259" name="Shape 5259"/>
            <p:cNvSpPr txBox="1"/>
            <p:nvPr/>
          </p:nvSpPr>
          <p:spPr>
            <a:xfrm>
              <a:off x="304116" y="273643"/>
              <a:ext cx="1133400" cy="2886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K8s Cluster</a:t>
              </a:r>
            </a:p>
          </p:txBody>
        </p:sp>
      </p:grpSp>
      <p:grpSp>
        <p:nvGrpSpPr>
          <p:cNvPr id="5260" name="Shape 5260"/>
          <p:cNvGrpSpPr/>
          <p:nvPr/>
        </p:nvGrpSpPr>
        <p:grpSpPr>
          <a:xfrm>
            <a:off x="938900" y="2312168"/>
            <a:ext cx="1621499" cy="835800"/>
            <a:chOff x="0" y="-1"/>
            <a:chExt cx="1621500" cy="835800"/>
          </a:xfrm>
        </p:grpSpPr>
        <p:sp>
          <p:nvSpPr>
            <p:cNvPr id="5261" name="Shape 5261"/>
            <p:cNvSpPr/>
            <p:nvPr/>
          </p:nvSpPr>
          <p:spPr>
            <a:xfrm>
              <a:off x="0" y="-1"/>
              <a:ext cx="1621500"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262" name="Shape 5262"/>
            <p:cNvSpPr txBox="1"/>
            <p:nvPr/>
          </p:nvSpPr>
          <p:spPr>
            <a:xfrm>
              <a:off x="304116" y="273643"/>
              <a:ext cx="1133400" cy="2886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K8s Cluster</a:t>
              </a:r>
            </a:p>
          </p:txBody>
        </p:sp>
      </p:grpSp>
      <p:sp>
        <p:nvSpPr>
          <p:cNvPr id="5263" name="Shape 5263"/>
          <p:cNvSpPr txBox="1"/>
          <p:nvPr/>
        </p:nvSpPr>
        <p:spPr>
          <a:xfrm>
            <a:off x="728091" y="1653107"/>
            <a:ext cx="2442900" cy="288600"/>
          </a:xfrm>
          <a:prstGeom prst="rect">
            <a:avLst/>
          </a:prstGeom>
          <a:noFill/>
          <a:ln>
            <a:noFill/>
          </a:ln>
        </p:spPr>
        <p:txBody>
          <a:bodyPr lIns="45675" tIns="45675" rIns="45675" bIns="4567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Kubernetes</a:t>
            </a:r>
          </a:p>
        </p:txBody>
      </p:sp>
      <p:pic>
        <p:nvPicPr>
          <p:cNvPr id="5264" name="Shape 5264" descr="Shape 2611"/>
          <p:cNvPicPr preferRelativeResize="0"/>
          <p:nvPr/>
        </p:nvPicPr>
        <p:blipFill rotWithShape="1">
          <a:blip r:embed="rId8">
            <a:alphaModFix/>
          </a:blip>
          <a:srcRect/>
          <a:stretch/>
        </p:blipFill>
        <p:spPr>
          <a:xfrm>
            <a:off x="1249466" y="3955930"/>
            <a:ext cx="1204800" cy="481500"/>
          </a:xfrm>
          <a:prstGeom prst="rect">
            <a:avLst/>
          </a:prstGeom>
          <a:noFill/>
          <a:ln>
            <a:noFill/>
          </a:ln>
        </p:spPr>
      </p:pic>
      <p:sp>
        <p:nvSpPr>
          <p:cNvPr id="5265" name="Shape 5265"/>
          <p:cNvSpPr/>
          <p:nvPr/>
        </p:nvSpPr>
        <p:spPr>
          <a:xfrm>
            <a:off x="306395" y="1588049"/>
            <a:ext cx="396000" cy="2081700"/>
          </a:xfrm>
          <a:prstGeom prst="rect">
            <a:avLst/>
          </a:prstGeom>
          <a:solidFill>
            <a:srgbClr val="7FB2A6"/>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266" name="Shape 5266"/>
          <p:cNvSpPr txBox="1"/>
          <p:nvPr/>
        </p:nvSpPr>
        <p:spPr>
          <a:xfrm rot="-5400000">
            <a:off x="-107009" y="2517585"/>
            <a:ext cx="1225500" cy="288600"/>
          </a:xfrm>
          <a:prstGeom prst="rect">
            <a:avLst/>
          </a:prstGeom>
          <a:noFill/>
          <a:ln>
            <a:noFill/>
          </a:ln>
        </p:spPr>
        <p:txBody>
          <a:bodyPr lIns="45675" tIns="45675" rIns="45675" bIns="4567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NSX-T </a:t>
            </a:r>
          </a:p>
        </p:txBody>
      </p:sp>
      <p:sp>
        <p:nvSpPr>
          <p:cNvPr id="5267" name="Shape 5267"/>
          <p:cNvSpPr/>
          <p:nvPr/>
        </p:nvSpPr>
        <p:spPr>
          <a:xfrm>
            <a:off x="3128875" y="2857175"/>
            <a:ext cx="977700" cy="412200"/>
          </a:xfrm>
          <a:prstGeom prst="rect">
            <a:avLst/>
          </a:prstGeom>
          <a:solidFill>
            <a:srgbClr val="7FB2A6"/>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268" name="Shape 5268"/>
          <p:cNvSpPr txBox="1"/>
          <p:nvPr/>
        </p:nvSpPr>
        <p:spPr>
          <a:xfrm>
            <a:off x="3176799" y="2929167"/>
            <a:ext cx="873900" cy="288600"/>
          </a:xfrm>
          <a:prstGeom prst="rect">
            <a:avLst/>
          </a:prstGeom>
          <a:noFill/>
          <a:ln>
            <a:noFill/>
          </a:ln>
        </p:spPr>
        <p:txBody>
          <a:bodyPr lIns="45675" tIns="45675" rIns="45675" bIns="4567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Harbor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5272"/>
        <p:cNvGrpSpPr/>
        <p:nvPr/>
      </p:nvGrpSpPr>
      <p:grpSpPr>
        <a:xfrm>
          <a:off x="0" y="0"/>
          <a:ext cx="0" cy="0"/>
          <a:chOff x="0" y="0"/>
          <a:chExt cx="0" cy="0"/>
        </a:xfrm>
      </p:grpSpPr>
      <p:sp>
        <p:nvSpPr>
          <p:cNvPr id="5273" name="Shape 5273"/>
          <p:cNvSpPr txBox="1">
            <a:spLocks noGrp="1"/>
          </p:cNvSpPr>
          <p:nvPr>
            <p:ph type="title"/>
          </p:nvPr>
        </p:nvSpPr>
        <p:spPr>
          <a:xfrm>
            <a:off x="1346050" y="167325"/>
            <a:ext cx="6558300" cy="557700"/>
          </a:xfrm>
          <a:prstGeom prst="rect">
            <a:avLst/>
          </a:prstGeom>
          <a:noFill/>
          <a:ln>
            <a:noFill/>
          </a:ln>
        </p:spPr>
        <p:txBody>
          <a:bodyPr lIns="45675" tIns="45675" rIns="45675" bIns="45675" anchor="t" anchorCtr="0">
            <a:noAutofit/>
          </a:bodyPr>
          <a:lstStyle/>
          <a:p>
            <a:pPr algn="ctr">
              <a:buClr>
                <a:srgbClr val="666666"/>
              </a:buClr>
              <a:buSzPct val="25000"/>
              <a:buFont typeface="Proxima Nova"/>
            </a:pPr>
            <a:r>
              <a:rPr lang="zh-CN" altLang="en-US" sz="2400" b="0" dirty="0">
                <a:solidFill>
                  <a:srgbClr val="1AB9A5"/>
                </a:solidFill>
                <a:latin typeface="+mn-lt"/>
                <a:ea typeface="黑体" panose="02010609060101010101" pitchFamily="49" charset="-122"/>
                <a:sym typeface="Arial"/>
              </a:rPr>
              <a:t>应用在</a:t>
            </a:r>
            <a:r>
              <a:rPr lang="en-US" altLang="zh-CN" sz="2400" b="0" dirty="0">
                <a:solidFill>
                  <a:srgbClr val="1AB9A5"/>
                </a:solidFill>
                <a:latin typeface="+mn-lt"/>
                <a:ea typeface="黑体" panose="02010609060101010101" pitchFamily="49" charset="-122"/>
                <a:sym typeface="Arial"/>
              </a:rPr>
              <a:t>PKS</a:t>
            </a:r>
            <a:r>
              <a:rPr lang="zh-CN" altLang="en-US" sz="2400" b="0" dirty="0">
                <a:solidFill>
                  <a:srgbClr val="1AB9A5"/>
                </a:solidFill>
                <a:latin typeface="+mn-lt"/>
                <a:ea typeface="黑体" panose="02010609060101010101" pitchFamily="49" charset="-122"/>
                <a:sym typeface="Arial"/>
              </a:rPr>
              <a:t>和</a:t>
            </a:r>
            <a:r>
              <a:rPr lang="en-US" altLang="zh-CN" sz="2400" b="0" dirty="0">
                <a:solidFill>
                  <a:srgbClr val="1AB9A5"/>
                </a:solidFill>
                <a:latin typeface="+mn-lt"/>
                <a:ea typeface="黑体" panose="02010609060101010101" pitchFamily="49" charset="-122"/>
                <a:sym typeface="Arial"/>
              </a:rPr>
              <a:t>GKE</a:t>
            </a:r>
            <a:r>
              <a:rPr lang="zh-CN" altLang="en-US" sz="2400" b="0" dirty="0">
                <a:solidFill>
                  <a:srgbClr val="1AB9A5"/>
                </a:solidFill>
                <a:latin typeface="+mn-lt"/>
                <a:ea typeface="黑体" panose="02010609060101010101" pitchFamily="49" charset="-122"/>
                <a:sym typeface="Arial"/>
              </a:rPr>
              <a:t>之间是兼容的</a:t>
            </a:r>
            <a:r>
              <a:rPr lang="en-US" altLang="zh-CN" sz="2400" b="0" dirty="0">
                <a:solidFill>
                  <a:srgbClr val="1AB9A5"/>
                </a:solidFill>
                <a:latin typeface="+mn-lt"/>
                <a:ea typeface="黑体" panose="02010609060101010101" pitchFamily="49" charset="-122"/>
                <a:sym typeface="Arial"/>
              </a:rPr>
              <a:t/>
            </a:r>
            <a:br>
              <a:rPr lang="en-US" altLang="zh-CN" sz="2400" b="0" dirty="0">
                <a:solidFill>
                  <a:srgbClr val="1AB9A5"/>
                </a:solidFill>
                <a:latin typeface="+mn-lt"/>
                <a:ea typeface="黑体" panose="02010609060101010101" pitchFamily="49" charset="-122"/>
                <a:sym typeface="Arial"/>
              </a:rPr>
            </a:br>
            <a:r>
              <a:rPr lang="zh-CN" altLang="en-US" sz="2400" b="0" dirty="0">
                <a:solidFill>
                  <a:srgbClr val="1AB9A5"/>
                </a:solidFill>
                <a:latin typeface="+mn-lt"/>
                <a:ea typeface="黑体" panose="02010609060101010101" pitchFamily="49" charset="-122"/>
                <a:sym typeface="Arial"/>
              </a:rPr>
              <a:t>可以在</a:t>
            </a:r>
            <a:r>
              <a:rPr lang="en-US" altLang="zh-CN" sz="2400" b="0" dirty="0">
                <a:solidFill>
                  <a:srgbClr val="1AB9A5"/>
                </a:solidFill>
                <a:latin typeface="+mn-lt"/>
                <a:ea typeface="黑体" panose="02010609060101010101" pitchFamily="49" charset="-122"/>
                <a:sym typeface="Arial"/>
              </a:rPr>
              <a:t>PKS</a:t>
            </a:r>
            <a:r>
              <a:rPr lang="zh-CN" altLang="en-US" sz="2400" b="0" dirty="0">
                <a:solidFill>
                  <a:srgbClr val="1AB9A5"/>
                </a:solidFill>
                <a:latin typeface="+mn-lt"/>
                <a:ea typeface="黑体" panose="02010609060101010101" pitchFamily="49" charset="-122"/>
                <a:sym typeface="Arial"/>
              </a:rPr>
              <a:t>和</a:t>
            </a:r>
            <a:r>
              <a:rPr lang="en-US" altLang="zh-CN" sz="2400" b="0" dirty="0">
                <a:solidFill>
                  <a:srgbClr val="1AB9A5"/>
                </a:solidFill>
                <a:latin typeface="+mn-lt"/>
                <a:ea typeface="黑体" panose="02010609060101010101" pitchFamily="49" charset="-122"/>
                <a:sym typeface="Arial"/>
              </a:rPr>
              <a:t>GKE</a:t>
            </a:r>
            <a:r>
              <a:rPr lang="zh-CN" altLang="en-US" sz="2400" b="0" dirty="0">
                <a:solidFill>
                  <a:srgbClr val="1AB9A5"/>
                </a:solidFill>
                <a:latin typeface="+mn-lt"/>
                <a:ea typeface="黑体" panose="02010609060101010101" pitchFamily="49" charset="-122"/>
                <a:sym typeface="Arial"/>
              </a:rPr>
              <a:t>之间流动</a:t>
            </a:r>
            <a:endParaRPr lang="en" sz="2400" b="0" dirty="0">
              <a:solidFill>
                <a:srgbClr val="1AB9A5"/>
              </a:solidFill>
              <a:latin typeface="+mn-lt"/>
              <a:ea typeface="黑体" panose="02010609060101010101" pitchFamily="49" charset="-122"/>
              <a:sym typeface="Arial"/>
            </a:endParaRPr>
          </a:p>
        </p:txBody>
      </p:sp>
      <p:grpSp>
        <p:nvGrpSpPr>
          <p:cNvPr id="5274" name="Shape 5274"/>
          <p:cNvGrpSpPr/>
          <p:nvPr/>
        </p:nvGrpSpPr>
        <p:grpSpPr>
          <a:xfrm>
            <a:off x="1427500" y="2317237"/>
            <a:ext cx="1684800" cy="2181637"/>
            <a:chOff x="1374175" y="1948712"/>
            <a:chExt cx="1684800" cy="2181637"/>
          </a:xfrm>
        </p:grpSpPr>
        <p:pic>
          <p:nvPicPr>
            <p:cNvPr id="5275" name="Shape 5275"/>
            <p:cNvPicPr preferRelativeResize="0"/>
            <p:nvPr/>
          </p:nvPicPr>
          <p:blipFill rotWithShape="1">
            <a:blip r:embed="rId3">
              <a:alphaModFix/>
            </a:blip>
            <a:srcRect t="-9217" r="-9217"/>
            <a:stretch/>
          </p:blipFill>
          <p:spPr>
            <a:xfrm>
              <a:off x="1576799" y="1948712"/>
              <a:ext cx="1431925" cy="1431925"/>
            </a:xfrm>
            <a:prstGeom prst="rect">
              <a:avLst/>
            </a:prstGeom>
            <a:noFill/>
            <a:ln>
              <a:noFill/>
            </a:ln>
          </p:spPr>
        </p:pic>
        <p:sp>
          <p:nvSpPr>
            <p:cNvPr id="5276" name="Shape 5276"/>
            <p:cNvSpPr txBox="1"/>
            <p:nvPr/>
          </p:nvSpPr>
          <p:spPr>
            <a:xfrm>
              <a:off x="1374175" y="3380650"/>
              <a:ext cx="1684800" cy="749700"/>
            </a:xfrm>
            <a:prstGeom prst="rect">
              <a:avLst/>
            </a:prstGeom>
            <a:noFill/>
            <a:ln>
              <a:noFill/>
            </a:ln>
          </p:spPr>
          <p:txBody>
            <a:bodyPr lIns="91425" tIns="91425" rIns="91425" bIns="91425" anchor="t" anchorCtr="0">
              <a:noAutofit/>
            </a:bodyPr>
            <a:lstStyle/>
            <a:p>
              <a:pPr lvl="0" algn="ctr" rtl="0">
                <a:spcBef>
                  <a:spcPts val="0"/>
                </a:spcBef>
                <a:buNone/>
              </a:pPr>
              <a:r>
                <a:rPr lang="en"/>
                <a:t>Google Container</a:t>
              </a:r>
            </a:p>
            <a:p>
              <a:pPr lvl="0" algn="ctr" rtl="0">
                <a:spcBef>
                  <a:spcPts val="0"/>
                </a:spcBef>
                <a:buNone/>
              </a:pPr>
              <a:r>
                <a:rPr lang="en"/>
                <a:t>Engine (GKE)</a:t>
              </a:r>
            </a:p>
          </p:txBody>
        </p:sp>
      </p:grpSp>
      <p:sp>
        <p:nvSpPr>
          <p:cNvPr id="5277" name="Shape 5277"/>
          <p:cNvSpPr txBox="1"/>
          <p:nvPr/>
        </p:nvSpPr>
        <p:spPr>
          <a:xfrm>
            <a:off x="5721200" y="3816550"/>
            <a:ext cx="1919100" cy="749700"/>
          </a:xfrm>
          <a:prstGeom prst="rect">
            <a:avLst/>
          </a:prstGeom>
          <a:noFill/>
          <a:ln>
            <a:noFill/>
          </a:ln>
        </p:spPr>
        <p:txBody>
          <a:bodyPr lIns="91425" tIns="91425" rIns="91425" bIns="91425" anchor="t" anchorCtr="0">
            <a:noAutofit/>
          </a:bodyPr>
          <a:lstStyle/>
          <a:p>
            <a:pPr lvl="0" algn="ctr" rtl="0">
              <a:spcBef>
                <a:spcPts val="0"/>
              </a:spcBef>
              <a:buNone/>
            </a:pPr>
            <a:r>
              <a:rPr lang="en"/>
              <a:t>Pivotal Container </a:t>
            </a:r>
          </a:p>
          <a:p>
            <a:pPr lvl="0" algn="ctr" rtl="0">
              <a:spcBef>
                <a:spcPts val="0"/>
              </a:spcBef>
              <a:buNone/>
            </a:pPr>
            <a:r>
              <a:rPr lang="en"/>
              <a:t>Service (PKS)</a:t>
            </a:r>
          </a:p>
        </p:txBody>
      </p:sp>
      <p:sp>
        <p:nvSpPr>
          <p:cNvPr id="5278" name="Shape 5278"/>
          <p:cNvSpPr txBox="1"/>
          <p:nvPr/>
        </p:nvSpPr>
        <p:spPr>
          <a:xfrm>
            <a:off x="5791850" y="1487075"/>
            <a:ext cx="1777800" cy="490800"/>
          </a:xfrm>
          <a:prstGeom prst="rect">
            <a:avLst/>
          </a:prstGeom>
          <a:noFill/>
          <a:ln>
            <a:noFill/>
          </a:ln>
        </p:spPr>
        <p:txBody>
          <a:bodyPr lIns="91425" tIns="91425" rIns="91425" bIns="91425" anchor="t" anchorCtr="0">
            <a:noAutofit/>
          </a:bodyPr>
          <a:lstStyle/>
          <a:p>
            <a:pPr lvl="0" algn="ctr" rtl="0">
              <a:spcBef>
                <a:spcPts val="0"/>
              </a:spcBef>
              <a:buNone/>
            </a:pPr>
            <a:r>
              <a:rPr lang="en" sz="1800"/>
              <a:t>Private and Public Cloud</a:t>
            </a:r>
          </a:p>
        </p:txBody>
      </p:sp>
      <p:sp>
        <p:nvSpPr>
          <p:cNvPr id="5279" name="Shape 5279"/>
          <p:cNvSpPr txBox="1"/>
          <p:nvPr/>
        </p:nvSpPr>
        <p:spPr>
          <a:xfrm>
            <a:off x="1381000" y="1487062"/>
            <a:ext cx="1777800" cy="490800"/>
          </a:xfrm>
          <a:prstGeom prst="rect">
            <a:avLst/>
          </a:prstGeom>
          <a:noFill/>
          <a:ln>
            <a:noFill/>
          </a:ln>
        </p:spPr>
        <p:txBody>
          <a:bodyPr lIns="91425" tIns="91425" rIns="91425" bIns="91425" anchor="t" anchorCtr="0">
            <a:noAutofit/>
          </a:bodyPr>
          <a:lstStyle/>
          <a:p>
            <a:pPr lvl="0" algn="ctr" rtl="0">
              <a:spcBef>
                <a:spcPts val="0"/>
              </a:spcBef>
              <a:buNone/>
            </a:pPr>
            <a:r>
              <a:rPr lang="en" sz="1800"/>
              <a:t>Public Cloud (on GCP)</a:t>
            </a:r>
          </a:p>
        </p:txBody>
      </p:sp>
      <p:cxnSp>
        <p:nvCxnSpPr>
          <p:cNvPr id="5280" name="Shape 5280"/>
          <p:cNvCxnSpPr/>
          <p:nvPr/>
        </p:nvCxnSpPr>
        <p:spPr>
          <a:xfrm flipH="1">
            <a:off x="4516975" y="1504875"/>
            <a:ext cx="22500" cy="3312900"/>
          </a:xfrm>
          <a:prstGeom prst="straightConnector1">
            <a:avLst/>
          </a:prstGeom>
          <a:noFill/>
          <a:ln w="19050" cap="flat" cmpd="sng">
            <a:solidFill>
              <a:srgbClr val="D9D9D9"/>
            </a:solidFill>
            <a:prstDash val="dash"/>
            <a:round/>
            <a:headEnd type="none" w="med" len="med"/>
            <a:tailEnd type="none" w="med" len="med"/>
          </a:ln>
        </p:spPr>
      </p:cxnSp>
      <p:pic>
        <p:nvPicPr>
          <p:cNvPr id="5281" name="Shape 5281"/>
          <p:cNvPicPr preferRelativeResize="0"/>
          <p:nvPr/>
        </p:nvPicPr>
        <p:blipFill>
          <a:blip r:embed="rId4">
            <a:alphaModFix/>
          </a:blip>
          <a:stretch>
            <a:fillRect/>
          </a:stretch>
        </p:blipFill>
        <p:spPr>
          <a:xfrm>
            <a:off x="3418500" y="2224550"/>
            <a:ext cx="2190750" cy="1905000"/>
          </a:xfrm>
          <a:prstGeom prst="rect">
            <a:avLst/>
          </a:prstGeom>
          <a:noFill/>
          <a:ln>
            <a:noFill/>
          </a:ln>
        </p:spPr>
      </p:pic>
      <p:pic>
        <p:nvPicPr>
          <p:cNvPr id="5282" name="Shape 5282" descr="PVLG-PivotalContainerService-SymbolOnly.png"/>
          <p:cNvPicPr preferRelativeResize="0"/>
          <p:nvPr/>
        </p:nvPicPr>
        <p:blipFill>
          <a:blip r:embed="rId5">
            <a:alphaModFix/>
          </a:blip>
          <a:stretch>
            <a:fillRect/>
          </a:stretch>
        </p:blipFill>
        <p:spPr>
          <a:xfrm>
            <a:off x="6067850" y="2521100"/>
            <a:ext cx="1205974" cy="12387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192475" y="151275"/>
            <a:ext cx="4281300" cy="393900"/>
          </a:xfrm>
          <a:prstGeom prst="rect">
            <a:avLst/>
          </a:prstGeom>
        </p:spPr>
        <p:txBody>
          <a:bodyPr wrap="square" lIns="91425" tIns="91425" rIns="91425" bIns="91425" anchor="t" anchorCtr="0">
            <a:noAutofit/>
          </a:bodyPr>
          <a:lstStyle/>
          <a:p>
            <a:pPr lvl="0">
              <a:spcBef>
                <a:spcPts val="0"/>
              </a:spcBef>
              <a:buNone/>
            </a:pPr>
            <a:r>
              <a:rPr lang="en-US" dirty="0" smtClean="0"/>
              <a:t>目录</a:t>
            </a:r>
            <a:endParaRPr lang="en" dirty="0"/>
          </a:p>
        </p:txBody>
      </p:sp>
      <p:sp>
        <p:nvSpPr>
          <p:cNvPr id="233" name="Shape 233"/>
          <p:cNvSpPr txBox="1">
            <a:spLocks noGrp="1"/>
          </p:cNvSpPr>
          <p:nvPr>
            <p:ph type="body" idx="1"/>
          </p:nvPr>
        </p:nvSpPr>
        <p:spPr>
          <a:xfrm>
            <a:off x="192475" y="900400"/>
            <a:ext cx="4254600" cy="3769500"/>
          </a:xfrm>
          <a:prstGeom prst="rect">
            <a:avLst/>
          </a:prstGeom>
        </p:spPr>
        <p:txBody>
          <a:bodyPr wrap="square" lIns="91425" tIns="91425" rIns="91425" bIns="91425" anchor="t" anchorCtr="0">
            <a:noAutofit/>
          </a:bodyPr>
          <a:lstStyle/>
          <a:p>
            <a:pPr marL="457200" lvl="0" indent="-330200" rtl="0">
              <a:lnSpc>
                <a:spcPct val="100000"/>
              </a:lnSpc>
              <a:spcBef>
                <a:spcPts val="0"/>
              </a:spcBef>
              <a:spcAft>
                <a:spcPts val="2000"/>
              </a:spcAft>
              <a:buClr>
                <a:schemeClr val="lt2"/>
              </a:buClr>
              <a:buSzPct val="100000"/>
              <a:buChar char="■"/>
            </a:pPr>
            <a:r>
              <a:rPr lang="en-US" sz="1600" dirty="0" smtClean="0">
                <a:solidFill>
                  <a:srgbClr val="000000"/>
                </a:solidFill>
              </a:rPr>
              <a:t>PCF </a:t>
            </a:r>
            <a:r>
              <a:rPr lang="en-US" sz="1600" dirty="0" smtClean="0">
                <a:solidFill>
                  <a:srgbClr val="000000"/>
                </a:solidFill>
              </a:rPr>
              <a:t>2.0</a:t>
            </a:r>
            <a:endParaRPr lang="en" sz="1600" dirty="0">
              <a:solidFill>
                <a:srgbClr val="000000"/>
              </a:solidFill>
            </a:endParaRPr>
          </a:p>
          <a:p>
            <a:pPr marL="457200" lvl="0" indent="-330200" rtl="0">
              <a:lnSpc>
                <a:spcPct val="100000"/>
              </a:lnSpc>
              <a:spcBef>
                <a:spcPts val="0"/>
              </a:spcBef>
              <a:spcAft>
                <a:spcPts val="2000"/>
              </a:spcAft>
              <a:buClr>
                <a:schemeClr val="lt2"/>
              </a:buClr>
              <a:buSzPct val="100000"/>
              <a:buChar char="■"/>
            </a:pPr>
            <a:r>
              <a:rPr lang="en-US" sz="1600" dirty="0" smtClean="0"/>
              <a:t>PKS</a:t>
            </a:r>
            <a:endParaRPr lang="en" sz="1600" dirty="0" smtClean="0"/>
          </a:p>
          <a:p>
            <a:pPr marL="457200" lvl="0" indent="-330200" rtl="0">
              <a:lnSpc>
                <a:spcPct val="100000"/>
              </a:lnSpc>
              <a:spcBef>
                <a:spcPts val="0"/>
              </a:spcBef>
              <a:spcAft>
                <a:spcPts val="2000"/>
              </a:spcAft>
              <a:buClr>
                <a:schemeClr val="lt2"/>
              </a:buClr>
              <a:buSzPct val="100000"/>
              <a:buChar char="■"/>
            </a:pPr>
            <a:r>
              <a:rPr lang="en-US" sz="1600" dirty="0" smtClean="0"/>
              <a:t>PAS</a:t>
            </a:r>
            <a:endParaRPr lang="en" sz="1600" dirty="0" smtClean="0"/>
          </a:p>
          <a:p>
            <a:pPr marL="457200" lvl="0" indent="-330200" rtl="0">
              <a:lnSpc>
                <a:spcPct val="100000"/>
              </a:lnSpc>
              <a:spcBef>
                <a:spcPts val="0"/>
              </a:spcBef>
              <a:spcAft>
                <a:spcPts val="2000"/>
              </a:spcAft>
              <a:buClr>
                <a:schemeClr val="lt2"/>
              </a:buClr>
              <a:buSzPct val="100000"/>
              <a:buChar char="■"/>
            </a:pPr>
            <a:r>
              <a:rPr lang="en-US" sz="1600" dirty="0" smtClean="0"/>
              <a:t>PFS</a:t>
            </a:r>
            <a:endParaRPr lang="en" sz="1600" dirty="0"/>
          </a:p>
        </p:txBody>
      </p:sp>
      <p:pic>
        <p:nvPicPr>
          <p:cNvPr id="234" name="Shape 234"/>
          <p:cNvPicPr preferRelativeResize="0"/>
          <p:nvPr/>
        </p:nvPicPr>
        <p:blipFill rotWithShape="1">
          <a:blip r:embed="rId3">
            <a:alphaModFix/>
          </a:blip>
          <a:srcRect l="26708" r="14032"/>
          <a:stretch/>
        </p:blipFill>
        <p:spPr>
          <a:xfrm>
            <a:off x="4571999" y="0"/>
            <a:ext cx="4572000" cy="5143500"/>
          </a:xfrm>
          <a:prstGeom prst="rect">
            <a:avLst/>
          </a:prstGeom>
          <a:noFill/>
          <a:ln>
            <a:noFill/>
          </a:ln>
        </p:spPr>
      </p:pic>
    </p:spTree>
    <p:extLst>
      <p:ext uri="{BB962C8B-B14F-4D97-AF65-F5344CB8AC3E}">
        <p14:creationId xmlns:p14="http://schemas.microsoft.com/office/powerpoint/2010/main" val="3679192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2542" y="123185"/>
            <a:ext cx="8947836" cy="460375"/>
          </a:xfrm>
          <a:prstGeom prst="rect">
            <a:avLst/>
          </a:prstGeom>
          <a:noFill/>
          <a:ln>
            <a:noFill/>
          </a:ln>
          <a:extLst/>
        </p:spPr>
        <p:txBody>
          <a:bodyPr lIns="45675" tIns="45675" rIns="45675" bIns="45675" anchor="t" anchorCtr="0">
            <a:noAutofit/>
          </a:bodyPr>
          <a:lstStyle>
            <a:defPPr marR="0" lvl="0" algn="l" rtl="0">
              <a:lnSpc>
                <a:spcPct val="100000"/>
              </a:lnSpc>
              <a:spcBef>
                <a:spcPts val="0"/>
              </a:spcBef>
              <a:spcAft>
                <a:spcPts val="0"/>
              </a:spcAft>
              <a:defRPr/>
            </a:defPPr>
            <a:lvl1pPr algn="ctr">
              <a:buClr>
                <a:srgbClr val="666666"/>
              </a:buClr>
              <a:buSzPct val="25000"/>
              <a:buFont typeface="Proxima Nova"/>
              <a:defRPr sz="2400" b="1">
                <a:solidFill>
                  <a:srgbClr val="008080"/>
                </a:solidFill>
                <a:latin typeface="黑体" panose="02010609060101010101" pitchFamily="49" charset="-122"/>
                <a:ea typeface="黑体" panose="02010609060101010101" pitchFamily="49" charset="-122"/>
                <a:cs typeface="Proxima Nova"/>
              </a:defRPr>
            </a:lvl1pPr>
          </a:lstStyle>
          <a:p>
            <a:r>
              <a:rPr lang="en-US" altLang="zh-CN" b="0" dirty="0">
                <a:solidFill>
                  <a:schemeClr val="accent2"/>
                </a:solidFill>
                <a:latin typeface="+mn-lt"/>
              </a:rPr>
              <a:t>PKS</a:t>
            </a:r>
            <a:r>
              <a:rPr lang="zh-CN" altLang="en-US" b="0" dirty="0">
                <a:solidFill>
                  <a:schemeClr val="accent2"/>
                </a:solidFill>
                <a:latin typeface="+mn-lt"/>
              </a:rPr>
              <a:t>的系统部件</a:t>
            </a:r>
            <a:endParaRPr lang="en-US" b="0" dirty="0">
              <a:solidFill>
                <a:schemeClr val="accent2"/>
              </a:solidFill>
              <a:latin typeface="+mn-lt"/>
            </a:endParaRPr>
          </a:p>
        </p:txBody>
      </p:sp>
      <p:cxnSp>
        <p:nvCxnSpPr>
          <p:cNvPr id="4" name="Shape 5240"/>
          <p:cNvCxnSpPr/>
          <p:nvPr/>
        </p:nvCxnSpPr>
        <p:spPr>
          <a:xfrm rot="10800000">
            <a:off x="5273672" y="3895593"/>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pic>
        <p:nvPicPr>
          <p:cNvPr id="5" name="Shape 5241" descr="Shape 2588"/>
          <p:cNvPicPr preferRelativeResize="0"/>
          <p:nvPr/>
        </p:nvPicPr>
        <p:blipFill rotWithShape="1">
          <a:blip r:embed="rId2">
            <a:alphaModFix/>
          </a:blip>
          <a:srcRect/>
          <a:stretch/>
        </p:blipFill>
        <p:spPr>
          <a:xfrm>
            <a:off x="7653224" y="3872806"/>
            <a:ext cx="1003200" cy="1003200"/>
          </a:xfrm>
          <a:prstGeom prst="rect">
            <a:avLst/>
          </a:prstGeom>
          <a:noFill/>
          <a:ln>
            <a:noFill/>
          </a:ln>
        </p:spPr>
      </p:pic>
      <p:pic>
        <p:nvPicPr>
          <p:cNvPr id="6" name="Shape 5242" descr="Shape 2589"/>
          <p:cNvPicPr preferRelativeResize="0"/>
          <p:nvPr/>
        </p:nvPicPr>
        <p:blipFill rotWithShape="1">
          <a:blip r:embed="rId3">
            <a:alphaModFix/>
          </a:blip>
          <a:srcRect/>
          <a:stretch/>
        </p:blipFill>
        <p:spPr>
          <a:xfrm>
            <a:off x="6431037" y="4188811"/>
            <a:ext cx="650100" cy="371100"/>
          </a:xfrm>
          <a:prstGeom prst="rect">
            <a:avLst/>
          </a:prstGeom>
          <a:noFill/>
          <a:ln>
            <a:noFill/>
          </a:ln>
        </p:spPr>
      </p:pic>
      <p:pic>
        <p:nvPicPr>
          <p:cNvPr id="8" name="Shape 5243" descr="Shape 2590"/>
          <p:cNvPicPr preferRelativeResize="0"/>
          <p:nvPr/>
        </p:nvPicPr>
        <p:blipFill rotWithShape="1">
          <a:blip r:embed="rId4">
            <a:alphaModFix/>
          </a:blip>
          <a:srcRect/>
          <a:stretch/>
        </p:blipFill>
        <p:spPr>
          <a:xfrm>
            <a:off x="7197576" y="4137840"/>
            <a:ext cx="557099" cy="557100"/>
          </a:xfrm>
          <a:prstGeom prst="rect">
            <a:avLst/>
          </a:prstGeom>
          <a:noFill/>
          <a:ln>
            <a:noFill/>
          </a:ln>
        </p:spPr>
      </p:pic>
      <p:pic>
        <p:nvPicPr>
          <p:cNvPr id="9" name="Shape 5244" descr="Shape 2591"/>
          <p:cNvPicPr preferRelativeResize="0"/>
          <p:nvPr/>
        </p:nvPicPr>
        <p:blipFill rotWithShape="1">
          <a:blip r:embed="rId5">
            <a:alphaModFix/>
          </a:blip>
          <a:srcRect/>
          <a:stretch/>
        </p:blipFill>
        <p:spPr>
          <a:xfrm>
            <a:off x="4937841" y="4175708"/>
            <a:ext cx="666599" cy="481200"/>
          </a:xfrm>
          <a:prstGeom prst="rect">
            <a:avLst/>
          </a:prstGeom>
          <a:noFill/>
          <a:ln>
            <a:noFill/>
          </a:ln>
        </p:spPr>
      </p:pic>
      <p:cxnSp>
        <p:nvCxnSpPr>
          <p:cNvPr id="10" name="Shape 5245"/>
          <p:cNvCxnSpPr/>
          <p:nvPr/>
        </p:nvCxnSpPr>
        <p:spPr>
          <a:xfrm rot="10800000">
            <a:off x="6059882" y="3895593"/>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cxnSp>
        <p:nvCxnSpPr>
          <p:cNvPr id="11" name="Shape 5246"/>
          <p:cNvCxnSpPr/>
          <p:nvPr/>
        </p:nvCxnSpPr>
        <p:spPr>
          <a:xfrm rot="10800000">
            <a:off x="6771252" y="3895593"/>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cxnSp>
        <p:nvCxnSpPr>
          <p:cNvPr id="12" name="Shape 5247"/>
          <p:cNvCxnSpPr/>
          <p:nvPr/>
        </p:nvCxnSpPr>
        <p:spPr>
          <a:xfrm rot="10800000">
            <a:off x="7478965" y="3895593"/>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cxnSp>
        <p:nvCxnSpPr>
          <p:cNvPr id="13" name="Shape 5248"/>
          <p:cNvCxnSpPr/>
          <p:nvPr/>
        </p:nvCxnSpPr>
        <p:spPr>
          <a:xfrm rot="10800000">
            <a:off x="8121743" y="3967601"/>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sp>
        <p:nvSpPr>
          <p:cNvPr id="14" name="Shape 5249"/>
          <p:cNvSpPr/>
          <p:nvPr/>
        </p:nvSpPr>
        <p:spPr>
          <a:xfrm>
            <a:off x="5128393" y="3247189"/>
            <a:ext cx="3377400" cy="336934"/>
          </a:xfrm>
          <a:prstGeom prst="rect">
            <a:avLst/>
          </a:prstGeom>
          <a:solidFill>
            <a:srgbClr val="7FB2A6"/>
          </a:solidFill>
          <a:ln w="25400" cap="flat" cmpd="sng">
            <a:solidFill>
              <a:srgbClr val="4EAB9E"/>
            </a:solidFill>
            <a:prstDash val="solid"/>
            <a:round/>
            <a:headEnd type="none" w="med" len="med"/>
            <a:tailEnd type="none" w="med" len="med"/>
          </a:ln>
        </p:spPr>
        <p:txBody>
          <a:bodyPr lIns="45700" tIns="45700" rIns="45700"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dirty="0" smtClean="0">
                <a:solidFill>
                  <a:srgbClr val="000000"/>
                </a:solidFill>
                <a:latin typeface="Arial"/>
                <a:ea typeface="Arial"/>
                <a:cs typeface="Arial"/>
                <a:sym typeface="Arial"/>
              </a:rPr>
              <a:t>Ops</a:t>
            </a:r>
            <a:endParaRPr sz="1400" b="0" i="0" u="none" strike="noStrike" cap="none" dirty="0">
              <a:solidFill>
                <a:srgbClr val="000000"/>
              </a:solidFill>
              <a:latin typeface="Arial"/>
              <a:ea typeface="Arial"/>
              <a:cs typeface="Arial"/>
              <a:sym typeface="Arial"/>
            </a:endParaRPr>
          </a:p>
        </p:txBody>
      </p:sp>
      <p:sp>
        <p:nvSpPr>
          <p:cNvPr id="16" name="Shape 5251"/>
          <p:cNvSpPr/>
          <p:nvPr/>
        </p:nvSpPr>
        <p:spPr>
          <a:xfrm>
            <a:off x="5129483" y="583560"/>
            <a:ext cx="2347800" cy="1772166"/>
          </a:xfrm>
          <a:prstGeom prst="rect">
            <a:avLst/>
          </a:prstGeom>
          <a:solidFill>
            <a:srgbClr val="7FB2A6"/>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7" name="Shape 5252"/>
          <p:cNvSpPr/>
          <p:nvPr/>
        </p:nvSpPr>
        <p:spPr>
          <a:xfrm>
            <a:off x="7516592" y="583560"/>
            <a:ext cx="979800" cy="2126897"/>
          </a:xfrm>
          <a:prstGeom prst="rect">
            <a:avLst/>
          </a:prstGeom>
          <a:solidFill>
            <a:srgbClr val="7FB2A6"/>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 name="Shape 5253"/>
          <p:cNvSpPr txBox="1"/>
          <p:nvPr/>
        </p:nvSpPr>
        <p:spPr>
          <a:xfrm rot="20556">
            <a:off x="7435924" y="1581494"/>
            <a:ext cx="1053618" cy="695112"/>
          </a:xfrm>
          <a:prstGeom prst="rect">
            <a:avLst/>
          </a:prstGeom>
          <a:noFill/>
          <a:ln>
            <a:noFill/>
          </a:ln>
        </p:spPr>
        <p:txBody>
          <a:bodyPr lIns="45675" tIns="45675" rIns="45675" bIns="4567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dirty="0">
                <a:solidFill>
                  <a:srgbClr val="000000"/>
                </a:solidFill>
                <a:latin typeface="Arial"/>
                <a:ea typeface="Arial"/>
                <a:cs typeface="Arial"/>
                <a:sym typeface="Arial"/>
              </a:rPr>
              <a:t>GCP Service Broker</a:t>
            </a:r>
          </a:p>
        </p:txBody>
      </p:sp>
      <p:grpSp>
        <p:nvGrpSpPr>
          <p:cNvPr id="19" name="Shape 5254"/>
          <p:cNvGrpSpPr/>
          <p:nvPr/>
        </p:nvGrpSpPr>
        <p:grpSpPr>
          <a:xfrm>
            <a:off x="5619692" y="1514046"/>
            <a:ext cx="1621499" cy="562156"/>
            <a:chOff x="0" y="-1"/>
            <a:chExt cx="1621500" cy="835800"/>
          </a:xfrm>
        </p:grpSpPr>
        <p:sp>
          <p:nvSpPr>
            <p:cNvPr id="20" name="Shape 5255"/>
            <p:cNvSpPr/>
            <p:nvPr/>
          </p:nvSpPr>
          <p:spPr>
            <a:xfrm>
              <a:off x="0" y="-1"/>
              <a:ext cx="1621500"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 name="Shape 5256"/>
            <p:cNvSpPr txBox="1"/>
            <p:nvPr/>
          </p:nvSpPr>
          <p:spPr>
            <a:xfrm>
              <a:off x="304116" y="273643"/>
              <a:ext cx="1133400" cy="2886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K8s Cluster</a:t>
              </a:r>
            </a:p>
          </p:txBody>
        </p:sp>
      </p:grpSp>
      <p:grpSp>
        <p:nvGrpSpPr>
          <p:cNvPr id="22" name="Shape 5257"/>
          <p:cNvGrpSpPr/>
          <p:nvPr/>
        </p:nvGrpSpPr>
        <p:grpSpPr>
          <a:xfrm>
            <a:off x="5492695" y="1585634"/>
            <a:ext cx="1621499" cy="603974"/>
            <a:chOff x="0" y="-1"/>
            <a:chExt cx="1621500" cy="835800"/>
          </a:xfrm>
        </p:grpSpPr>
        <p:sp>
          <p:nvSpPr>
            <p:cNvPr id="23" name="Shape 5258"/>
            <p:cNvSpPr/>
            <p:nvPr/>
          </p:nvSpPr>
          <p:spPr>
            <a:xfrm>
              <a:off x="0" y="-1"/>
              <a:ext cx="1621500"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 name="Shape 5259"/>
            <p:cNvSpPr txBox="1"/>
            <p:nvPr/>
          </p:nvSpPr>
          <p:spPr>
            <a:xfrm>
              <a:off x="304116" y="273643"/>
              <a:ext cx="1133400" cy="2886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K8s Cluster</a:t>
              </a:r>
            </a:p>
          </p:txBody>
        </p:sp>
      </p:grpSp>
      <p:grpSp>
        <p:nvGrpSpPr>
          <p:cNvPr id="25" name="Shape 5260"/>
          <p:cNvGrpSpPr/>
          <p:nvPr/>
        </p:nvGrpSpPr>
        <p:grpSpPr>
          <a:xfrm>
            <a:off x="5327592" y="1647009"/>
            <a:ext cx="1621499" cy="647060"/>
            <a:chOff x="0" y="-1"/>
            <a:chExt cx="1621500" cy="835800"/>
          </a:xfrm>
        </p:grpSpPr>
        <p:sp>
          <p:nvSpPr>
            <p:cNvPr id="26" name="Shape 5261"/>
            <p:cNvSpPr/>
            <p:nvPr/>
          </p:nvSpPr>
          <p:spPr>
            <a:xfrm>
              <a:off x="0" y="-1"/>
              <a:ext cx="1621500"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7" name="Shape 5262"/>
            <p:cNvSpPr txBox="1"/>
            <p:nvPr/>
          </p:nvSpPr>
          <p:spPr>
            <a:xfrm>
              <a:off x="304116" y="273643"/>
              <a:ext cx="1133400" cy="2886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dirty="0">
                  <a:solidFill>
                    <a:srgbClr val="000000"/>
                  </a:solidFill>
                  <a:latin typeface="Arial"/>
                  <a:ea typeface="Arial"/>
                  <a:cs typeface="Arial"/>
                  <a:sym typeface="Arial"/>
                </a:rPr>
                <a:t>K8s Cluster</a:t>
              </a:r>
            </a:p>
          </p:txBody>
        </p:sp>
      </p:grpSp>
      <p:sp>
        <p:nvSpPr>
          <p:cNvPr id="28" name="Shape 5263"/>
          <p:cNvSpPr txBox="1"/>
          <p:nvPr/>
        </p:nvSpPr>
        <p:spPr>
          <a:xfrm>
            <a:off x="5081994" y="583560"/>
            <a:ext cx="2442900" cy="288600"/>
          </a:xfrm>
          <a:prstGeom prst="rect">
            <a:avLst/>
          </a:prstGeom>
          <a:noFill/>
          <a:ln>
            <a:noFill/>
          </a:ln>
        </p:spPr>
        <p:txBody>
          <a:bodyPr lIns="45675" tIns="45675" rIns="45675" bIns="4567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dirty="0">
                <a:solidFill>
                  <a:srgbClr val="000000"/>
                </a:solidFill>
                <a:latin typeface="Arial"/>
                <a:ea typeface="Arial"/>
                <a:cs typeface="Arial"/>
                <a:sym typeface="Arial"/>
              </a:rPr>
              <a:t>Kubernetes</a:t>
            </a:r>
          </a:p>
        </p:txBody>
      </p:sp>
      <p:pic>
        <p:nvPicPr>
          <p:cNvPr id="29" name="Shape 5264" descr="Shape 2611"/>
          <p:cNvPicPr preferRelativeResize="0"/>
          <p:nvPr/>
        </p:nvPicPr>
        <p:blipFill rotWithShape="1">
          <a:blip r:embed="rId6">
            <a:alphaModFix/>
          </a:blip>
          <a:srcRect/>
          <a:stretch/>
        </p:blipFill>
        <p:spPr>
          <a:xfrm>
            <a:off x="5487776" y="4104490"/>
            <a:ext cx="1204800" cy="481500"/>
          </a:xfrm>
          <a:prstGeom prst="rect">
            <a:avLst/>
          </a:prstGeom>
          <a:noFill/>
          <a:ln>
            <a:noFill/>
          </a:ln>
        </p:spPr>
      </p:pic>
      <p:sp>
        <p:nvSpPr>
          <p:cNvPr id="30" name="Shape 5265"/>
          <p:cNvSpPr/>
          <p:nvPr/>
        </p:nvSpPr>
        <p:spPr>
          <a:xfrm>
            <a:off x="4644008" y="583560"/>
            <a:ext cx="396000" cy="3376914"/>
          </a:xfrm>
          <a:prstGeom prst="rect">
            <a:avLst/>
          </a:prstGeom>
          <a:solidFill>
            <a:srgbClr val="7FB2A6"/>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 name="Shape 5266"/>
          <p:cNvSpPr txBox="1"/>
          <p:nvPr/>
        </p:nvSpPr>
        <p:spPr>
          <a:xfrm rot="-5400000">
            <a:off x="4229258" y="2054084"/>
            <a:ext cx="1225500" cy="288600"/>
          </a:xfrm>
          <a:prstGeom prst="rect">
            <a:avLst/>
          </a:prstGeom>
          <a:noFill/>
          <a:ln>
            <a:noFill/>
          </a:ln>
        </p:spPr>
        <p:txBody>
          <a:bodyPr lIns="45675" tIns="45675" rIns="45675" bIns="4567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dirty="0">
                <a:solidFill>
                  <a:srgbClr val="000000"/>
                </a:solidFill>
                <a:latin typeface="Arial"/>
                <a:ea typeface="Arial"/>
                <a:cs typeface="Arial"/>
                <a:sym typeface="Arial"/>
              </a:rPr>
              <a:t>NSX-T </a:t>
            </a:r>
          </a:p>
        </p:txBody>
      </p:sp>
      <p:sp>
        <p:nvSpPr>
          <p:cNvPr id="32" name="Shape 5267"/>
          <p:cNvSpPr/>
          <p:nvPr/>
        </p:nvSpPr>
        <p:spPr>
          <a:xfrm>
            <a:off x="7517567" y="2760107"/>
            <a:ext cx="977700" cy="412200"/>
          </a:xfrm>
          <a:prstGeom prst="rect">
            <a:avLst/>
          </a:prstGeom>
          <a:solidFill>
            <a:srgbClr val="7FB2A6"/>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3" name="Shape 5268"/>
          <p:cNvSpPr txBox="1"/>
          <p:nvPr/>
        </p:nvSpPr>
        <p:spPr>
          <a:xfrm>
            <a:off x="7565491" y="2832099"/>
            <a:ext cx="873900" cy="288600"/>
          </a:xfrm>
          <a:prstGeom prst="rect">
            <a:avLst/>
          </a:prstGeom>
          <a:noFill/>
          <a:ln>
            <a:noFill/>
          </a:ln>
        </p:spPr>
        <p:txBody>
          <a:bodyPr lIns="45675" tIns="45675" rIns="45675" bIns="4567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Harbor</a:t>
            </a:r>
          </a:p>
        </p:txBody>
      </p:sp>
      <p:sp>
        <p:nvSpPr>
          <p:cNvPr id="34" name="Shape 5249"/>
          <p:cNvSpPr/>
          <p:nvPr/>
        </p:nvSpPr>
        <p:spPr>
          <a:xfrm>
            <a:off x="5128393" y="3638719"/>
            <a:ext cx="3377400" cy="336934"/>
          </a:xfrm>
          <a:prstGeom prst="rect">
            <a:avLst/>
          </a:prstGeom>
          <a:solidFill>
            <a:srgbClr val="7FB2A6"/>
          </a:solidFill>
          <a:ln w="25400" cap="flat" cmpd="sng">
            <a:solidFill>
              <a:srgbClr val="4EAB9E"/>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 name="Shape 5250"/>
          <p:cNvSpPr txBox="1"/>
          <p:nvPr/>
        </p:nvSpPr>
        <p:spPr>
          <a:xfrm>
            <a:off x="5970478" y="3670974"/>
            <a:ext cx="1301700" cy="289500"/>
          </a:xfrm>
          <a:prstGeom prst="rect">
            <a:avLst/>
          </a:prstGeom>
          <a:noFill/>
          <a:ln>
            <a:noFill/>
          </a:ln>
        </p:spPr>
        <p:txBody>
          <a:bodyPr lIns="45675" tIns="45675" rIns="45675" bIns="4567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 sz="1400" b="0" i="0" u="none" strike="noStrike" cap="none" dirty="0">
                <a:solidFill>
                  <a:srgbClr val="000000"/>
                </a:solidFill>
                <a:latin typeface="Helvetica Neue"/>
                <a:ea typeface="Helvetica Neue"/>
                <a:cs typeface="Helvetica Neue"/>
                <a:sym typeface="Helvetica Neue"/>
              </a:rPr>
              <a:t>BOSH</a:t>
            </a:r>
          </a:p>
        </p:txBody>
      </p:sp>
      <p:sp>
        <p:nvSpPr>
          <p:cNvPr id="35" name="Shape 5249"/>
          <p:cNvSpPr/>
          <p:nvPr/>
        </p:nvSpPr>
        <p:spPr>
          <a:xfrm>
            <a:off x="5129483" y="2859782"/>
            <a:ext cx="2347800" cy="336934"/>
          </a:xfrm>
          <a:prstGeom prst="rect">
            <a:avLst/>
          </a:prstGeom>
          <a:solidFill>
            <a:srgbClr val="7FB2A6"/>
          </a:solidFill>
          <a:ln w="25400" cap="flat" cmpd="sng">
            <a:solidFill>
              <a:srgbClr val="4EAB9E"/>
            </a:solidFill>
            <a:prstDash val="solid"/>
            <a:round/>
            <a:headEnd type="none" w="med" len="med"/>
            <a:tailEnd type="none" w="med" len="med"/>
          </a:ln>
        </p:spPr>
        <p:txBody>
          <a:bodyPr lIns="45700" tIns="45700" rIns="45700"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dirty="0" smtClean="0">
                <a:solidFill>
                  <a:srgbClr val="000000"/>
                </a:solidFill>
                <a:latin typeface="Arial"/>
                <a:ea typeface="Arial"/>
                <a:cs typeface="Arial"/>
                <a:sym typeface="Arial"/>
              </a:rPr>
              <a:t>Kubo</a:t>
            </a:r>
            <a:endParaRPr sz="1400" b="0" i="0" u="none" strike="noStrike" cap="none" dirty="0">
              <a:solidFill>
                <a:srgbClr val="000000"/>
              </a:solidFill>
              <a:latin typeface="Arial"/>
              <a:ea typeface="Arial"/>
              <a:cs typeface="Arial"/>
              <a:sym typeface="Arial"/>
            </a:endParaRPr>
          </a:p>
        </p:txBody>
      </p:sp>
      <p:sp>
        <p:nvSpPr>
          <p:cNvPr id="36" name="Shape 5249"/>
          <p:cNvSpPr/>
          <p:nvPr/>
        </p:nvSpPr>
        <p:spPr>
          <a:xfrm>
            <a:off x="5145134" y="2451829"/>
            <a:ext cx="2307185" cy="336934"/>
          </a:xfrm>
          <a:prstGeom prst="rect">
            <a:avLst/>
          </a:prstGeom>
          <a:solidFill>
            <a:srgbClr val="7FB2A6"/>
          </a:solidFill>
          <a:ln w="25400" cap="flat" cmpd="sng">
            <a:solidFill>
              <a:srgbClr val="4EAB9E"/>
            </a:solidFill>
            <a:prstDash val="solid"/>
            <a:round/>
            <a:headEnd type="none" w="med" len="med"/>
            <a:tailEnd type="none" w="med" len="med"/>
          </a:ln>
        </p:spPr>
        <p:txBody>
          <a:bodyPr lIns="45700" tIns="45700" rIns="45700"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dirty="0" smtClean="0">
                <a:solidFill>
                  <a:srgbClr val="000000"/>
                </a:solidFill>
                <a:latin typeface="Arial"/>
                <a:ea typeface="Arial"/>
                <a:cs typeface="Arial"/>
                <a:sym typeface="Arial"/>
              </a:rPr>
              <a:t>On-Demand Service Broker</a:t>
            </a:r>
            <a:endParaRPr sz="1400" b="0" i="0" u="none" strike="noStrike" cap="none" dirty="0">
              <a:solidFill>
                <a:srgbClr val="000000"/>
              </a:solidFill>
              <a:latin typeface="Arial"/>
              <a:ea typeface="Arial"/>
              <a:cs typeface="Arial"/>
              <a:sym typeface="Arial"/>
            </a:endParaRPr>
          </a:p>
        </p:txBody>
      </p:sp>
      <p:grpSp>
        <p:nvGrpSpPr>
          <p:cNvPr id="43" name="Shape 5260"/>
          <p:cNvGrpSpPr/>
          <p:nvPr/>
        </p:nvGrpSpPr>
        <p:grpSpPr>
          <a:xfrm>
            <a:off x="5508104" y="867207"/>
            <a:ext cx="1348164" cy="408399"/>
            <a:chOff x="1" y="-1"/>
            <a:chExt cx="1348165" cy="835800"/>
          </a:xfrm>
        </p:grpSpPr>
        <p:sp>
          <p:nvSpPr>
            <p:cNvPr id="44" name="Shape 5261"/>
            <p:cNvSpPr/>
            <p:nvPr/>
          </p:nvSpPr>
          <p:spPr>
            <a:xfrm>
              <a:off x="1" y="-1"/>
              <a:ext cx="1348165"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5" name="Shape 5262"/>
            <p:cNvSpPr txBox="1"/>
            <p:nvPr/>
          </p:nvSpPr>
          <p:spPr>
            <a:xfrm>
              <a:off x="214765" y="129342"/>
              <a:ext cx="1133400" cy="559951"/>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dirty="0" smtClean="0">
                  <a:solidFill>
                    <a:srgbClr val="000000"/>
                  </a:solidFill>
                  <a:latin typeface="Arial"/>
                  <a:ea typeface="Arial"/>
                  <a:cs typeface="Arial"/>
                  <a:sym typeface="Arial"/>
                </a:rPr>
                <a:t>K8s</a:t>
              </a:r>
              <a:r>
                <a:rPr lang="zh-CN" altLang="en-US" sz="1400" b="0" i="0" u="none" strike="noStrike" cap="none" dirty="0" smtClean="0">
                  <a:solidFill>
                    <a:srgbClr val="000000"/>
                  </a:solidFill>
                  <a:latin typeface="Arial"/>
                  <a:ea typeface="Arial"/>
                  <a:cs typeface="Arial"/>
                  <a:sym typeface="Arial"/>
                </a:rPr>
                <a:t>生态部件</a:t>
              </a:r>
              <a:r>
                <a:rPr lang="en" sz="1400" b="0" i="0" u="none" strike="noStrike" cap="none" dirty="0" smtClean="0">
                  <a:solidFill>
                    <a:srgbClr val="000000"/>
                  </a:solidFill>
                  <a:latin typeface="Arial"/>
                  <a:ea typeface="Arial"/>
                  <a:cs typeface="Arial"/>
                  <a:sym typeface="Arial"/>
                </a:rPr>
                <a:t> </a:t>
              </a:r>
              <a:endParaRPr lang="en" sz="1400" b="0" i="0" u="none" strike="noStrike" cap="none" dirty="0">
                <a:solidFill>
                  <a:srgbClr val="000000"/>
                </a:solidFill>
                <a:latin typeface="Arial"/>
                <a:ea typeface="Arial"/>
                <a:cs typeface="Arial"/>
                <a:sym typeface="Arial"/>
              </a:endParaRPr>
            </a:p>
          </p:txBody>
        </p:sp>
      </p:grpSp>
      <p:grpSp>
        <p:nvGrpSpPr>
          <p:cNvPr id="40" name="Shape 5260"/>
          <p:cNvGrpSpPr/>
          <p:nvPr/>
        </p:nvGrpSpPr>
        <p:grpSpPr>
          <a:xfrm>
            <a:off x="5384076" y="939215"/>
            <a:ext cx="1348164" cy="408399"/>
            <a:chOff x="1" y="-1"/>
            <a:chExt cx="1348165" cy="835800"/>
          </a:xfrm>
        </p:grpSpPr>
        <p:sp>
          <p:nvSpPr>
            <p:cNvPr id="41" name="Shape 5261"/>
            <p:cNvSpPr/>
            <p:nvPr/>
          </p:nvSpPr>
          <p:spPr>
            <a:xfrm>
              <a:off x="1" y="-1"/>
              <a:ext cx="1348165"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2" name="Shape 5262"/>
            <p:cNvSpPr txBox="1"/>
            <p:nvPr/>
          </p:nvSpPr>
          <p:spPr>
            <a:xfrm>
              <a:off x="214765" y="129342"/>
              <a:ext cx="1133400" cy="559951"/>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dirty="0" smtClean="0">
                  <a:solidFill>
                    <a:srgbClr val="000000"/>
                  </a:solidFill>
                  <a:latin typeface="Arial"/>
                  <a:ea typeface="Arial"/>
                  <a:cs typeface="Arial"/>
                  <a:sym typeface="Arial"/>
                </a:rPr>
                <a:t>K8s</a:t>
              </a:r>
              <a:r>
                <a:rPr lang="zh-CN" altLang="en-US" sz="1400" b="0" i="0" u="none" strike="noStrike" cap="none" dirty="0" smtClean="0">
                  <a:solidFill>
                    <a:srgbClr val="000000"/>
                  </a:solidFill>
                  <a:latin typeface="Arial"/>
                  <a:ea typeface="Arial"/>
                  <a:cs typeface="Arial"/>
                  <a:sym typeface="Arial"/>
                </a:rPr>
                <a:t>生态部件</a:t>
              </a:r>
              <a:r>
                <a:rPr lang="en" sz="1400" b="0" i="0" u="none" strike="noStrike" cap="none" dirty="0" smtClean="0">
                  <a:solidFill>
                    <a:srgbClr val="000000"/>
                  </a:solidFill>
                  <a:latin typeface="Arial"/>
                  <a:ea typeface="Arial"/>
                  <a:cs typeface="Arial"/>
                  <a:sym typeface="Arial"/>
                </a:rPr>
                <a:t> </a:t>
              </a:r>
              <a:endParaRPr lang="en" sz="1400" b="0" i="0" u="none" strike="noStrike" cap="none" dirty="0">
                <a:solidFill>
                  <a:srgbClr val="000000"/>
                </a:solidFill>
                <a:latin typeface="Arial"/>
                <a:ea typeface="Arial"/>
                <a:cs typeface="Arial"/>
                <a:sym typeface="Arial"/>
              </a:endParaRPr>
            </a:p>
          </p:txBody>
        </p:sp>
      </p:grpSp>
      <p:grpSp>
        <p:nvGrpSpPr>
          <p:cNvPr id="37" name="Shape 5260"/>
          <p:cNvGrpSpPr/>
          <p:nvPr/>
        </p:nvGrpSpPr>
        <p:grpSpPr>
          <a:xfrm>
            <a:off x="5296396" y="1011223"/>
            <a:ext cx="1348164" cy="408399"/>
            <a:chOff x="1" y="-1"/>
            <a:chExt cx="1348165" cy="835800"/>
          </a:xfrm>
        </p:grpSpPr>
        <p:sp>
          <p:nvSpPr>
            <p:cNvPr id="38" name="Shape 5261"/>
            <p:cNvSpPr/>
            <p:nvPr/>
          </p:nvSpPr>
          <p:spPr>
            <a:xfrm>
              <a:off x="1" y="-1"/>
              <a:ext cx="1348165"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9" name="Shape 5262"/>
            <p:cNvSpPr txBox="1"/>
            <p:nvPr/>
          </p:nvSpPr>
          <p:spPr>
            <a:xfrm>
              <a:off x="214765" y="129342"/>
              <a:ext cx="1133400" cy="559951"/>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dirty="0" smtClean="0">
                  <a:solidFill>
                    <a:srgbClr val="000000"/>
                  </a:solidFill>
                  <a:latin typeface="Arial"/>
                  <a:ea typeface="Arial"/>
                  <a:cs typeface="Arial"/>
                  <a:sym typeface="Arial"/>
                </a:rPr>
                <a:t>K8s</a:t>
              </a:r>
              <a:r>
                <a:rPr lang="zh-CN" altLang="en-US" sz="1400" b="0" i="0" u="none" strike="noStrike" cap="none" dirty="0" smtClean="0">
                  <a:solidFill>
                    <a:srgbClr val="000000"/>
                  </a:solidFill>
                  <a:latin typeface="Arial"/>
                  <a:ea typeface="Arial"/>
                  <a:cs typeface="Arial"/>
                  <a:sym typeface="Arial"/>
                </a:rPr>
                <a:t>生态部件</a:t>
              </a:r>
              <a:r>
                <a:rPr lang="en" sz="1400" b="0" i="0" u="none" strike="noStrike" cap="none" dirty="0" smtClean="0">
                  <a:solidFill>
                    <a:srgbClr val="000000"/>
                  </a:solidFill>
                  <a:latin typeface="Arial"/>
                  <a:ea typeface="Arial"/>
                  <a:cs typeface="Arial"/>
                  <a:sym typeface="Arial"/>
                </a:rPr>
                <a:t> </a:t>
              </a:r>
              <a:endParaRPr lang="en" sz="1400" b="0" i="0" u="none" strike="noStrike" cap="none" dirty="0">
                <a:solidFill>
                  <a:srgbClr val="000000"/>
                </a:solidFill>
                <a:latin typeface="Arial"/>
                <a:ea typeface="Arial"/>
                <a:cs typeface="Arial"/>
                <a:sym typeface="Arial"/>
              </a:endParaRPr>
            </a:p>
          </p:txBody>
        </p:sp>
      </p:grpSp>
      <p:sp>
        <p:nvSpPr>
          <p:cNvPr id="2" name="TextBox 1"/>
          <p:cNvSpPr txBox="1"/>
          <p:nvPr/>
        </p:nvSpPr>
        <p:spPr>
          <a:xfrm>
            <a:off x="539553" y="843558"/>
            <a:ext cx="3672407" cy="2882327"/>
          </a:xfrm>
          <a:prstGeom prst="rect">
            <a:avLst/>
          </a:prstGeom>
          <a:noFill/>
        </p:spPr>
        <p:txBody>
          <a:bodyPr wrap="square" rtlCol="0">
            <a:spAutoFit/>
          </a:bodyPr>
          <a:lstStyle/>
          <a:p>
            <a:pPr marL="285750" indent="-285750">
              <a:lnSpc>
                <a:spcPct val="130000"/>
              </a:lnSpc>
              <a:buClr>
                <a:schemeClr val="tx2"/>
              </a:buClr>
              <a:buFont typeface="Arial"/>
              <a:buChar char="•"/>
            </a:pPr>
            <a:r>
              <a:rPr lang="en-US" altLang="zh-CN" dirty="0" smtClean="0">
                <a:solidFill>
                  <a:schemeClr val="tx1"/>
                </a:solidFill>
                <a:latin typeface="+mn-lt"/>
                <a:ea typeface="仿宋_GB2312" pitchFamily="49" charset="-122"/>
              </a:rPr>
              <a:t>CFCR</a:t>
            </a:r>
            <a:r>
              <a:rPr lang="zh-CN" altLang="en-US" dirty="0" smtClean="0">
                <a:solidFill>
                  <a:schemeClr val="tx1"/>
                </a:solidFill>
                <a:latin typeface="+mn-lt"/>
                <a:ea typeface="仿宋_GB2312" pitchFamily="49" charset="-122"/>
              </a:rPr>
              <a:t>（</a:t>
            </a:r>
            <a:r>
              <a:rPr lang="en-US" altLang="zh-CN" dirty="0" smtClean="0">
                <a:solidFill>
                  <a:schemeClr val="tx1"/>
                </a:solidFill>
                <a:latin typeface="+mn-lt"/>
                <a:ea typeface="仿宋_GB2312" pitchFamily="49" charset="-122"/>
              </a:rPr>
              <a:t>Kubo</a:t>
            </a:r>
            <a:r>
              <a:rPr lang="zh-CN" altLang="en-US" dirty="0" smtClean="0">
                <a:solidFill>
                  <a:schemeClr val="tx1"/>
                </a:solidFill>
                <a:latin typeface="+mn-lt"/>
                <a:ea typeface="仿宋_GB2312" pitchFamily="49" charset="-122"/>
              </a:rPr>
              <a:t>）</a:t>
            </a:r>
            <a:endParaRPr lang="en-US" altLang="zh-CN" dirty="0">
              <a:solidFill>
                <a:schemeClr val="tx1"/>
              </a:solidFill>
              <a:latin typeface="+mn-lt"/>
              <a:ea typeface="仿宋_GB2312" pitchFamily="49" charset="-122"/>
            </a:endParaRPr>
          </a:p>
          <a:p>
            <a:pPr marL="285750" indent="-285750">
              <a:lnSpc>
                <a:spcPct val="130000"/>
              </a:lnSpc>
              <a:buClr>
                <a:schemeClr val="tx2"/>
              </a:buClr>
              <a:buFont typeface="Arial"/>
              <a:buChar char="•"/>
            </a:pPr>
            <a:r>
              <a:rPr lang="en-US" altLang="zh-CN" dirty="0">
                <a:solidFill>
                  <a:schemeClr val="tx1"/>
                </a:solidFill>
                <a:latin typeface="+mn-lt"/>
                <a:ea typeface="仿宋_GB2312" pitchFamily="49" charset="-122"/>
              </a:rPr>
              <a:t>Ops</a:t>
            </a:r>
          </a:p>
          <a:p>
            <a:pPr marL="285750" indent="-285750">
              <a:lnSpc>
                <a:spcPct val="130000"/>
              </a:lnSpc>
              <a:buClr>
                <a:schemeClr val="tx2"/>
              </a:buClr>
              <a:buFont typeface="Arial"/>
              <a:buChar char="•"/>
            </a:pPr>
            <a:r>
              <a:rPr lang="zh-CN" altLang="en-US" dirty="0">
                <a:solidFill>
                  <a:schemeClr val="tx1"/>
                </a:solidFill>
                <a:latin typeface="+mn-lt"/>
                <a:ea typeface="仿宋_GB2312" pitchFamily="49" charset="-122"/>
              </a:rPr>
              <a:t>创建</a:t>
            </a:r>
            <a:r>
              <a:rPr lang="en-US" altLang="zh-CN" dirty="0">
                <a:solidFill>
                  <a:schemeClr val="tx1"/>
                </a:solidFill>
                <a:latin typeface="+mn-lt"/>
                <a:ea typeface="仿宋_GB2312" pitchFamily="49" charset="-122"/>
              </a:rPr>
              <a:t>K8s</a:t>
            </a:r>
            <a:r>
              <a:rPr lang="zh-CN" altLang="en-US" dirty="0">
                <a:solidFill>
                  <a:schemeClr val="tx1"/>
                </a:solidFill>
                <a:latin typeface="+mn-lt"/>
                <a:ea typeface="仿宋_GB2312" pitchFamily="49" charset="-122"/>
              </a:rPr>
              <a:t>集群的</a:t>
            </a:r>
            <a:r>
              <a:rPr lang="en-US" altLang="zh-CN" dirty="0">
                <a:solidFill>
                  <a:schemeClr val="tx1"/>
                </a:solidFill>
                <a:latin typeface="+mn-lt"/>
                <a:ea typeface="仿宋_GB2312" pitchFamily="49" charset="-122"/>
              </a:rPr>
              <a:t>On-Demand Service Broker</a:t>
            </a:r>
          </a:p>
          <a:p>
            <a:pPr marL="285750" indent="-285750">
              <a:lnSpc>
                <a:spcPct val="130000"/>
              </a:lnSpc>
              <a:buClr>
                <a:schemeClr val="tx2"/>
              </a:buClr>
              <a:buFont typeface="Arial"/>
              <a:buChar char="•"/>
            </a:pPr>
            <a:r>
              <a:rPr lang="en-US" altLang="zh-CN" dirty="0" smtClean="0">
                <a:solidFill>
                  <a:schemeClr val="tx1"/>
                </a:solidFill>
                <a:latin typeface="+mn-lt"/>
                <a:ea typeface="仿宋_GB2312" pitchFamily="49" charset="-122"/>
              </a:rPr>
              <a:t>Ops</a:t>
            </a:r>
            <a:r>
              <a:rPr lang="zh-CN" altLang="en-US" dirty="0" smtClean="0">
                <a:solidFill>
                  <a:schemeClr val="tx1"/>
                </a:solidFill>
                <a:latin typeface="+mn-lt"/>
                <a:ea typeface="仿宋_GB2312" pitchFamily="49" charset="-122"/>
              </a:rPr>
              <a:t>，</a:t>
            </a:r>
            <a:r>
              <a:rPr lang="en-US" altLang="zh-CN" dirty="0" smtClean="0">
                <a:solidFill>
                  <a:schemeClr val="tx1"/>
                </a:solidFill>
                <a:latin typeface="+mn-lt"/>
                <a:ea typeface="仿宋_GB2312" pitchFamily="49" charset="-122"/>
              </a:rPr>
              <a:t>PKS</a:t>
            </a:r>
            <a:r>
              <a:rPr lang="zh-CN" altLang="en-US" dirty="0">
                <a:solidFill>
                  <a:schemeClr val="tx1"/>
                </a:solidFill>
                <a:latin typeface="+mn-lt"/>
                <a:ea typeface="仿宋_GB2312" pitchFamily="49" charset="-122"/>
              </a:rPr>
              <a:t>的管理部署</a:t>
            </a:r>
            <a:endParaRPr lang="en-US" altLang="zh-CN" dirty="0">
              <a:solidFill>
                <a:schemeClr val="tx1"/>
              </a:solidFill>
              <a:latin typeface="+mn-lt"/>
              <a:ea typeface="仿宋_GB2312" pitchFamily="49" charset="-122"/>
            </a:endParaRPr>
          </a:p>
          <a:p>
            <a:pPr marL="285750" indent="-285750">
              <a:lnSpc>
                <a:spcPct val="130000"/>
              </a:lnSpc>
              <a:buClr>
                <a:schemeClr val="tx2"/>
              </a:buClr>
              <a:buFont typeface="Arial"/>
              <a:buChar char="•"/>
            </a:pPr>
            <a:r>
              <a:rPr lang="en-US" altLang="zh-CN" dirty="0" err="1">
                <a:solidFill>
                  <a:schemeClr val="tx1"/>
                </a:solidFill>
                <a:latin typeface="+mn-lt"/>
                <a:ea typeface="仿宋_GB2312" pitchFamily="49" charset="-122"/>
              </a:rPr>
              <a:t>VMWare</a:t>
            </a:r>
            <a:r>
              <a:rPr lang="en-US" altLang="zh-CN" dirty="0">
                <a:solidFill>
                  <a:schemeClr val="tx1"/>
                </a:solidFill>
                <a:latin typeface="+mn-lt"/>
                <a:ea typeface="仿宋_GB2312" pitchFamily="49" charset="-122"/>
              </a:rPr>
              <a:t> NSX</a:t>
            </a:r>
            <a:r>
              <a:rPr lang="zh-CN" altLang="en-US" dirty="0">
                <a:solidFill>
                  <a:schemeClr val="tx1"/>
                </a:solidFill>
                <a:latin typeface="+mn-lt"/>
                <a:ea typeface="仿宋_GB2312" pitchFamily="49" charset="-122"/>
              </a:rPr>
              <a:t>以及和</a:t>
            </a:r>
            <a:r>
              <a:rPr lang="en-US" altLang="zh-CN" dirty="0">
                <a:solidFill>
                  <a:schemeClr val="tx1"/>
                </a:solidFill>
                <a:latin typeface="+mn-lt"/>
                <a:ea typeface="仿宋_GB2312" pitchFamily="49" charset="-122"/>
              </a:rPr>
              <a:t>PKS</a:t>
            </a:r>
            <a:r>
              <a:rPr lang="zh-CN" altLang="en-US" dirty="0">
                <a:solidFill>
                  <a:schemeClr val="tx1"/>
                </a:solidFill>
                <a:latin typeface="+mn-lt"/>
                <a:ea typeface="仿宋_GB2312" pitchFamily="49" charset="-122"/>
              </a:rPr>
              <a:t>其他模块的集成</a:t>
            </a:r>
            <a:endParaRPr lang="en-US" altLang="zh-CN" dirty="0">
              <a:solidFill>
                <a:schemeClr val="tx1"/>
              </a:solidFill>
              <a:latin typeface="+mn-lt"/>
              <a:ea typeface="仿宋_GB2312" pitchFamily="49" charset="-122"/>
            </a:endParaRPr>
          </a:p>
          <a:p>
            <a:pPr marL="285750" indent="-285750">
              <a:lnSpc>
                <a:spcPct val="130000"/>
              </a:lnSpc>
              <a:buClr>
                <a:schemeClr val="tx2"/>
              </a:buClr>
              <a:buFont typeface="Arial"/>
              <a:buChar char="•"/>
            </a:pPr>
            <a:r>
              <a:rPr lang="en-US" altLang="zh-CN" dirty="0" err="1">
                <a:solidFill>
                  <a:schemeClr val="tx1"/>
                </a:solidFill>
                <a:latin typeface="+mn-lt"/>
                <a:ea typeface="仿宋_GB2312" pitchFamily="49" charset="-122"/>
              </a:rPr>
              <a:t>VMWare</a:t>
            </a:r>
            <a:r>
              <a:rPr lang="zh-CN" altLang="en-US" dirty="0">
                <a:solidFill>
                  <a:schemeClr val="tx1"/>
                </a:solidFill>
                <a:latin typeface="+mn-lt"/>
                <a:ea typeface="仿宋_GB2312" pitchFamily="49" charset="-122"/>
              </a:rPr>
              <a:t>的</a:t>
            </a:r>
            <a:r>
              <a:rPr lang="en-US" altLang="zh-CN" dirty="0" err="1">
                <a:solidFill>
                  <a:schemeClr val="tx1"/>
                </a:solidFill>
                <a:latin typeface="+mn-lt"/>
                <a:ea typeface="仿宋_GB2312" pitchFamily="49" charset="-122"/>
              </a:rPr>
              <a:t>Docker</a:t>
            </a:r>
            <a:r>
              <a:rPr lang="zh-CN" altLang="en-US" dirty="0" smtClean="0">
                <a:solidFill>
                  <a:schemeClr val="tx1"/>
                </a:solidFill>
                <a:latin typeface="+mn-lt"/>
                <a:ea typeface="仿宋_GB2312" pitchFamily="49" charset="-122"/>
              </a:rPr>
              <a:t>私有容器仓库</a:t>
            </a:r>
            <a:r>
              <a:rPr lang="en-US" altLang="zh-CN" dirty="0" err="1" smtClean="0">
                <a:solidFill>
                  <a:schemeClr val="tx1"/>
                </a:solidFill>
                <a:latin typeface="+mn-lt"/>
                <a:ea typeface="仿宋_GB2312" pitchFamily="49" charset="-122"/>
              </a:rPr>
              <a:t>Habor</a:t>
            </a:r>
            <a:endParaRPr lang="en-US" altLang="zh-CN" dirty="0">
              <a:solidFill>
                <a:schemeClr val="tx1"/>
              </a:solidFill>
              <a:latin typeface="+mn-lt"/>
              <a:ea typeface="仿宋_GB2312" pitchFamily="49" charset="-122"/>
            </a:endParaRPr>
          </a:p>
          <a:p>
            <a:pPr marL="285750" indent="-285750">
              <a:lnSpc>
                <a:spcPct val="130000"/>
              </a:lnSpc>
              <a:buClr>
                <a:schemeClr val="tx2"/>
              </a:buClr>
              <a:buFont typeface="Arial"/>
              <a:buChar char="•"/>
            </a:pPr>
            <a:r>
              <a:rPr lang="zh-CN" altLang="en-US" dirty="0">
                <a:solidFill>
                  <a:schemeClr val="tx1"/>
                </a:solidFill>
                <a:latin typeface="+mn-lt"/>
                <a:ea typeface="仿宋_GB2312" pitchFamily="49" charset="-122"/>
              </a:rPr>
              <a:t>和</a:t>
            </a:r>
            <a:r>
              <a:rPr lang="en-US" altLang="zh-CN" dirty="0">
                <a:solidFill>
                  <a:schemeClr val="tx1"/>
                </a:solidFill>
                <a:latin typeface="+mn-lt"/>
                <a:ea typeface="仿宋_GB2312" pitchFamily="49" charset="-122"/>
              </a:rPr>
              <a:t>VSAN</a:t>
            </a:r>
            <a:r>
              <a:rPr lang="zh-CN" altLang="en-US" dirty="0">
                <a:solidFill>
                  <a:schemeClr val="tx1"/>
                </a:solidFill>
                <a:latin typeface="+mn-lt"/>
                <a:ea typeface="仿宋_GB2312" pitchFamily="49" charset="-122"/>
              </a:rPr>
              <a:t>、</a:t>
            </a:r>
            <a:r>
              <a:rPr lang="en-US" altLang="zh-CN" dirty="0" err="1">
                <a:solidFill>
                  <a:schemeClr val="tx1"/>
                </a:solidFill>
                <a:latin typeface="+mn-lt"/>
                <a:ea typeface="仿宋_GB2312" pitchFamily="49" charset="-122"/>
              </a:rPr>
              <a:t>WaveFront</a:t>
            </a:r>
            <a:r>
              <a:rPr lang="zh-CN" altLang="en-US" dirty="0">
                <a:solidFill>
                  <a:schemeClr val="tx1"/>
                </a:solidFill>
                <a:latin typeface="+mn-lt"/>
                <a:ea typeface="仿宋_GB2312" pitchFamily="49" charset="-122"/>
              </a:rPr>
              <a:t>、</a:t>
            </a:r>
            <a:r>
              <a:rPr lang="en-US" altLang="zh-CN" dirty="0" err="1">
                <a:solidFill>
                  <a:schemeClr val="tx1"/>
                </a:solidFill>
                <a:latin typeface="+mn-lt"/>
                <a:ea typeface="仿宋_GB2312" pitchFamily="49" charset="-122"/>
              </a:rPr>
              <a:t>vROps</a:t>
            </a:r>
            <a:r>
              <a:rPr lang="zh-CN" altLang="en-US" dirty="0">
                <a:solidFill>
                  <a:schemeClr val="tx1"/>
                </a:solidFill>
                <a:latin typeface="+mn-lt"/>
                <a:ea typeface="仿宋_GB2312" pitchFamily="49" charset="-122"/>
              </a:rPr>
              <a:t>的集成</a:t>
            </a:r>
            <a:endParaRPr lang="en-US" altLang="zh-CN" dirty="0">
              <a:solidFill>
                <a:schemeClr val="tx1"/>
              </a:solidFill>
              <a:latin typeface="+mn-lt"/>
              <a:ea typeface="仿宋_GB2312" pitchFamily="49" charset="-122"/>
            </a:endParaRPr>
          </a:p>
          <a:p>
            <a:pPr algn="ctr">
              <a:lnSpc>
                <a:spcPct val="130000"/>
              </a:lnSpc>
              <a:buClr>
                <a:schemeClr val="tx2"/>
              </a:buClr>
            </a:pPr>
            <a:endParaRPr lang="en-US" dirty="0" err="1" smtClean="0">
              <a:solidFill>
                <a:schemeClr val="tx1"/>
              </a:solidFill>
              <a:latin typeface="+mn-lt"/>
            </a:endParaRPr>
          </a:p>
        </p:txBody>
      </p:sp>
    </p:spTree>
    <p:extLst>
      <p:ext uri="{BB962C8B-B14F-4D97-AF65-F5344CB8AC3E}">
        <p14:creationId xmlns:p14="http://schemas.microsoft.com/office/powerpoint/2010/main" val="3486183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73"/>
        <p:cNvGrpSpPr/>
        <p:nvPr/>
      </p:nvGrpSpPr>
      <p:grpSpPr>
        <a:xfrm>
          <a:off x="0" y="0"/>
          <a:ext cx="0" cy="0"/>
          <a:chOff x="0" y="0"/>
          <a:chExt cx="0" cy="0"/>
        </a:xfrm>
      </p:grpSpPr>
      <p:sp>
        <p:nvSpPr>
          <p:cNvPr id="5474" name="Shape 5474"/>
          <p:cNvSpPr/>
          <p:nvPr/>
        </p:nvSpPr>
        <p:spPr>
          <a:xfrm>
            <a:off x="450504" y="1192932"/>
            <a:ext cx="8235900" cy="2971800"/>
          </a:xfrm>
          <a:prstGeom prst="rect">
            <a:avLst/>
          </a:prstGeom>
          <a:solidFill>
            <a:srgbClr val="A6A6A6"/>
          </a:solid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500" b="0" i="0" u="none" strike="noStrike" cap="none">
              <a:solidFill>
                <a:srgbClr val="FFFFFF"/>
              </a:solidFill>
              <a:latin typeface="Arial"/>
              <a:ea typeface="Arial"/>
              <a:cs typeface="Arial"/>
              <a:sym typeface="Arial"/>
            </a:endParaRPr>
          </a:p>
        </p:txBody>
      </p:sp>
      <p:sp>
        <p:nvSpPr>
          <p:cNvPr id="5475" name="Shape 5475"/>
          <p:cNvSpPr/>
          <p:nvPr/>
        </p:nvSpPr>
        <p:spPr>
          <a:xfrm>
            <a:off x="457583" y="4236902"/>
            <a:ext cx="8235900" cy="389100"/>
          </a:xfrm>
          <a:prstGeom prst="rect">
            <a:avLst/>
          </a:prstGeom>
          <a:solidFill>
            <a:srgbClr val="A6A6A6"/>
          </a:solid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500" b="0" i="0" u="none" strike="noStrike" cap="none">
              <a:solidFill>
                <a:srgbClr val="FFFFFF"/>
              </a:solidFill>
              <a:latin typeface="Arial"/>
              <a:ea typeface="Arial"/>
              <a:cs typeface="Arial"/>
              <a:sym typeface="Arial"/>
            </a:endParaRPr>
          </a:p>
        </p:txBody>
      </p:sp>
      <p:sp>
        <p:nvSpPr>
          <p:cNvPr id="5476" name="Shape 5476"/>
          <p:cNvSpPr txBox="1"/>
          <p:nvPr/>
        </p:nvSpPr>
        <p:spPr>
          <a:xfrm>
            <a:off x="592230" y="4308985"/>
            <a:ext cx="7981200" cy="234900"/>
          </a:xfrm>
          <a:prstGeom prst="rect">
            <a:avLst/>
          </a:prstGeom>
          <a:noFill/>
          <a:ln>
            <a:noFill/>
          </a:ln>
        </p:spPr>
        <p:txBody>
          <a:bodyPr lIns="34300" tIns="34300" rIns="34300" bIns="343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1200" b="0" i="0" u="none" strike="noStrike" cap="none">
                <a:solidFill>
                  <a:srgbClr val="FFFFFF"/>
                </a:solidFill>
                <a:latin typeface="Arial"/>
                <a:ea typeface="Arial"/>
                <a:cs typeface="Arial"/>
                <a:sym typeface="Arial"/>
              </a:rPr>
              <a:t>Physical Infrastructure </a:t>
            </a:r>
          </a:p>
        </p:txBody>
      </p:sp>
      <p:sp>
        <p:nvSpPr>
          <p:cNvPr id="5477" name="Shape 5477"/>
          <p:cNvSpPr/>
          <p:nvPr/>
        </p:nvSpPr>
        <p:spPr>
          <a:xfrm>
            <a:off x="2042050" y="1364571"/>
            <a:ext cx="6528600" cy="2255700"/>
          </a:xfrm>
          <a:prstGeom prst="rect">
            <a:avLst/>
          </a:prstGeom>
          <a:solidFill>
            <a:srgbClr val="D9D9D9"/>
          </a:solid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500" b="0" i="0" u="none" strike="noStrike" cap="none">
              <a:solidFill>
                <a:srgbClr val="FFFFFF"/>
              </a:solidFill>
              <a:latin typeface="Arial"/>
              <a:ea typeface="Arial"/>
              <a:cs typeface="Arial"/>
              <a:sym typeface="Arial"/>
            </a:endParaRPr>
          </a:p>
        </p:txBody>
      </p:sp>
      <p:pic>
        <p:nvPicPr>
          <p:cNvPr id="5478" name="Shape 5478" descr="Picture 4"/>
          <p:cNvPicPr preferRelativeResize="0"/>
          <p:nvPr/>
        </p:nvPicPr>
        <p:blipFill rotWithShape="1">
          <a:blip r:embed="rId3">
            <a:alphaModFix/>
          </a:blip>
          <a:srcRect/>
          <a:stretch/>
        </p:blipFill>
        <p:spPr>
          <a:xfrm>
            <a:off x="4564733" y="1738094"/>
            <a:ext cx="277200" cy="237300"/>
          </a:xfrm>
          <a:prstGeom prst="rect">
            <a:avLst/>
          </a:prstGeom>
          <a:noFill/>
          <a:ln>
            <a:noFill/>
          </a:ln>
        </p:spPr>
      </p:pic>
      <p:sp>
        <p:nvSpPr>
          <p:cNvPr id="5479" name="Shape 5479"/>
          <p:cNvSpPr txBox="1"/>
          <p:nvPr/>
        </p:nvSpPr>
        <p:spPr>
          <a:xfrm>
            <a:off x="4649005" y="1433369"/>
            <a:ext cx="916800" cy="166500"/>
          </a:xfrm>
          <a:prstGeom prst="rect">
            <a:avLst/>
          </a:prstGeom>
          <a:noFill/>
          <a:ln>
            <a:noFill/>
          </a:ln>
        </p:spPr>
        <p:txBody>
          <a:bodyPr lIns="0" tIns="0" rIns="0" bIns="0"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en" sz="1200" b="0" i="0" u="none" strike="noStrike" cap="none">
                <a:solidFill>
                  <a:srgbClr val="595959"/>
                </a:solidFill>
                <a:latin typeface="Arial"/>
                <a:ea typeface="Arial"/>
                <a:cs typeface="Arial"/>
                <a:sym typeface="Arial"/>
              </a:rPr>
              <a:t>VMware PKS</a:t>
            </a:r>
          </a:p>
        </p:txBody>
      </p:sp>
      <p:grpSp>
        <p:nvGrpSpPr>
          <p:cNvPr id="5480" name="Shape 5480"/>
          <p:cNvGrpSpPr/>
          <p:nvPr/>
        </p:nvGrpSpPr>
        <p:grpSpPr>
          <a:xfrm>
            <a:off x="2990732" y="1489233"/>
            <a:ext cx="5463196" cy="1585355"/>
            <a:chOff x="0" y="-184750"/>
            <a:chExt cx="7276500" cy="2113807"/>
          </a:xfrm>
        </p:grpSpPr>
        <p:sp>
          <p:nvSpPr>
            <p:cNvPr id="5481" name="Shape 5481"/>
            <p:cNvSpPr/>
            <p:nvPr/>
          </p:nvSpPr>
          <p:spPr>
            <a:xfrm>
              <a:off x="0" y="80156"/>
              <a:ext cx="7276500" cy="1848900"/>
            </a:xfrm>
            <a:prstGeom prst="rect">
              <a:avLst/>
            </a:prstGeom>
            <a:solidFill>
              <a:srgbClr val="FFFFFF"/>
            </a:solid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200" b="1" i="0" u="none" strike="noStrike" cap="none">
                <a:solidFill>
                  <a:srgbClr val="FFFFFF"/>
                </a:solidFill>
                <a:latin typeface="Arial"/>
                <a:ea typeface="Arial"/>
                <a:cs typeface="Arial"/>
                <a:sym typeface="Arial"/>
              </a:endParaRPr>
            </a:p>
          </p:txBody>
        </p:sp>
        <p:sp>
          <p:nvSpPr>
            <p:cNvPr id="5482" name="Shape 5482"/>
            <p:cNvSpPr txBox="1"/>
            <p:nvPr/>
          </p:nvSpPr>
          <p:spPr>
            <a:xfrm>
              <a:off x="0" y="-184750"/>
              <a:ext cx="7276500" cy="2009100"/>
            </a:xfrm>
            <a:prstGeom prst="rect">
              <a:avLst/>
            </a:prstGeom>
            <a:noFill/>
            <a:ln>
              <a:noFill/>
            </a:ln>
          </p:spPr>
          <p:txBody>
            <a:bodyPr lIns="136925" tIns="136925" rIns="136925" bIns="136925" anchor="ctr" anchorCtr="0">
              <a:noAutofit/>
            </a:bodyPr>
            <a:lstStyle/>
            <a:p>
              <a:pPr marL="0" marR="0" lvl="0" indent="0" algn="ctr" rtl="0">
                <a:lnSpc>
                  <a:spcPct val="100000"/>
                </a:lnSpc>
                <a:spcBef>
                  <a:spcPts val="0"/>
                </a:spcBef>
                <a:spcAft>
                  <a:spcPts val="0"/>
                </a:spcAft>
                <a:buClr>
                  <a:srgbClr val="0070C0"/>
                </a:buClr>
                <a:buSzPct val="25000"/>
                <a:buFont typeface="Arial"/>
                <a:buNone/>
              </a:pPr>
              <a:r>
                <a:rPr lang="en" sz="1200" b="1" i="0" u="none" strike="noStrike" cap="none">
                  <a:solidFill>
                    <a:srgbClr val="0070C0"/>
                  </a:solidFill>
                  <a:latin typeface="Arial"/>
                  <a:ea typeface="Arial"/>
                  <a:cs typeface="Arial"/>
                  <a:sym typeface="Arial"/>
                </a:rPr>
                <a:t>  </a:t>
              </a:r>
              <a:r>
                <a:rPr lang="en" sz="900" b="0" i="0" u="none" strike="noStrike" cap="none">
                  <a:solidFill>
                    <a:srgbClr val="000000"/>
                  </a:solidFill>
                  <a:latin typeface="Arial"/>
                  <a:ea typeface="Arial"/>
                  <a:cs typeface="Arial"/>
                  <a:sym typeface="Arial"/>
                </a:rPr>
                <a:t>Kubernetes on BOSH (Kubo)</a:t>
              </a:r>
            </a:p>
            <a:p>
              <a:pPr marL="0" marR="0" lvl="0" indent="0" algn="ctr"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717074"/>
                </a:buClr>
                <a:buFont typeface="Arial"/>
                <a:buNone/>
              </a:pPr>
              <a:endParaRPr sz="9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717074"/>
                </a:buClr>
                <a:buFont typeface="Arial"/>
                <a:buNone/>
              </a:pPr>
              <a:endParaRPr sz="9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Font typeface="Arial"/>
                <a:buNone/>
              </a:pPr>
              <a:endParaRPr sz="9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Font typeface="Arial"/>
                <a:buNone/>
              </a:pPr>
              <a:endParaRPr sz="9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Font typeface="Arial"/>
                <a:buNone/>
              </a:pPr>
              <a:endParaRPr sz="900" b="0" i="0" u="none" strike="noStrike" cap="none">
                <a:solidFill>
                  <a:srgbClr val="000000"/>
                </a:solidFill>
                <a:latin typeface="Arial"/>
                <a:ea typeface="Arial"/>
                <a:cs typeface="Arial"/>
                <a:sym typeface="Arial"/>
              </a:endParaRPr>
            </a:p>
          </p:txBody>
        </p:sp>
      </p:grpSp>
      <p:grpSp>
        <p:nvGrpSpPr>
          <p:cNvPr id="5483" name="Shape 5483"/>
          <p:cNvGrpSpPr/>
          <p:nvPr/>
        </p:nvGrpSpPr>
        <p:grpSpPr>
          <a:xfrm>
            <a:off x="3114085" y="2717354"/>
            <a:ext cx="5176015" cy="274275"/>
            <a:chOff x="-1" y="-1"/>
            <a:chExt cx="6894000" cy="365700"/>
          </a:xfrm>
        </p:grpSpPr>
        <p:sp>
          <p:nvSpPr>
            <p:cNvPr id="5484" name="Shape 5484"/>
            <p:cNvSpPr/>
            <p:nvPr/>
          </p:nvSpPr>
          <p:spPr>
            <a:xfrm>
              <a:off x="-1" y="0"/>
              <a:ext cx="6894000" cy="365700"/>
            </a:xfrm>
            <a:prstGeom prst="rect">
              <a:avLst/>
            </a:prstGeom>
            <a:solidFill>
              <a:srgbClr val="00B0F0"/>
            </a:solid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200" b="0" i="0" u="none" strike="noStrike" cap="none">
                <a:solidFill>
                  <a:srgbClr val="FFFFFF"/>
                </a:solidFill>
                <a:latin typeface="Arial"/>
                <a:ea typeface="Arial"/>
                <a:cs typeface="Arial"/>
                <a:sym typeface="Arial"/>
              </a:endParaRPr>
            </a:p>
          </p:txBody>
        </p:sp>
        <p:sp>
          <p:nvSpPr>
            <p:cNvPr id="5485" name="Shape 5485"/>
            <p:cNvSpPr txBox="1"/>
            <p:nvPr/>
          </p:nvSpPr>
          <p:spPr>
            <a:xfrm>
              <a:off x="-1" y="26182"/>
              <a:ext cx="6894000" cy="313500"/>
            </a:xfrm>
            <a:prstGeom prst="rect">
              <a:avLst/>
            </a:prstGeom>
            <a:no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1200" b="0" i="0" u="none" strike="noStrike" cap="none">
                  <a:solidFill>
                    <a:srgbClr val="FFFFFF"/>
                  </a:solidFill>
                  <a:latin typeface="Arial"/>
                  <a:ea typeface="Arial"/>
                  <a:cs typeface="Arial"/>
                  <a:sym typeface="Arial"/>
                </a:rPr>
                <a:t>BOSH</a:t>
              </a:r>
            </a:p>
          </p:txBody>
        </p:sp>
      </p:grpSp>
      <p:grpSp>
        <p:nvGrpSpPr>
          <p:cNvPr id="5486" name="Shape 5486"/>
          <p:cNvGrpSpPr/>
          <p:nvPr/>
        </p:nvGrpSpPr>
        <p:grpSpPr>
          <a:xfrm>
            <a:off x="2123561" y="3209306"/>
            <a:ext cx="6330370" cy="274274"/>
            <a:chOff x="0" y="-1"/>
            <a:chExt cx="8431500" cy="365700"/>
          </a:xfrm>
        </p:grpSpPr>
        <p:sp>
          <p:nvSpPr>
            <p:cNvPr id="5487" name="Shape 5487"/>
            <p:cNvSpPr/>
            <p:nvPr/>
          </p:nvSpPr>
          <p:spPr>
            <a:xfrm>
              <a:off x="0" y="0"/>
              <a:ext cx="8431500" cy="365700"/>
            </a:xfrm>
            <a:prstGeom prst="rect">
              <a:avLst/>
            </a:prstGeom>
            <a:solidFill>
              <a:srgbClr val="52862F"/>
            </a:solid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100" b="0" i="0" u="none" strike="noStrike" cap="none">
                <a:solidFill>
                  <a:srgbClr val="FFFFFF"/>
                </a:solidFill>
                <a:latin typeface="Arial"/>
                <a:ea typeface="Arial"/>
                <a:cs typeface="Arial"/>
                <a:sym typeface="Arial"/>
              </a:endParaRPr>
            </a:p>
          </p:txBody>
        </p:sp>
        <p:sp>
          <p:nvSpPr>
            <p:cNvPr id="5488" name="Shape 5488"/>
            <p:cNvSpPr txBox="1"/>
            <p:nvPr/>
          </p:nvSpPr>
          <p:spPr>
            <a:xfrm>
              <a:off x="0" y="26182"/>
              <a:ext cx="8431500" cy="313500"/>
            </a:xfrm>
            <a:prstGeom prst="rect">
              <a:avLst/>
            </a:prstGeom>
            <a:no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1200" b="0" i="0" u="none" strike="noStrike" cap="none">
                  <a:solidFill>
                    <a:srgbClr val="FFFFFF"/>
                  </a:solidFill>
                  <a:latin typeface="Arial"/>
                  <a:ea typeface="Arial"/>
                  <a:cs typeface="Arial"/>
                  <a:sym typeface="Arial"/>
                </a:rPr>
                <a:t>NSX</a:t>
              </a:r>
            </a:p>
          </p:txBody>
        </p:sp>
      </p:grpSp>
      <p:sp>
        <p:nvSpPr>
          <p:cNvPr id="5489" name="Shape 5489"/>
          <p:cNvSpPr/>
          <p:nvPr/>
        </p:nvSpPr>
        <p:spPr>
          <a:xfrm>
            <a:off x="533501" y="1364570"/>
            <a:ext cx="1432800" cy="2751600"/>
          </a:xfrm>
          <a:prstGeom prst="rect">
            <a:avLst/>
          </a:prstGeom>
          <a:solidFill>
            <a:srgbClr val="D9D9D9"/>
          </a:solid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500" b="0" i="0" u="none" strike="noStrike" cap="none">
              <a:solidFill>
                <a:srgbClr val="FFFFFF"/>
              </a:solidFill>
              <a:latin typeface="Arial"/>
              <a:ea typeface="Arial"/>
              <a:cs typeface="Arial"/>
              <a:sym typeface="Arial"/>
            </a:endParaRPr>
          </a:p>
        </p:txBody>
      </p:sp>
      <p:pic>
        <p:nvPicPr>
          <p:cNvPr id="5490" name="Shape 5490" descr="Picture 82"/>
          <p:cNvPicPr preferRelativeResize="0"/>
          <p:nvPr/>
        </p:nvPicPr>
        <p:blipFill rotWithShape="1">
          <a:blip r:embed="rId4">
            <a:alphaModFix/>
          </a:blip>
          <a:srcRect/>
          <a:stretch/>
        </p:blipFill>
        <p:spPr>
          <a:xfrm>
            <a:off x="1272796" y="1378543"/>
            <a:ext cx="685800" cy="685800"/>
          </a:xfrm>
          <a:prstGeom prst="rect">
            <a:avLst/>
          </a:prstGeom>
          <a:noFill/>
          <a:ln>
            <a:noFill/>
          </a:ln>
        </p:spPr>
      </p:pic>
      <p:sp>
        <p:nvSpPr>
          <p:cNvPr id="5491" name="Shape 5491"/>
          <p:cNvSpPr txBox="1"/>
          <p:nvPr/>
        </p:nvSpPr>
        <p:spPr>
          <a:xfrm>
            <a:off x="604027" y="2044982"/>
            <a:ext cx="498000" cy="179400"/>
          </a:xfrm>
          <a:prstGeom prst="rect">
            <a:avLst/>
          </a:prstGeom>
          <a:noFill/>
          <a:ln>
            <a:noFill/>
          </a:ln>
        </p:spPr>
        <p:txBody>
          <a:bodyPr lIns="34300" tIns="34300" rIns="34300" bIns="343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Analytics</a:t>
            </a:r>
          </a:p>
        </p:txBody>
      </p:sp>
      <p:sp>
        <p:nvSpPr>
          <p:cNvPr id="5492" name="Shape 5492"/>
          <p:cNvSpPr txBox="1"/>
          <p:nvPr/>
        </p:nvSpPr>
        <p:spPr>
          <a:xfrm>
            <a:off x="1307669" y="2044982"/>
            <a:ext cx="608699" cy="179400"/>
          </a:xfrm>
          <a:prstGeom prst="rect">
            <a:avLst/>
          </a:prstGeom>
          <a:noFill/>
          <a:ln>
            <a:noFill/>
          </a:ln>
        </p:spPr>
        <p:txBody>
          <a:bodyPr lIns="34300" tIns="34300" rIns="34300" bIns="343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Automation</a:t>
            </a:r>
          </a:p>
        </p:txBody>
      </p:sp>
      <p:grpSp>
        <p:nvGrpSpPr>
          <p:cNvPr id="5493" name="Shape 5493"/>
          <p:cNvGrpSpPr/>
          <p:nvPr/>
        </p:nvGrpSpPr>
        <p:grpSpPr>
          <a:xfrm>
            <a:off x="1282641" y="3174624"/>
            <a:ext cx="686531" cy="842024"/>
            <a:chOff x="0" y="0"/>
            <a:chExt cx="914400" cy="1122699"/>
          </a:xfrm>
        </p:grpSpPr>
        <p:pic>
          <p:nvPicPr>
            <p:cNvPr id="5494" name="Shape 5494" descr="Picture 93"/>
            <p:cNvPicPr preferRelativeResize="0"/>
            <p:nvPr/>
          </p:nvPicPr>
          <p:blipFill rotWithShape="1">
            <a:blip r:embed="rId5">
              <a:alphaModFix/>
            </a:blip>
            <a:srcRect/>
            <a:stretch/>
          </p:blipFill>
          <p:spPr>
            <a:xfrm>
              <a:off x="0" y="0"/>
              <a:ext cx="914400" cy="914400"/>
            </a:xfrm>
            <a:prstGeom prst="rect">
              <a:avLst/>
            </a:prstGeom>
            <a:noFill/>
            <a:ln>
              <a:noFill/>
            </a:ln>
          </p:spPr>
        </p:pic>
        <p:sp>
          <p:nvSpPr>
            <p:cNvPr id="5495" name="Shape 5495"/>
            <p:cNvSpPr txBox="1"/>
            <p:nvPr/>
          </p:nvSpPr>
          <p:spPr>
            <a:xfrm>
              <a:off x="152113" y="883299"/>
              <a:ext cx="608700" cy="239400"/>
            </a:xfrm>
            <a:prstGeom prst="rect">
              <a:avLst/>
            </a:prstGeom>
            <a:noFill/>
            <a:ln>
              <a:noFill/>
            </a:ln>
          </p:spPr>
          <p:txBody>
            <a:bodyPr lIns="34300" tIns="34300" rIns="34300" bIns="343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Security</a:t>
              </a:r>
            </a:p>
          </p:txBody>
        </p:sp>
      </p:grpSp>
      <p:pic>
        <p:nvPicPr>
          <p:cNvPr id="5496" name="Shape 5496" descr="Picture 107"/>
          <p:cNvPicPr preferRelativeResize="0"/>
          <p:nvPr/>
        </p:nvPicPr>
        <p:blipFill rotWithShape="1">
          <a:blip r:embed="rId6">
            <a:alphaModFix/>
          </a:blip>
          <a:srcRect/>
          <a:stretch/>
        </p:blipFill>
        <p:spPr>
          <a:xfrm>
            <a:off x="528346" y="1379497"/>
            <a:ext cx="685799" cy="685799"/>
          </a:xfrm>
          <a:prstGeom prst="rect">
            <a:avLst/>
          </a:prstGeom>
          <a:noFill/>
          <a:ln>
            <a:noFill/>
          </a:ln>
        </p:spPr>
      </p:pic>
      <p:grpSp>
        <p:nvGrpSpPr>
          <p:cNvPr id="5497" name="Shape 5497"/>
          <p:cNvGrpSpPr/>
          <p:nvPr/>
        </p:nvGrpSpPr>
        <p:grpSpPr>
          <a:xfrm>
            <a:off x="534489" y="3174624"/>
            <a:ext cx="686531" cy="842024"/>
            <a:chOff x="0" y="0"/>
            <a:chExt cx="914400" cy="1122699"/>
          </a:xfrm>
        </p:grpSpPr>
        <p:pic>
          <p:nvPicPr>
            <p:cNvPr id="5498" name="Shape 5498" descr="Picture 113"/>
            <p:cNvPicPr preferRelativeResize="0"/>
            <p:nvPr/>
          </p:nvPicPr>
          <p:blipFill rotWithShape="1">
            <a:blip r:embed="rId7">
              <a:alphaModFix/>
            </a:blip>
            <a:srcRect/>
            <a:stretch/>
          </p:blipFill>
          <p:spPr>
            <a:xfrm>
              <a:off x="0" y="0"/>
              <a:ext cx="914400" cy="914400"/>
            </a:xfrm>
            <a:prstGeom prst="rect">
              <a:avLst/>
            </a:prstGeom>
            <a:noFill/>
            <a:ln>
              <a:noFill/>
            </a:ln>
          </p:spPr>
        </p:pic>
        <p:sp>
          <p:nvSpPr>
            <p:cNvPr id="5499" name="Shape 5499"/>
            <p:cNvSpPr txBox="1"/>
            <p:nvPr/>
          </p:nvSpPr>
          <p:spPr>
            <a:xfrm>
              <a:off x="88660" y="883299"/>
              <a:ext cx="787499" cy="239400"/>
            </a:xfrm>
            <a:prstGeom prst="rect">
              <a:avLst/>
            </a:prstGeom>
            <a:noFill/>
            <a:ln>
              <a:noFill/>
            </a:ln>
          </p:spPr>
          <p:txBody>
            <a:bodyPr lIns="34300" tIns="34300" rIns="34300" bIns="343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Operations</a:t>
              </a:r>
            </a:p>
          </p:txBody>
        </p:sp>
      </p:grpSp>
      <p:grpSp>
        <p:nvGrpSpPr>
          <p:cNvPr id="5500" name="Shape 5500"/>
          <p:cNvGrpSpPr/>
          <p:nvPr/>
        </p:nvGrpSpPr>
        <p:grpSpPr>
          <a:xfrm>
            <a:off x="1271605" y="2306383"/>
            <a:ext cx="686531" cy="816177"/>
            <a:chOff x="0" y="0"/>
            <a:chExt cx="914400" cy="1088237"/>
          </a:xfrm>
        </p:grpSpPr>
        <p:pic>
          <p:nvPicPr>
            <p:cNvPr id="5501" name="Shape 5501" descr="Picture 115"/>
            <p:cNvPicPr preferRelativeResize="0"/>
            <p:nvPr/>
          </p:nvPicPr>
          <p:blipFill rotWithShape="1">
            <a:blip r:embed="rId8">
              <a:alphaModFix/>
            </a:blip>
            <a:srcRect/>
            <a:stretch/>
          </p:blipFill>
          <p:spPr>
            <a:xfrm>
              <a:off x="0" y="0"/>
              <a:ext cx="914400" cy="914400"/>
            </a:xfrm>
            <a:prstGeom prst="rect">
              <a:avLst/>
            </a:prstGeom>
            <a:noFill/>
            <a:ln>
              <a:noFill/>
            </a:ln>
          </p:spPr>
        </p:pic>
        <p:sp>
          <p:nvSpPr>
            <p:cNvPr id="5502" name="Shape 5502"/>
            <p:cNvSpPr txBox="1"/>
            <p:nvPr/>
          </p:nvSpPr>
          <p:spPr>
            <a:xfrm>
              <a:off x="64193" y="848837"/>
              <a:ext cx="756300" cy="239400"/>
            </a:xfrm>
            <a:prstGeom prst="rect">
              <a:avLst/>
            </a:prstGeom>
            <a:noFill/>
            <a:ln>
              <a:noFill/>
            </a:ln>
          </p:spPr>
          <p:txBody>
            <a:bodyPr lIns="34300" tIns="34300" rIns="34300" bIns="343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Monitoring</a:t>
              </a:r>
            </a:p>
          </p:txBody>
        </p:sp>
      </p:grpSp>
      <p:grpSp>
        <p:nvGrpSpPr>
          <p:cNvPr id="5503" name="Shape 5503"/>
          <p:cNvGrpSpPr/>
          <p:nvPr/>
        </p:nvGrpSpPr>
        <p:grpSpPr>
          <a:xfrm>
            <a:off x="7494321" y="2029947"/>
            <a:ext cx="804782" cy="577800"/>
            <a:chOff x="0" y="-1"/>
            <a:chExt cx="1071900" cy="770399"/>
          </a:xfrm>
        </p:grpSpPr>
        <p:sp>
          <p:nvSpPr>
            <p:cNvPr id="5504" name="Shape 5504"/>
            <p:cNvSpPr/>
            <p:nvPr/>
          </p:nvSpPr>
          <p:spPr>
            <a:xfrm>
              <a:off x="0" y="-1"/>
              <a:ext cx="1071900" cy="770399"/>
            </a:xfrm>
            <a:prstGeom prst="rect">
              <a:avLst/>
            </a:prstGeom>
            <a:solidFill>
              <a:srgbClr val="D9D9D9"/>
            </a:solid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404040"/>
                </a:buClr>
                <a:buFont typeface="Arial"/>
                <a:buNone/>
              </a:pPr>
              <a:endParaRPr sz="800" b="0" i="0" u="none" strike="noStrike" cap="none">
                <a:solidFill>
                  <a:srgbClr val="404040"/>
                </a:solidFill>
                <a:latin typeface="Arial"/>
                <a:ea typeface="Arial"/>
                <a:cs typeface="Arial"/>
                <a:sym typeface="Arial"/>
              </a:endParaRPr>
            </a:p>
          </p:txBody>
        </p:sp>
        <p:sp>
          <p:nvSpPr>
            <p:cNvPr id="5505" name="Shape 5505"/>
            <p:cNvSpPr txBox="1"/>
            <p:nvPr/>
          </p:nvSpPr>
          <p:spPr>
            <a:xfrm>
              <a:off x="0" y="201896"/>
              <a:ext cx="1071900" cy="366600"/>
            </a:xfrm>
            <a:prstGeom prst="rect">
              <a:avLst/>
            </a:prstGeom>
            <a:no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404040"/>
                </a:buClr>
                <a:buSzPct val="25000"/>
                <a:buFont typeface="Arial"/>
                <a:buNone/>
              </a:pPr>
              <a:r>
                <a:rPr lang="en" sz="800" b="0" i="0" u="none" strike="noStrike" cap="none">
                  <a:solidFill>
                    <a:srgbClr val="404040"/>
                  </a:solidFill>
                  <a:latin typeface="Arial"/>
                  <a:ea typeface="Arial"/>
                  <a:cs typeface="Arial"/>
                  <a:sym typeface="Arial"/>
                </a:rPr>
                <a:t>GCP </a:t>
              </a:r>
            </a:p>
            <a:p>
              <a:pPr marL="0" marR="0" lvl="0" indent="0" algn="ctr" rtl="0">
                <a:lnSpc>
                  <a:spcPct val="100000"/>
                </a:lnSpc>
                <a:spcBef>
                  <a:spcPts val="0"/>
                </a:spcBef>
                <a:spcAft>
                  <a:spcPts val="0"/>
                </a:spcAft>
                <a:buClr>
                  <a:srgbClr val="404040"/>
                </a:buClr>
                <a:buSzPct val="25000"/>
                <a:buFont typeface="Arial"/>
                <a:buNone/>
              </a:pPr>
              <a:r>
                <a:rPr lang="en" sz="800" b="0" i="0" u="none" strike="noStrike" cap="none">
                  <a:solidFill>
                    <a:srgbClr val="404040"/>
                  </a:solidFill>
                  <a:latin typeface="Arial"/>
                  <a:ea typeface="Arial"/>
                  <a:cs typeface="Arial"/>
                  <a:sym typeface="Arial"/>
                </a:rPr>
                <a:t>Service Broker</a:t>
              </a:r>
            </a:p>
          </p:txBody>
        </p:sp>
      </p:grpSp>
      <p:grpSp>
        <p:nvGrpSpPr>
          <p:cNvPr id="5506" name="Shape 5506"/>
          <p:cNvGrpSpPr/>
          <p:nvPr/>
        </p:nvGrpSpPr>
        <p:grpSpPr>
          <a:xfrm>
            <a:off x="5342757" y="2026335"/>
            <a:ext cx="2059594" cy="581400"/>
            <a:chOff x="0" y="-1"/>
            <a:chExt cx="2743200" cy="775200"/>
          </a:xfrm>
        </p:grpSpPr>
        <p:sp>
          <p:nvSpPr>
            <p:cNvPr id="5507" name="Shape 5507"/>
            <p:cNvSpPr/>
            <p:nvPr/>
          </p:nvSpPr>
          <p:spPr>
            <a:xfrm>
              <a:off x="0" y="-1"/>
              <a:ext cx="2743200" cy="775200"/>
            </a:xfrm>
            <a:prstGeom prst="rect">
              <a:avLst/>
            </a:prstGeom>
            <a:solidFill>
              <a:srgbClr val="D9D9D9"/>
            </a:solid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grpSp>
          <p:nvGrpSpPr>
            <p:cNvPr id="5508" name="Shape 5508"/>
            <p:cNvGrpSpPr/>
            <p:nvPr/>
          </p:nvGrpSpPr>
          <p:grpSpPr>
            <a:xfrm>
              <a:off x="1050194" y="222584"/>
              <a:ext cx="654366" cy="365270"/>
              <a:chOff x="-1" y="0"/>
              <a:chExt cx="654366" cy="365270"/>
            </a:xfrm>
          </p:grpSpPr>
          <p:sp>
            <p:nvSpPr>
              <p:cNvPr id="5509" name="Shape 5509"/>
              <p:cNvSpPr/>
              <p:nvPr/>
            </p:nvSpPr>
            <p:spPr>
              <a:xfrm>
                <a:off x="-1" y="0"/>
                <a:ext cx="580800" cy="296100"/>
              </a:xfrm>
              <a:prstGeom prst="rect">
                <a:avLst/>
              </a:prstGeom>
              <a:solidFill>
                <a:schemeClr val="accent3"/>
              </a:solidFill>
              <a:ln w="12700" cap="flat" cmpd="sng">
                <a:solidFill>
                  <a:srgbClr val="FFFFFF"/>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grpSp>
            <p:nvGrpSpPr>
              <p:cNvPr id="5510" name="Shape 5510"/>
              <p:cNvGrpSpPr/>
              <p:nvPr/>
            </p:nvGrpSpPr>
            <p:grpSpPr>
              <a:xfrm>
                <a:off x="73565" y="69170"/>
                <a:ext cx="580800" cy="296099"/>
                <a:chOff x="0" y="-1"/>
                <a:chExt cx="580800" cy="296100"/>
              </a:xfrm>
            </p:grpSpPr>
            <p:sp>
              <p:nvSpPr>
                <p:cNvPr id="5511" name="Shape 5511"/>
                <p:cNvSpPr/>
                <p:nvPr/>
              </p:nvSpPr>
              <p:spPr>
                <a:xfrm>
                  <a:off x="0" y="0"/>
                  <a:ext cx="580800" cy="296100"/>
                </a:xfrm>
                <a:prstGeom prst="rect">
                  <a:avLst/>
                </a:prstGeom>
                <a:solidFill>
                  <a:schemeClr val="accent3"/>
                </a:solidFill>
                <a:ln w="12700" cap="flat" cmpd="sng">
                  <a:solidFill>
                    <a:srgbClr val="FFFFFF"/>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500" b="0" i="0" u="none" strike="noStrike" cap="none">
                    <a:solidFill>
                      <a:srgbClr val="FFFFFF"/>
                    </a:solidFill>
                    <a:latin typeface="Arial"/>
                    <a:ea typeface="Arial"/>
                    <a:cs typeface="Arial"/>
                    <a:sym typeface="Arial"/>
                  </a:endParaRPr>
                </a:p>
              </p:txBody>
            </p:sp>
            <p:sp>
              <p:nvSpPr>
                <p:cNvPr id="5512" name="Shape 5512"/>
                <p:cNvSpPr txBox="1"/>
                <p:nvPr/>
              </p:nvSpPr>
              <p:spPr>
                <a:xfrm>
                  <a:off x="0" y="80220"/>
                  <a:ext cx="580800" cy="1355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800" b="0" i="0" u="none" strike="noStrike" cap="none">
                      <a:solidFill>
                        <a:srgbClr val="FFFFFF"/>
                      </a:solidFill>
                      <a:latin typeface="Arial"/>
                      <a:ea typeface="Arial"/>
                      <a:cs typeface="Arial"/>
                      <a:sym typeface="Arial"/>
                    </a:rPr>
                    <a:t>master</a:t>
                  </a:r>
                </a:p>
              </p:txBody>
            </p:sp>
          </p:grpSp>
        </p:grpSp>
        <p:grpSp>
          <p:nvGrpSpPr>
            <p:cNvPr id="5513" name="Shape 5513"/>
            <p:cNvGrpSpPr/>
            <p:nvPr/>
          </p:nvGrpSpPr>
          <p:grpSpPr>
            <a:xfrm>
              <a:off x="167552" y="151205"/>
              <a:ext cx="727937" cy="436650"/>
              <a:chOff x="-1" y="0"/>
              <a:chExt cx="727938" cy="436650"/>
            </a:xfrm>
          </p:grpSpPr>
          <p:sp>
            <p:nvSpPr>
              <p:cNvPr id="5514" name="Shape 5514"/>
              <p:cNvSpPr/>
              <p:nvPr/>
            </p:nvSpPr>
            <p:spPr>
              <a:xfrm>
                <a:off x="-1" y="0"/>
                <a:ext cx="577500" cy="296100"/>
              </a:xfrm>
              <a:prstGeom prst="rect">
                <a:avLst/>
              </a:prstGeom>
              <a:solidFill>
                <a:srgbClr val="015D7A"/>
              </a:solidFill>
              <a:ln w="12700" cap="flat" cmpd="sng">
                <a:solidFill>
                  <a:srgbClr val="FFFFFF"/>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sp>
            <p:nvSpPr>
              <p:cNvPr id="5515" name="Shape 5515"/>
              <p:cNvSpPr/>
              <p:nvPr/>
            </p:nvSpPr>
            <p:spPr>
              <a:xfrm>
                <a:off x="73569" y="71378"/>
                <a:ext cx="580800" cy="296100"/>
              </a:xfrm>
              <a:prstGeom prst="rect">
                <a:avLst/>
              </a:prstGeom>
              <a:solidFill>
                <a:srgbClr val="015D7A"/>
              </a:solidFill>
              <a:ln w="12700" cap="flat" cmpd="sng">
                <a:solidFill>
                  <a:srgbClr val="FFFFFF"/>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grpSp>
            <p:nvGrpSpPr>
              <p:cNvPr id="5516" name="Shape 5516"/>
              <p:cNvGrpSpPr/>
              <p:nvPr/>
            </p:nvGrpSpPr>
            <p:grpSpPr>
              <a:xfrm>
                <a:off x="147137" y="140550"/>
                <a:ext cx="580800" cy="296100"/>
                <a:chOff x="0" y="0"/>
                <a:chExt cx="580800" cy="296100"/>
              </a:xfrm>
            </p:grpSpPr>
            <p:sp>
              <p:nvSpPr>
                <p:cNvPr id="5517" name="Shape 5517"/>
                <p:cNvSpPr/>
                <p:nvPr/>
              </p:nvSpPr>
              <p:spPr>
                <a:xfrm>
                  <a:off x="0" y="0"/>
                  <a:ext cx="580800" cy="296100"/>
                </a:xfrm>
                <a:prstGeom prst="rect">
                  <a:avLst/>
                </a:prstGeom>
                <a:solidFill>
                  <a:srgbClr val="015D7A"/>
                </a:solidFill>
                <a:ln w="12700" cap="flat" cmpd="sng">
                  <a:solidFill>
                    <a:srgbClr val="FFFFFF"/>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500" b="0" i="0" u="none" strike="noStrike" cap="none">
                    <a:solidFill>
                      <a:srgbClr val="FFFFFF"/>
                    </a:solidFill>
                    <a:latin typeface="Arial"/>
                    <a:ea typeface="Arial"/>
                    <a:cs typeface="Arial"/>
                    <a:sym typeface="Arial"/>
                  </a:endParaRPr>
                </a:p>
              </p:txBody>
            </p:sp>
            <p:sp>
              <p:nvSpPr>
                <p:cNvPr id="5518" name="Shape 5518"/>
                <p:cNvSpPr txBox="1"/>
                <p:nvPr/>
              </p:nvSpPr>
              <p:spPr>
                <a:xfrm>
                  <a:off x="0" y="80219"/>
                  <a:ext cx="580800" cy="1356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800" b="0" i="0" u="none" strike="noStrike" cap="none">
                      <a:solidFill>
                        <a:srgbClr val="FFFFFF"/>
                      </a:solidFill>
                      <a:latin typeface="Arial"/>
                      <a:ea typeface="Arial"/>
                      <a:cs typeface="Arial"/>
                      <a:sym typeface="Arial"/>
                    </a:rPr>
                    <a:t>etcd</a:t>
                  </a:r>
                </a:p>
              </p:txBody>
            </p:sp>
          </p:grpSp>
        </p:grpSp>
        <p:grpSp>
          <p:nvGrpSpPr>
            <p:cNvPr id="5519" name="Shape 5519"/>
            <p:cNvGrpSpPr/>
            <p:nvPr/>
          </p:nvGrpSpPr>
          <p:grpSpPr>
            <a:xfrm>
              <a:off x="1785693" y="151205"/>
              <a:ext cx="727937" cy="436650"/>
              <a:chOff x="-1" y="0"/>
              <a:chExt cx="727938" cy="436650"/>
            </a:xfrm>
          </p:grpSpPr>
          <p:sp>
            <p:nvSpPr>
              <p:cNvPr id="5520" name="Shape 5520"/>
              <p:cNvSpPr/>
              <p:nvPr/>
            </p:nvSpPr>
            <p:spPr>
              <a:xfrm>
                <a:off x="-1" y="0"/>
                <a:ext cx="577500" cy="296100"/>
              </a:xfrm>
              <a:prstGeom prst="rect">
                <a:avLst/>
              </a:prstGeom>
              <a:solidFill>
                <a:srgbClr val="00BBF6"/>
              </a:solidFill>
              <a:ln w="12700" cap="flat" cmpd="sng">
                <a:solidFill>
                  <a:srgbClr val="FFFFFF"/>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sp>
            <p:nvSpPr>
              <p:cNvPr id="5521" name="Shape 5521"/>
              <p:cNvSpPr/>
              <p:nvPr/>
            </p:nvSpPr>
            <p:spPr>
              <a:xfrm>
                <a:off x="73569" y="71378"/>
                <a:ext cx="580800" cy="296100"/>
              </a:xfrm>
              <a:prstGeom prst="rect">
                <a:avLst/>
              </a:prstGeom>
              <a:solidFill>
                <a:srgbClr val="00BBF6"/>
              </a:solidFill>
              <a:ln w="12700" cap="flat" cmpd="sng">
                <a:solidFill>
                  <a:srgbClr val="FFFFFF"/>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grpSp>
            <p:nvGrpSpPr>
              <p:cNvPr id="5522" name="Shape 5522"/>
              <p:cNvGrpSpPr/>
              <p:nvPr/>
            </p:nvGrpSpPr>
            <p:grpSpPr>
              <a:xfrm>
                <a:off x="147137" y="140550"/>
                <a:ext cx="580800" cy="296100"/>
                <a:chOff x="0" y="0"/>
                <a:chExt cx="580800" cy="296100"/>
              </a:xfrm>
            </p:grpSpPr>
            <p:sp>
              <p:nvSpPr>
                <p:cNvPr id="5523" name="Shape 5523"/>
                <p:cNvSpPr/>
                <p:nvPr/>
              </p:nvSpPr>
              <p:spPr>
                <a:xfrm>
                  <a:off x="0" y="0"/>
                  <a:ext cx="580800" cy="296100"/>
                </a:xfrm>
                <a:prstGeom prst="rect">
                  <a:avLst/>
                </a:prstGeom>
                <a:solidFill>
                  <a:srgbClr val="00BBF6"/>
                </a:solidFill>
                <a:ln w="12700" cap="flat" cmpd="sng">
                  <a:solidFill>
                    <a:srgbClr val="FFFFFF"/>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500" b="0" i="0" u="none" strike="noStrike" cap="none">
                    <a:solidFill>
                      <a:srgbClr val="FFFFFF"/>
                    </a:solidFill>
                    <a:latin typeface="Arial"/>
                    <a:ea typeface="Arial"/>
                    <a:cs typeface="Arial"/>
                    <a:sym typeface="Arial"/>
                  </a:endParaRPr>
                </a:p>
              </p:txBody>
            </p:sp>
            <p:sp>
              <p:nvSpPr>
                <p:cNvPr id="5524" name="Shape 5524"/>
                <p:cNvSpPr txBox="1"/>
                <p:nvPr/>
              </p:nvSpPr>
              <p:spPr>
                <a:xfrm>
                  <a:off x="0" y="80219"/>
                  <a:ext cx="580800" cy="1356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800" b="0" i="0" u="none" strike="noStrike" cap="none">
                      <a:solidFill>
                        <a:srgbClr val="FFFFFF"/>
                      </a:solidFill>
                      <a:latin typeface="Arial"/>
                      <a:ea typeface="Arial"/>
                      <a:cs typeface="Arial"/>
                      <a:sym typeface="Arial"/>
                    </a:rPr>
                    <a:t>worker</a:t>
                  </a:r>
                </a:p>
              </p:txBody>
            </p:sp>
          </p:grpSp>
        </p:grpSp>
      </p:grpSp>
      <p:pic>
        <p:nvPicPr>
          <p:cNvPr id="5525" name="Shape 5525" descr="Picture 239"/>
          <p:cNvPicPr preferRelativeResize="0"/>
          <p:nvPr/>
        </p:nvPicPr>
        <p:blipFill rotWithShape="1">
          <a:blip r:embed="rId9">
            <a:alphaModFix/>
          </a:blip>
          <a:srcRect/>
          <a:stretch/>
        </p:blipFill>
        <p:spPr>
          <a:xfrm>
            <a:off x="5306318" y="1981519"/>
            <a:ext cx="138600" cy="138600"/>
          </a:xfrm>
          <a:prstGeom prst="rect">
            <a:avLst/>
          </a:prstGeom>
          <a:noFill/>
          <a:ln>
            <a:noFill/>
          </a:ln>
        </p:spPr>
      </p:pic>
      <p:pic>
        <p:nvPicPr>
          <p:cNvPr id="5526" name="Shape 5526" descr="Picture 14"/>
          <p:cNvPicPr preferRelativeResize="0"/>
          <p:nvPr/>
        </p:nvPicPr>
        <p:blipFill rotWithShape="1">
          <a:blip r:embed="rId10">
            <a:alphaModFix/>
          </a:blip>
          <a:srcRect/>
          <a:stretch/>
        </p:blipFill>
        <p:spPr>
          <a:xfrm>
            <a:off x="542140" y="2306383"/>
            <a:ext cx="685799" cy="685800"/>
          </a:xfrm>
          <a:prstGeom prst="rect">
            <a:avLst/>
          </a:prstGeom>
          <a:noFill/>
          <a:ln>
            <a:noFill/>
          </a:ln>
        </p:spPr>
      </p:pic>
      <p:sp>
        <p:nvSpPr>
          <p:cNvPr id="5527" name="Shape 5527"/>
          <p:cNvSpPr txBox="1"/>
          <p:nvPr/>
        </p:nvSpPr>
        <p:spPr>
          <a:xfrm>
            <a:off x="627023" y="2931940"/>
            <a:ext cx="451500" cy="179400"/>
          </a:xfrm>
          <a:prstGeom prst="rect">
            <a:avLst/>
          </a:prstGeom>
          <a:noFill/>
          <a:ln>
            <a:noFill/>
          </a:ln>
        </p:spPr>
        <p:txBody>
          <a:bodyPr lIns="34300" tIns="34300" rIns="34300" bIns="343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Logging</a:t>
            </a:r>
          </a:p>
        </p:txBody>
      </p:sp>
      <p:grpSp>
        <p:nvGrpSpPr>
          <p:cNvPr id="5528" name="Shape 5528"/>
          <p:cNvGrpSpPr/>
          <p:nvPr/>
        </p:nvGrpSpPr>
        <p:grpSpPr>
          <a:xfrm>
            <a:off x="2042050" y="3410149"/>
            <a:ext cx="6528806" cy="954450"/>
            <a:chOff x="0" y="0"/>
            <a:chExt cx="8695800" cy="1272600"/>
          </a:xfrm>
        </p:grpSpPr>
        <p:sp>
          <p:nvSpPr>
            <p:cNvPr id="5529" name="Shape 5529"/>
            <p:cNvSpPr/>
            <p:nvPr/>
          </p:nvSpPr>
          <p:spPr>
            <a:xfrm>
              <a:off x="0" y="331333"/>
              <a:ext cx="8695800" cy="609900"/>
            </a:xfrm>
            <a:prstGeom prst="rect">
              <a:avLst/>
            </a:prstGeom>
            <a:solidFill>
              <a:srgbClr val="D9D9D9"/>
            </a:solid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200" b="1" i="0" u="none" strike="noStrike" cap="none">
                <a:solidFill>
                  <a:srgbClr val="FFFFFF"/>
                </a:solidFill>
                <a:latin typeface="Arial"/>
                <a:ea typeface="Arial"/>
                <a:cs typeface="Arial"/>
                <a:sym typeface="Arial"/>
              </a:endParaRPr>
            </a:p>
          </p:txBody>
        </p:sp>
        <p:sp>
          <p:nvSpPr>
            <p:cNvPr id="5530" name="Shape 5530"/>
            <p:cNvSpPr txBox="1"/>
            <p:nvPr/>
          </p:nvSpPr>
          <p:spPr>
            <a:xfrm>
              <a:off x="0" y="0"/>
              <a:ext cx="8695800" cy="1272600"/>
            </a:xfrm>
            <a:prstGeom prst="rect">
              <a:avLst/>
            </a:prstGeom>
            <a:noFill/>
            <a:ln>
              <a:noFill/>
            </a:ln>
          </p:spPr>
          <p:txBody>
            <a:bodyPr lIns="136925" tIns="136925" rIns="136925" bIns="136925" anchor="ctr" anchorCtr="0">
              <a:noAutofit/>
            </a:bodyPr>
            <a:lstStyle/>
            <a:p>
              <a:pPr marL="0" marR="0" lvl="0" indent="0" algn="ctr" rtl="0">
                <a:lnSpc>
                  <a:spcPct val="100000"/>
                </a:lnSpc>
                <a:spcBef>
                  <a:spcPts val="0"/>
                </a:spcBef>
                <a:spcAft>
                  <a:spcPts val="0"/>
                </a:spcAft>
                <a:buClr>
                  <a:srgbClr val="0070C0"/>
                </a:buClr>
                <a:buSzPct val="25000"/>
                <a:buFont typeface="Arial"/>
                <a:buNone/>
              </a:pPr>
              <a:r>
                <a:rPr lang="en" sz="1200" b="1" i="0" u="none" strike="noStrike" cap="none">
                  <a:solidFill>
                    <a:srgbClr val="0070C0"/>
                  </a:solidFill>
                  <a:latin typeface="Arial"/>
                  <a:ea typeface="Arial"/>
                  <a:cs typeface="Arial"/>
                  <a:sym typeface="Arial"/>
                </a:rPr>
                <a:t>  </a:t>
              </a:r>
            </a:p>
            <a:p>
              <a:pPr marL="0" marR="0" lvl="0" indent="0" algn="ctr"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grpSp>
      <p:grpSp>
        <p:nvGrpSpPr>
          <p:cNvPr id="5531" name="Shape 5531"/>
          <p:cNvGrpSpPr/>
          <p:nvPr/>
        </p:nvGrpSpPr>
        <p:grpSpPr>
          <a:xfrm>
            <a:off x="5342757" y="3685302"/>
            <a:ext cx="3121601" cy="440100"/>
            <a:chOff x="0" y="0"/>
            <a:chExt cx="4157700" cy="586800"/>
          </a:xfrm>
        </p:grpSpPr>
        <p:sp>
          <p:nvSpPr>
            <p:cNvPr id="5532" name="Shape 5532"/>
            <p:cNvSpPr/>
            <p:nvPr/>
          </p:nvSpPr>
          <p:spPr>
            <a:xfrm>
              <a:off x="0" y="110522"/>
              <a:ext cx="4157700" cy="365700"/>
            </a:xfrm>
            <a:prstGeom prst="rect">
              <a:avLst/>
            </a:prstGeom>
            <a:solidFill>
              <a:srgbClr val="52862F"/>
            </a:solid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200" b="0" i="0" u="none" strike="noStrike" cap="none">
                <a:solidFill>
                  <a:srgbClr val="FFFFFF"/>
                </a:solidFill>
                <a:latin typeface="Arial"/>
                <a:ea typeface="Arial"/>
                <a:cs typeface="Arial"/>
                <a:sym typeface="Arial"/>
              </a:endParaRPr>
            </a:p>
          </p:txBody>
        </p:sp>
        <p:sp>
          <p:nvSpPr>
            <p:cNvPr id="5533" name="Shape 5533"/>
            <p:cNvSpPr txBox="1"/>
            <p:nvPr/>
          </p:nvSpPr>
          <p:spPr>
            <a:xfrm>
              <a:off x="0" y="0"/>
              <a:ext cx="4157700" cy="586800"/>
            </a:xfrm>
            <a:prstGeom prst="rect">
              <a:avLst/>
            </a:prstGeom>
            <a:noFill/>
            <a:ln>
              <a:noFill/>
            </a:ln>
          </p:spPr>
          <p:txBody>
            <a:bodyPr lIns="136925" tIns="136925" rIns="136925" bIns="1369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1200" b="0" i="0" u="none" strike="noStrike" cap="none">
                  <a:solidFill>
                    <a:srgbClr val="FFFFFF"/>
                  </a:solidFill>
                  <a:latin typeface="Arial"/>
                  <a:ea typeface="Arial"/>
                  <a:cs typeface="Arial"/>
                  <a:sym typeface="Arial"/>
                </a:rPr>
                <a:t>vSAN</a:t>
              </a:r>
            </a:p>
          </p:txBody>
        </p:sp>
      </p:grpSp>
      <p:grpSp>
        <p:nvGrpSpPr>
          <p:cNvPr id="5534" name="Shape 5534"/>
          <p:cNvGrpSpPr/>
          <p:nvPr/>
        </p:nvGrpSpPr>
        <p:grpSpPr>
          <a:xfrm>
            <a:off x="2123558" y="3685698"/>
            <a:ext cx="3058984" cy="440100"/>
            <a:chOff x="0" y="0"/>
            <a:chExt cx="4074300" cy="586800"/>
          </a:xfrm>
        </p:grpSpPr>
        <p:sp>
          <p:nvSpPr>
            <p:cNvPr id="5535" name="Shape 5535"/>
            <p:cNvSpPr/>
            <p:nvPr/>
          </p:nvSpPr>
          <p:spPr>
            <a:xfrm>
              <a:off x="0" y="110522"/>
              <a:ext cx="4074300" cy="365700"/>
            </a:xfrm>
            <a:prstGeom prst="rect">
              <a:avLst/>
            </a:prstGeom>
            <a:solidFill>
              <a:srgbClr val="52862F"/>
            </a:solid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200" b="0" i="0" u="none" strike="noStrike" cap="none">
                <a:solidFill>
                  <a:srgbClr val="FFFFFF"/>
                </a:solidFill>
                <a:latin typeface="Arial"/>
                <a:ea typeface="Arial"/>
                <a:cs typeface="Arial"/>
                <a:sym typeface="Arial"/>
              </a:endParaRPr>
            </a:p>
          </p:txBody>
        </p:sp>
        <p:sp>
          <p:nvSpPr>
            <p:cNvPr id="5536" name="Shape 5536"/>
            <p:cNvSpPr txBox="1"/>
            <p:nvPr/>
          </p:nvSpPr>
          <p:spPr>
            <a:xfrm>
              <a:off x="0" y="0"/>
              <a:ext cx="4074300" cy="586800"/>
            </a:xfrm>
            <a:prstGeom prst="rect">
              <a:avLst/>
            </a:prstGeom>
            <a:noFill/>
            <a:ln>
              <a:noFill/>
            </a:ln>
          </p:spPr>
          <p:txBody>
            <a:bodyPr lIns="136925" tIns="136925" rIns="136925" bIns="1369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1200" b="0" i="0" u="none" strike="noStrike" cap="none">
                  <a:solidFill>
                    <a:srgbClr val="FFFFFF"/>
                  </a:solidFill>
                  <a:latin typeface="Arial"/>
                  <a:ea typeface="Arial"/>
                  <a:cs typeface="Arial"/>
                  <a:sym typeface="Arial"/>
                </a:rPr>
                <a:t>vSphere</a:t>
              </a:r>
            </a:p>
          </p:txBody>
        </p:sp>
      </p:grpSp>
      <p:grpSp>
        <p:nvGrpSpPr>
          <p:cNvPr id="5537" name="Shape 5537"/>
          <p:cNvGrpSpPr/>
          <p:nvPr/>
        </p:nvGrpSpPr>
        <p:grpSpPr>
          <a:xfrm>
            <a:off x="3123247" y="2026336"/>
            <a:ext cx="2059594" cy="581400"/>
            <a:chOff x="0" y="-1"/>
            <a:chExt cx="2743200" cy="775200"/>
          </a:xfrm>
        </p:grpSpPr>
        <p:sp>
          <p:nvSpPr>
            <p:cNvPr id="5538" name="Shape 5538"/>
            <p:cNvSpPr/>
            <p:nvPr/>
          </p:nvSpPr>
          <p:spPr>
            <a:xfrm>
              <a:off x="0" y="-1"/>
              <a:ext cx="2743200" cy="775200"/>
            </a:xfrm>
            <a:prstGeom prst="rect">
              <a:avLst/>
            </a:prstGeom>
            <a:solidFill>
              <a:srgbClr val="D9D9D9"/>
            </a:solid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grpSp>
          <p:nvGrpSpPr>
            <p:cNvPr id="5539" name="Shape 5539"/>
            <p:cNvGrpSpPr/>
            <p:nvPr/>
          </p:nvGrpSpPr>
          <p:grpSpPr>
            <a:xfrm>
              <a:off x="1050194" y="222584"/>
              <a:ext cx="654366" cy="365270"/>
              <a:chOff x="-1" y="0"/>
              <a:chExt cx="654366" cy="365270"/>
            </a:xfrm>
          </p:grpSpPr>
          <p:sp>
            <p:nvSpPr>
              <p:cNvPr id="5540" name="Shape 5540"/>
              <p:cNvSpPr/>
              <p:nvPr/>
            </p:nvSpPr>
            <p:spPr>
              <a:xfrm>
                <a:off x="-1" y="0"/>
                <a:ext cx="580800" cy="296100"/>
              </a:xfrm>
              <a:prstGeom prst="rect">
                <a:avLst/>
              </a:prstGeom>
              <a:solidFill>
                <a:schemeClr val="accent3"/>
              </a:solidFill>
              <a:ln w="12700" cap="flat" cmpd="sng">
                <a:solidFill>
                  <a:srgbClr val="FFFFFF"/>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grpSp>
            <p:nvGrpSpPr>
              <p:cNvPr id="5541" name="Shape 5541"/>
              <p:cNvGrpSpPr/>
              <p:nvPr/>
            </p:nvGrpSpPr>
            <p:grpSpPr>
              <a:xfrm>
                <a:off x="73565" y="69170"/>
                <a:ext cx="580800" cy="296099"/>
                <a:chOff x="0" y="-1"/>
                <a:chExt cx="580800" cy="296100"/>
              </a:xfrm>
            </p:grpSpPr>
            <p:sp>
              <p:nvSpPr>
                <p:cNvPr id="5542" name="Shape 5542"/>
                <p:cNvSpPr/>
                <p:nvPr/>
              </p:nvSpPr>
              <p:spPr>
                <a:xfrm>
                  <a:off x="0" y="0"/>
                  <a:ext cx="580800" cy="296100"/>
                </a:xfrm>
                <a:prstGeom prst="rect">
                  <a:avLst/>
                </a:prstGeom>
                <a:solidFill>
                  <a:schemeClr val="accent3"/>
                </a:solidFill>
                <a:ln w="12700" cap="flat" cmpd="sng">
                  <a:solidFill>
                    <a:srgbClr val="FFFFFF"/>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500" b="0" i="0" u="none" strike="noStrike" cap="none">
                    <a:solidFill>
                      <a:srgbClr val="FFFFFF"/>
                    </a:solidFill>
                    <a:latin typeface="Arial"/>
                    <a:ea typeface="Arial"/>
                    <a:cs typeface="Arial"/>
                    <a:sym typeface="Arial"/>
                  </a:endParaRPr>
                </a:p>
              </p:txBody>
            </p:sp>
            <p:sp>
              <p:nvSpPr>
                <p:cNvPr id="5543" name="Shape 5543"/>
                <p:cNvSpPr txBox="1"/>
                <p:nvPr/>
              </p:nvSpPr>
              <p:spPr>
                <a:xfrm>
                  <a:off x="0" y="80220"/>
                  <a:ext cx="580800" cy="1355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800" b="0" i="0" u="none" strike="noStrike" cap="none">
                      <a:solidFill>
                        <a:srgbClr val="FFFFFF"/>
                      </a:solidFill>
                      <a:latin typeface="Arial"/>
                      <a:ea typeface="Arial"/>
                      <a:cs typeface="Arial"/>
                      <a:sym typeface="Arial"/>
                    </a:rPr>
                    <a:t>master</a:t>
                  </a:r>
                </a:p>
              </p:txBody>
            </p:sp>
          </p:grpSp>
        </p:grpSp>
        <p:grpSp>
          <p:nvGrpSpPr>
            <p:cNvPr id="5544" name="Shape 5544"/>
            <p:cNvGrpSpPr/>
            <p:nvPr/>
          </p:nvGrpSpPr>
          <p:grpSpPr>
            <a:xfrm>
              <a:off x="167552" y="151205"/>
              <a:ext cx="727937" cy="436650"/>
              <a:chOff x="-1" y="0"/>
              <a:chExt cx="727938" cy="436650"/>
            </a:xfrm>
          </p:grpSpPr>
          <p:sp>
            <p:nvSpPr>
              <p:cNvPr id="5545" name="Shape 5545"/>
              <p:cNvSpPr/>
              <p:nvPr/>
            </p:nvSpPr>
            <p:spPr>
              <a:xfrm>
                <a:off x="-1" y="0"/>
                <a:ext cx="577500" cy="296100"/>
              </a:xfrm>
              <a:prstGeom prst="rect">
                <a:avLst/>
              </a:prstGeom>
              <a:solidFill>
                <a:srgbClr val="015D7A"/>
              </a:solidFill>
              <a:ln w="12700" cap="flat" cmpd="sng">
                <a:solidFill>
                  <a:srgbClr val="FFFFFF"/>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sp>
            <p:nvSpPr>
              <p:cNvPr id="5546" name="Shape 5546"/>
              <p:cNvSpPr/>
              <p:nvPr/>
            </p:nvSpPr>
            <p:spPr>
              <a:xfrm>
                <a:off x="73569" y="71378"/>
                <a:ext cx="580800" cy="296100"/>
              </a:xfrm>
              <a:prstGeom prst="rect">
                <a:avLst/>
              </a:prstGeom>
              <a:solidFill>
                <a:srgbClr val="015D7A"/>
              </a:solidFill>
              <a:ln w="12700" cap="flat" cmpd="sng">
                <a:solidFill>
                  <a:srgbClr val="FFFFFF"/>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grpSp>
            <p:nvGrpSpPr>
              <p:cNvPr id="5547" name="Shape 5547"/>
              <p:cNvGrpSpPr/>
              <p:nvPr/>
            </p:nvGrpSpPr>
            <p:grpSpPr>
              <a:xfrm>
                <a:off x="147137" y="140550"/>
                <a:ext cx="580800" cy="296100"/>
                <a:chOff x="0" y="0"/>
                <a:chExt cx="580800" cy="296100"/>
              </a:xfrm>
            </p:grpSpPr>
            <p:sp>
              <p:nvSpPr>
                <p:cNvPr id="5548" name="Shape 5548"/>
                <p:cNvSpPr/>
                <p:nvPr/>
              </p:nvSpPr>
              <p:spPr>
                <a:xfrm>
                  <a:off x="0" y="0"/>
                  <a:ext cx="580800" cy="296100"/>
                </a:xfrm>
                <a:prstGeom prst="rect">
                  <a:avLst/>
                </a:prstGeom>
                <a:solidFill>
                  <a:srgbClr val="015D7A"/>
                </a:solidFill>
                <a:ln w="12700" cap="flat" cmpd="sng">
                  <a:solidFill>
                    <a:srgbClr val="FFFFFF"/>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500" b="0" i="0" u="none" strike="noStrike" cap="none">
                    <a:solidFill>
                      <a:srgbClr val="FFFFFF"/>
                    </a:solidFill>
                    <a:latin typeface="Arial"/>
                    <a:ea typeface="Arial"/>
                    <a:cs typeface="Arial"/>
                    <a:sym typeface="Arial"/>
                  </a:endParaRPr>
                </a:p>
              </p:txBody>
            </p:sp>
            <p:sp>
              <p:nvSpPr>
                <p:cNvPr id="5549" name="Shape 5549"/>
                <p:cNvSpPr txBox="1"/>
                <p:nvPr/>
              </p:nvSpPr>
              <p:spPr>
                <a:xfrm>
                  <a:off x="0" y="80219"/>
                  <a:ext cx="580800" cy="1356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800" b="0" i="0" u="none" strike="noStrike" cap="none">
                      <a:solidFill>
                        <a:srgbClr val="FFFFFF"/>
                      </a:solidFill>
                      <a:latin typeface="Arial"/>
                      <a:ea typeface="Arial"/>
                      <a:cs typeface="Arial"/>
                      <a:sym typeface="Arial"/>
                    </a:rPr>
                    <a:t>etcd</a:t>
                  </a:r>
                </a:p>
              </p:txBody>
            </p:sp>
          </p:grpSp>
        </p:grpSp>
        <p:grpSp>
          <p:nvGrpSpPr>
            <p:cNvPr id="5550" name="Shape 5550"/>
            <p:cNvGrpSpPr/>
            <p:nvPr/>
          </p:nvGrpSpPr>
          <p:grpSpPr>
            <a:xfrm>
              <a:off x="1785693" y="151205"/>
              <a:ext cx="727937" cy="436650"/>
              <a:chOff x="-1" y="0"/>
              <a:chExt cx="727938" cy="436650"/>
            </a:xfrm>
          </p:grpSpPr>
          <p:sp>
            <p:nvSpPr>
              <p:cNvPr id="5551" name="Shape 5551"/>
              <p:cNvSpPr/>
              <p:nvPr/>
            </p:nvSpPr>
            <p:spPr>
              <a:xfrm>
                <a:off x="-1" y="0"/>
                <a:ext cx="577500" cy="296100"/>
              </a:xfrm>
              <a:prstGeom prst="rect">
                <a:avLst/>
              </a:prstGeom>
              <a:solidFill>
                <a:srgbClr val="00BBF6"/>
              </a:solidFill>
              <a:ln w="12700" cap="flat" cmpd="sng">
                <a:solidFill>
                  <a:srgbClr val="FFFFFF"/>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sp>
            <p:nvSpPr>
              <p:cNvPr id="5552" name="Shape 5552"/>
              <p:cNvSpPr/>
              <p:nvPr/>
            </p:nvSpPr>
            <p:spPr>
              <a:xfrm>
                <a:off x="73569" y="71378"/>
                <a:ext cx="580800" cy="296100"/>
              </a:xfrm>
              <a:prstGeom prst="rect">
                <a:avLst/>
              </a:prstGeom>
              <a:solidFill>
                <a:srgbClr val="00BBF6"/>
              </a:solidFill>
              <a:ln w="12700" cap="flat" cmpd="sng">
                <a:solidFill>
                  <a:srgbClr val="FFFFFF"/>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grpSp>
            <p:nvGrpSpPr>
              <p:cNvPr id="5553" name="Shape 5553"/>
              <p:cNvGrpSpPr/>
              <p:nvPr/>
            </p:nvGrpSpPr>
            <p:grpSpPr>
              <a:xfrm>
                <a:off x="147137" y="140550"/>
                <a:ext cx="580800" cy="296100"/>
                <a:chOff x="0" y="0"/>
                <a:chExt cx="580800" cy="296100"/>
              </a:xfrm>
            </p:grpSpPr>
            <p:sp>
              <p:nvSpPr>
                <p:cNvPr id="5554" name="Shape 5554"/>
                <p:cNvSpPr/>
                <p:nvPr/>
              </p:nvSpPr>
              <p:spPr>
                <a:xfrm>
                  <a:off x="0" y="0"/>
                  <a:ext cx="580800" cy="296100"/>
                </a:xfrm>
                <a:prstGeom prst="rect">
                  <a:avLst/>
                </a:prstGeom>
                <a:solidFill>
                  <a:srgbClr val="00BBF6"/>
                </a:solidFill>
                <a:ln w="12700" cap="flat" cmpd="sng">
                  <a:solidFill>
                    <a:srgbClr val="FFFFFF"/>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500" b="0" i="0" u="none" strike="noStrike" cap="none">
                    <a:solidFill>
                      <a:srgbClr val="FFFFFF"/>
                    </a:solidFill>
                    <a:latin typeface="Arial"/>
                    <a:ea typeface="Arial"/>
                    <a:cs typeface="Arial"/>
                    <a:sym typeface="Arial"/>
                  </a:endParaRPr>
                </a:p>
              </p:txBody>
            </p:sp>
            <p:sp>
              <p:nvSpPr>
                <p:cNvPr id="5555" name="Shape 5555"/>
                <p:cNvSpPr txBox="1"/>
                <p:nvPr/>
              </p:nvSpPr>
              <p:spPr>
                <a:xfrm>
                  <a:off x="0" y="80219"/>
                  <a:ext cx="580800" cy="1356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800" b="0" i="0" u="none" strike="noStrike" cap="none">
                      <a:solidFill>
                        <a:srgbClr val="FFFFFF"/>
                      </a:solidFill>
                      <a:latin typeface="Arial"/>
                      <a:ea typeface="Arial"/>
                      <a:cs typeface="Arial"/>
                      <a:sym typeface="Arial"/>
                    </a:rPr>
                    <a:t>worker</a:t>
                  </a:r>
                </a:p>
              </p:txBody>
            </p:sp>
          </p:grpSp>
        </p:grpSp>
      </p:grpSp>
      <p:pic>
        <p:nvPicPr>
          <p:cNvPr id="5556" name="Shape 5556" descr="Picture 84"/>
          <p:cNvPicPr preferRelativeResize="0"/>
          <p:nvPr/>
        </p:nvPicPr>
        <p:blipFill rotWithShape="1">
          <a:blip r:embed="rId9">
            <a:alphaModFix/>
          </a:blip>
          <a:srcRect/>
          <a:stretch/>
        </p:blipFill>
        <p:spPr>
          <a:xfrm>
            <a:off x="3092102" y="1976770"/>
            <a:ext cx="138600" cy="138600"/>
          </a:xfrm>
          <a:prstGeom prst="rect">
            <a:avLst/>
          </a:prstGeom>
          <a:noFill/>
          <a:ln>
            <a:noFill/>
          </a:ln>
        </p:spPr>
      </p:pic>
      <p:pic>
        <p:nvPicPr>
          <p:cNvPr id="5557" name="Shape 5557" descr="Picture 1"/>
          <p:cNvPicPr preferRelativeResize="0"/>
          <p:nvPr/>
        </p:nvPicPr>
        <p:blipFill rotWithShape="1">
          <a:blip r:embed="rId11">
            <a:alphaModFix/>
          </a:blip>
          <a:srcRect/>
          <a:stretch/>
        </p:blipFill>
        <p:spPr>
          <a:xfrm>
            <a:off x="7444311" y="1984785"/>
            <a:ext cx="183000" cy="162300"/>
          </a:xfrm>
          <a:prstGeom prst="rect">
            <a:avLst/>
          </a:prstGeom>
          <a:noFill/>
          <a:ln>
            <a:noFill/>
          </a:ln>
        </p:spPr>
      </p:pic>
      <p:grpSp>
        <p:nvGrpSpPr>
          <p:cNvPr id="5558" name="Shape 5558"/>
          <p:cNvGrpSpPr/>
          <p:nvPr/>
        </p:nvGrpSpPr>
        <p:grpSpPr>
          <a:xfrm>
            <a:off x="2081995" y="1687913"/>
            <a:ext cx="892400" cy="1386675"/>
            <a:chOff x="0" y="-1"/>
            <a:chExt cx="1188600" cy="1848900"/>
          </a:xfrm>
        </p:grpSpPr>
        <p:sp>
          <p:nvSpPr>
            <p:cNvPr id="5559" name="Shape 5559"/>
            <p:cNvSpPr/>
            <p:nvPr/>
          </p:nvSpPr>
          <p:spPr>
            <a:xfrm>
              <a:off x="55360" y="-1"/>
              <a:ext cx="1063500" cy="1848900"/>
            </a:xfrm>
            <a:prstGeom prst="rect">
              <a:avLst/>
            </a:prstGeom>
            <a:solidFill>
              <a:srgbClr val="FFFFFF"/>
            </a:solid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grpSp>
          <p:nvGrpSpPr>
            <p:cNvPr id="5560" name="Shape 5560"/>
            <p:cNvGrpSpPr/>
            <p:nvPr/>
          </p:nvGrpSpPr>
          <p:grpSpPr>
            <a:xfrm>
              <a:off x="224873" y="593149"/>
              <a:ext cx="724500" cy="699900"/>
              <a:chOff x="-1" y="-1"/>
              <a:chExt cx="724500" cy="699900"/>
            </a:xfrm>
          </p:grpSpPr>
          <p:sp>
            <p:nvSpPr>
              <p:cNvPr id="5561" name="Shape 5561"/>
              <p:cNvSpPr/>
              <p:nvPr/>
            </p:nvSpPr>
            <p:spPr>
              <a:xfrm>
                <a:off x="-1" y="-1"/>
                <a:ext cx="724500" cy="699900"/>
              </a:xfrm>
              <a:custGeom>
                <a:avLst/>
                <a:gdLst/>
                <a:ahLst/>
                <a:cxnLst/>
                <a:rect l="0" t="0" r="0" b="0"/>
                <a:pathLst>
                  <a:path w="120000" h="120000" extrusionOk="0">
                    <a:moveTo>
                      <a:pt x="0" y="15000"/>
                    </a:moveTo>
                    <a:cubicBezTo>
                      <a:pt x="0" y="6716"/>
                      <a:pt x="26861" y="0"/>
                      <a:pt x="60000" y="0"/>
                    </a:cubicBezTo>
                    <a:cubicBezTo>
                      <a:pt x="93138" y="0"/>
                      <a:pt x="120000" y="6716"/>
                      <a:pt x="120000" y="15000"/>
                    </a:cubicBezTo>
                    <a:lnTo>
                      <a:pt x="120000" y="105000"/>
                    </a:lnTo>
                    <a:cubicBezTo>
                      <a:pt x="120000" y="113283"/>
                      <a:pt x="93138" y="120000"/>
                      <a:pt x="60000" y="120000"/>
                    </a:cubicBezTo>
                    <a:cubicBezTo>
                      <a:pt x="26861" y="120000"/>
                      <a:pt x="0" y="113283"/>
                      <a:pt x="0" y="105000"/>
                    </a:cubicBezTo>
                    <a:close/>
                  </a:path>
                </a:pathLst>
              </a:custGeom>
              <a:solidFill>
                <a:schemeClr val="accent1"/>
              </a:solid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700" b="1" i="0" u="none" strike="noStrike" cap="none">
                  <a:solidFill>
                    <a:srgbClr val="FFFFFF"/>
                  </a:solidFill>
                  <a:latin typeface="Arial"/>
                  <a:ea typeface="Arial"/>
                  <a:cs typeface="Arial"/>
                  <a:sym typeface="Arial"/>
                </a:endParaRPr>
              </a:p>
            </p:txBody>
          </p:sp>
          <p:sp>
            <p:nvSpPr>
              <p:cNvPr id="5562" name="Shape 5562"/>
              <p:cNvSpPr/>
              <p:nvPr/>
            </p:nvSpPr>
            <p:spPr>
              <a:xfrm>
                <a:off x="-1" y="0"/>
                <a:ext cx="724500" cy="174900"/>
              </a:xfrm>
              <a:prstGeom prst="ellipse">
                <a:avLst/>
              </a:prstGeom>
              <a:solidFill>
                <a:srgbClr val="FFFFFF">
                  <a:alpha val="40000"/>
                </a:srgbClr>
              </a:solid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700" b="1" i="0" u="none" strike="noStrike" cap="none">
                  <a:solidFill>
                    <a:srgbClr val="FFFFFF"/>
                  </a:solidFill>
                  <a:latin typeface="Arial"/>
                  <a:ea typeface="Arial"/>
                  <a:cs typeface="Arial"/>
                  <a:sym typeface="Arial"/>
                </a:endParaRPr>
              </a:p>
            </p:txBody>
          </p:sp>
          <p:sp>
            <p:nvSpPr>
              <p:cNvPr id="5563" name="Shape 5563"/>
              <p:cNvSpPr/>
              <p:nvPr/>
            </p:nvSpPr>
            <p:spPr>
              <a:xfrm>
                <a:off x="-1" y="-1"/>
                <a:ext cx="724500" cy="699900"/>
              </a:xfrm>
              <a:custGeom>
                <a:avLst/>
                <a:gdLst/>
                <a:ahLst/>
                <a:cxnLst/>
                <a:rect l="0" t="0" r="0" b="0"/>
                <a:pathLst>
                  <a:path w="120000" h="120000" extrusionOk="0">
                    <a:moveTo>
                      <a:pt x="120000" y="15000"/>
                    </a:moveTo>
                    <a:cubicBezTo>
                      <a:pt x="120000" y="23283"/>
                      <a:pt x="93138" y="30000"/>
                      <a:pt x="60000" y="30000"/>
                    </a:cubicBezTo>
                    <a:cubicBezTo>
                      <a:pt x="26861" y="30000"/>
                      <a:pt x="0" y="23283"/>
                      <a:pt x="0" y="15000"/>
                    </a:cubicBezTo>
                    <a:cubicBezTo>
                      <a:pt x="0" y="6716"/>
                      <a:pt x="26861" y="0"/>
                      <a:pt x="60000" y="0"/>
                    </a:cubicBezTo>
                    <a:cubicBezTo>
                      <a:pt x="93138" y="0"/>
                      <a:pt x="120000" y="6716"/>
                      <a:pt x="120000" y="15000"/>
                    </a:cubicBezTo>
                    <a:lnTo>
                      <a:pt x="120000" y="105000"/>
                    </a:lnTo>
                    <a:cubicBezTo>
                      <a:pt x="120000" y="113283"/>
                      <a:pt x="93138" y="120000"/>
                      <a:pt x="60000" y="120000"/>
                    </a:cubicBezTo>
                    <a:cubicBezTo>
                      <a:pt x="26861" y="120000"/>
                      <a:pt x="0" y="113283"/>
                      <a:pt x="0" y="105000"/>
                    </a:cubicBezTo>
                    <a:lnTo>
                      <a:pt x="0" y="15000"/>
                    </a:lnTo>
                  </a:path>
                </a:pathLst>
              </a:custGeom>
              <a:noFill/>
              <a:ln w="12700" cap="flat" cmpd="sng">
                <a:solidFill>
                  <a:srgbClr val="006D9A"/>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700" b="1" i="0" u="none" strike="noStrike" cap="none">
                  <a:solidFill>
                    <a:srgbClr val="FFFFFF"/>
                  </a:solidFill>
                  <a:latin typeface="Arial"/>
                  <a:ea typeface="Arial"/>
                  <a:cs typeface="Arial"/>
                  <a:sym typeface="Arial"/>
                </a:endParaRPr>
              </a:p>
            </p:txBody>
          </p:sp>
          <p:sp>
            <p:nvSpPr>
              <p:cNvPr id="5564" name="Shape 5564"/>
              <p:cNvSpPr txBox="1"/>
              <p:nvPr/>
            </p:nvSpPr>
            <p:spPr>
              <a:xfrm>
                <a:off x="-1" y="222842"/>
                <a:ext cx="724500" cy="341700"/>
              </a:xfrm>
              <a:prstGeom prst="rect">
                <a:avLst/>
              </a:prstGeom>
              <a:no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700" b="1" i="0" u="none" strike="noStrike" cap="none">
                    <a:solidFill>
                      <a:srgbClr val="FFFFFF"/>
                    </a:solidFill>
                    <a:latin typeface="Arial"/>
                    <a:ea typeface="Arial"/>
                    <a:cs typeface="Arial"/>
                    <a:sym typeface="Arial"/>
                  </a:rPr>
                  <a:t>Container </a:t>
                </a:r>
              </a:p>
              <a:p>
                <a:pPr marL="0" marR="0" lvl="0" indent="0" algn="ctr" rtl="0">
                  <a:lnSpc>
                    <a:spcPct val="100000"/>
                  </a:lnSpc>
                  <a:spcBef>
                    <a:spcPts val="0"/>
                  </a:spcBef>
                  <a:spcAft>
                    <a:spcPts val="0"/>
                  </a:spcAft>
                  <a:buClr>
                    <a:srgbClr val="FFFFFF"/>
                  </a:buClr>
                  <a:buSzPct val="25000"/>
                  <a:buFont typeface="Arial"/>
                  <a:buNone/>
                </a:pPr>
                <a:r>
                  <a:rPr lang="en" sz="700" b="1" i="0" u="none" strike="noStrike" cap="none">
                    <a:solidFill>
                      <a:srgbClr val="FFFFFF"/>
                    </a:solidFill>
                    <a:latin typeface="Arial"/>
                    <a:ea typeface="Arial"/>
                    <a:cs typeface="Arial"/>
                    <a:sym typeface="Arial"/>
                  </a:rPr>
                  <a:t>Registry</a:t>
                </a:r>
              </a:p>
            </p:txBody>
          </p:sp>
        </p:grpSp>
        <p:pic>
          <p:nvPicPr>
            <p:cNvPr id="5565" name="Shape 5565" descr="Picture 101"/>
            <p:cNvPicPr preferRelativeResize="0"/>
            <p:nvPr/>
          </p:nvPicPr>
          <p:blipFill rotWithShape="1">
            <a:blip r:embed="rId12">
              <a:alphaModFix/>
            </a:blip>
            <a:srcRect/>
            <a:stretch/>
          </p:blipFill>
          <p:spPr>
            <a:xfrm>
              <a:off x="0" y="37314"/>
              <a:ext cx="1188600" cy="454800"/>
            </a:xfrm>
            <a:prstGeom prst="rect">
              <a:avLst/>
            </a:prstGeom>
            <a:noFill/>
            <a:ln>
              <a:noFill/>
            </a:ln>
          </p:spPr>
        </p:pic>
      </p:grpSp>
      <p:grpSp>
        <p:nvGrpSpPr>
          <p:cNvPr id="5566" name="Shape 5566"/>
          <p:cNvGrpSpPr/>
          <p:nvPr/>
        </p:nvGrpSpPr>
        <p:grpSpPr>
          <a:xfrm>
            <a:off x="7242561" y="129633"/>
            <a:ext cx="1770407" cy="353885"/>
            <a:chOff x="0" y="76187"/>
            <a:chExt cx="1770407" cy="353885"/>
          </a:xfrm>
        </p:grpSpPr>
        <p:sp>
          <p:nvSpPr>
            <p:cNvPr id="5567" name="Shape 5567"/>
            <p:cNvSpPr txBox="1"/>
            <p:nvPr/>
          </p:nvSpPr>
          <p:spPr>
            <a:xfrm>
              <a:off x="0" y="79373"/>
              <a:ext cx="294900" cy="350699"/>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800" b="0" i="0" u="none" strike="noStrike" cap="none">
                  <a:solidFill>
                    <a:srgbClr val="000000"/>
                  </a:solidFill>
                  <a:latin typeface="Arial"/>
                  <a:ea typeface="Arial"/>
                  <a:cs typeface="Arial"/>
                  <a:sym typeface="Arial"/>
                </a:rPr>
                <a:t>at</a:t>
              </a:r>
            </a:p>
          </p:txBody>
        </p:sp>
        <p:pic>
          <p:nvPicPr>
            <p:cNvPr id="5568" name="Shape 5568" descr="pasted-image.tiff"/>
            <p:cNvPicPr preferRelativeResize="0"/>
            <p:nvPr/>
          </p:nvPicPr>
          <p:blipFill rotWithShape="1">
            <a:blip r:embed="rId13">
              <a:alphaModFix/>
            </a:blip>
            <a:srcRect l="6942" t="13719" r="33363" b="26603"/>
            <a:stretch/>
          </p:blipFill>
          <p:spPr>
            <a:xfrm>
              <a:off x="337607" y="76187"/>
              <a:ext cx="1432800" cy="338699"/>
            </a:xfrm>
            <a:prstGeom prst="rect">
              <a:avLst/>
            </a:prstGeom>
            <a:noFill/>
            <a:ln>
              <a:noFill/>
            </a:ln>
          </p:spPr>
        </p:pic>
      </p:grpSp>
      <p:sp>
        <p:nvSpPr>
          <p:cNvPr id="5569" name="Shape 5569"/>
          <p:cNvSpPr txBox="1"/>
          <p:nvPr/>
        </p:nvSpPr>
        <p:spPr>
          <a:xfrm>
            <a:off x="1222811" y="459724"/>
            <a:ext cx="6041680" cy="373800"/>
          </a:xfrm>
          <a:prstGeom prst="rect">
            <a:avLst/>
          </a:prstGeom>
          <a:noFill/>
          <a:ln>
            <a:noFill/>
          </a:ln>
        </p:spPr>
        <p:txBody>
          <a:bodyPr lIns="45675" tIns="45675" rIns="45675" bIns="45675"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en" sz="2200" b="1" i="0" u="none" strike="noStrike" cap="none" dirty="0">
                <a:solidFill>
                  <a:srgbClr val="000000"/>
                </a:solidFill>
                <a:latin typeface="Arial"/>
                <a:ea typeface="Arial"/>
                <a:cs typeface="Arial"/>
                <a:sym typeface="Arial"/>
              </a:rPr>
              <a:t>(PKS</a:t>
            </a:r>
            <a:r>
              <a:rPr lang="en" sz="2200" b="1" i="0" u="none" strike="noStrike" cap="none" dirty="0" smtClean="0">
                <a:solidFill>
                  <a:srgbClr val="000000"/>
                </a:solidFill>
                <a:latin typeface="Arial"/>
                <a:ea typeface="Arial"/>
                <a:cs typeface="Arial"/>
                <a:sym typeface="Arial"/>
              </a:rPr>
              <a:t>)</a:t>
            </a:r>
            <a:r>
              <a:rPr lang="zh-CN" altLang="en-US" sz="2200" b="1" i="0" u="none" strike="noStrike" cap="none" dirty="0" smtClean="0">
                <a:solidFill>
                  <a:srgbClr val="000000"/>
                </a:solidFill>
                <a:latin typeface="Arial"/>
                <a:ea typeface="Arial"/>
                <a:cs typeface="Arial"/>
                <a:sym typeface="Arial"/>
              </a:rPr>
              <a:t>和</a:t>
            </a:r>
            <a:r>
              <a:rPr lang="en-US" altLang="zh-CN" sz="2200" b="1" i="0" u="none" strike="noStrike" cap="none" dirty="0" err="1" smtClean="0">
                <a:solidFill>
                  <a:srgbClr val="000000"/>
                </a:solidFill>
                <a:latin typeface="Arial"/>
                <a:ea typeface="Arial"/>
                <a:cs typeface="Arial"/>
                <a:sym typeface="Arial"/>
              </a:rPr>
              <a:t>Vmware</a:t>
            </a:r>
            <a:r>
              <a:rPr lang="zh-CN" altLang="en-US" sz="2200" b="1" i="0" u="none" strike="noStrike" cap="none" dirty="0" smtClean="0">
                <a:solidFill>
                  <a:srgbClr val="000000"/>
                </a:solidFill>
                <a:latin typeface="Arial"/>
                <a:ea typeface="Arial"/>
                <a:cs typeface="Arial"/>
                <a:sym typeface="Arial"/>
              </a:rPr>
              <a:t>的集成</a:t>
            </a:r>
            <a:endParaRPr lang="en" sz="2200" b="1" i="0" u="none" strike="noStrike" cap="none" dirty="0">
              <a:solidFill>
                <a:srgbClr val="000000"/>
              </a:solidFill>
              <a:latin typeface="Arial"/>
              <a:ea typeface="Arial"/>
              <a:cs typeface="Arial"/>
              <a:sym typeface="Arial"/>
            </a:endParaRPr>
          </a:p>
        </p:txBody>
      </p:sp>
      <p:pic>
        <p:nvPicPr>
          <p:cNvPr id="5570" name="Shape 5570" descr="PVLG-PivotalContainerService-FullColor.png"/>
          <p:cNvPicPr preferRelativeResize="0"/>
          <p:nvPr/>
        </p:nvPicPr>
        <p:blipFill rotWithShape="1">
          <a:blip r:embed="rId14">
            <a:alphaModFix/>
          </a:blip>
          <a:srcRect/>
          <a:stretch/>
        </p:blipFill>
        <p:spPr>
          <a:xfrm>
            <a:off x="744201" y="116124"/>
            <a:ext cx="3418500" cy="756000"/>
          </a:xfrm>
          <a:prstGeom prst="rect">
            <a:avLst/>
          </a:prstGeom>
          <a:noFill/>
          <a:ln>
            <a:noFill/>
          </a:ln>
        </p:spPr>
      </p:pic>
    </p:spTree>
    <p:extLst>
      <p:ext uri="{BB962C8B-B14F-4D97-AF65-F5344CB8AC3E}">
        <p14:creationId xmlns:p14="http://schemas.microsoft.com/office/powerpoint/2010/main" val="2800381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04"/>
        <p:cNvGrpSpPr/>
        <p:nvPr/>
      </p:nvGrpSpPr>
      <p:grpSpPr>
        <a:xfrm>
          <a:off x="0" y="0"/>
          <a:ext cx="0" cy="0"/>
          <a:chOff x="0" y="0"/>
          <a:chExt cx="0" cy="0"/>
        </a:xfrm>
      </p:grpSpPr>
      <p:sp>
        <p:nvSpPr>
          <p:cNvPr id="5706" name="Shape 5706"/>
          <p:cNvSpPr txBox="1">
            <a:spLocks noGrp="1"/>
          </p:cNvSpPr>
          <p:nvPr>
            <p:ph type="title" idx="4294967295"/>
          </p:nvPr>
        </p:nvSpPr>
        <p:spPr>
          <a:xfrm>
            <a:off x="311700" y="445025"/>
            <a:ext cx="8520600" cy="572700"/>
          </a:xfrm>
          <a:prstGeom prst="rect">
            <a:avLst/>
          </a:prstGeom>
          <a:noFill/>
          <a:ln>
            <a:noFill/>
          </a:ln>
        </p:spPr>
        <p:txBody>
          <a:bodyPr lIns="91425" tIns="91425" rIns="91425" bIns="91425" anchor="ctr" anchorCtr="0">
            <a:noAutofit/>
          </a:bodyPr>
          <a:lstStyle/>
          <a:p>
            <a:pPr lvl="0" rtl="0">
              <a:spcBef>
                <a:spcPts val="0"/>
              </a:spcBef>
              <a:buNone/>
            </a:pPr>
            <a:r>
              <a:rPr lang="en" sz="2400">
                <a:solidFill>
                  <a:srgbClr val="FFFFFF"/>
                </a:solidFill>
              </a:rPr>
              <a:t>Coming Soon</a:t>
            </a:r>
          </a:p>
        </p:txBody>
      </p:sp>
      <p:pic>
        <p:nvPicPr>
          <p:cNvPr id="5707" name="Shape 5707"/>
          <p:cNvPicPr preferRelativeResize="0"/>
          <p:nvPr/>
        </p:nvPicPr>
        <p:blipFill>
          <a:blip r:embed="rId3">
            <a:alphaModFix/>
          </a:blip>
          <a:stretch>
            <a:fillRect/>
          </a:stretch>
        </p:blipFill>
        <p:spPr>
          <a:xfrm>
            <a:off x="179512" y="627534"/>
            <a:ext cx="6715125" cy="2524125"/>
          </a:xfrm>
          <a:prstGeom prst="rect">
            <a:avLst/>
          </a:prstGeom>
          <a:noFill/>
          <a:ln>
            <a:noFill/>
          </a:ln>
        </p:spPr>
      </p:pic>
      <p:pic>
        <p:nvPicPr>
          <p:cNvPr id="5708" name="Shape 5708"/>
          <p:cNvPicPr preferRelativeResize="0"/>
          <p:nvPr/>
        </p:nvPicPr>
        <p:blipFill>
          <a:blip r:embed="rId4">
            <a:alphaModFix/>
          </a:blip>
          <a:stretch>
            <a:fillRect/>
          </a:stretch>
        </p:blipFill>
        <p:spPr>
          <a:xfrm>
            <a:off x="3601250" y="1484748"/>
            <a:ext cx="5303850" cy="3319250"/>
          </a:xfrm>
          <a:prstGeom prst="rect">
            <a:avLst/>
          </a:prstGeom>
          <a:noFill/>
          <a:ln w="9525" cap="flat" cmpd="sng">
            <a:solidFill>
              <a:srgbClr val="666666"/>
            </a:solidFill>
            <a:prstDash val="solid"/>
            <a:round/>
            <a:headEnd type="none" w="med" len="med"/>
            <a:tailEnd type="none" w="med" len="med"/>
          </a:ln>
        </p:spPr>
      </p:pic>
      <p:sp>
        <p:nvSpPr>
          <p:cNvPr id="7" name="Shape 5700"/>
          <p:cNvSpPr txBox="1"/>
          <p:nvPr/>
        </p:nvSpPr>
        <p:spPr>
          <a:xfrm>
            <a:off x="179512" y="123478"/>
            <a:ext cx="5890200" cy="414000"/>
          </a:xfrm>
          <a:prstGeom prst="rect">
            <a:avLst/>
          </a:prstGeom>
          <a:noFill/>
          <a:ln>
            <a:noFill/>
          </a:ln>
        </p:spPr>
        <p:txBody>
          <a:bodyPr lIns="91425" tIns="91425" rIns="91425" bIns="91425" anchor="t" anchorCtr="0">
            <a:noAutofit/>
          </a:bodyPr>
          <a:lstStyle/>
          <a:p>
            <a:pPr lvl="0" rtl="0">
              <a:spcBef>
                <a:spcPts val="0"/>
              </a:spcBef>
              <a:buNone/>
            </a:pPr>
            <a:r>
              <a:rPr lang="en-US" altLang="zh-CN" sz="1800" dirty="0" smtClean="0">
                <a:solidFill>
                  <a:srgbClr val="3EA7BC"/>
                </a:solidFill>
                <a:latin typeface="+mn-lt"/>
              </a:rPr>
              <a:t>PCF V2</a:t>
            </a:r>
            <a:r>
              <a:rPr lang="zh-CN" altLang="en-US" sz="1800" dirty="0" smtClean="0">
                <a:solidFill>
                  <a:srgbClr val="3EA7BC"/>
                </a:solidFill>
                <a:latin typeface="+mn-lt"/>
              </a:rPr>
              <a:t>对</a:t>
            </a:r>
            <a:r>
              <a:rPr lang="en-US" altLang="zh-CN" sz="1800" dirty="0" smtClean="0">
                <a:solidFill>
                  <a:srgbClr val="3EA7BC"/>
                </a:solidFill>
                <a:latin typeface="+mn-lt"/>
              </a:rPr>
              <a:t>Azure</a:t>
            </a:r>
            <a:r>
              <a:rPr lang="zh-CN" altLang="en-US" sz="1800" dirty="0" smtClean="0">
                <a:solidFill>
                  <a:srgbClr val="3EA7BC"/>
                </a:solidFill>
                <a:latin typeface="+mn-lt"/>
              </a:rPr>
              <a:t>的支持</a:t>
            </a:r>
            <a:endParaRPr lang="en" sz="1800" dirty="0">
              <a:solidFill>
                <a:srgbClr val="3EA7BC"/>
              </a:solidFill>
              <a:latin typeface="+mn-lt"/>
            </a:endParaRPr>
          </a:p>
        </p:txBody>
      </p:sp>
    </p:spTree>
    <p:extLst>
      <p:ext uri="{BB962C8B-B14F-4D97-AF65-F5344CB8AC3E}">
        <p14:creationId xmlns:p14="http://schemas.microsoft.com/office/powerpoint/2010/main" val="4085733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r>
              <a:rPr lang="en-US" altLang="zh-CN" sz="2400" b="0" dirty="0" smtClean="0">
                <a:solidFill>
                  <a:schemeClr val="tx1"/>
                </a:solidFill>
              </a:rPr>
              <a:t>PKS</a:t>
            </a:r>
            <a:r>
              <a:rPr lang="zh-CN" altLang="en-US" sz="2400" b="0" dirty="0" smtClean="0">
                <a:solidFill>
                  <a:schemeClr val="tx1"/>
                </a:solidFill>
              </a:rPr>
              <a:t>和业界其</a:t>
            </a:r>
            <a:r>
              <a:rPr lang="zh-CN" altLang="en-US" sz="2400" b="0" dirty="0">
                <a:solidFill>
                  <a:schemeClr val="tx1"/>
                </a:solidFill>
              </a:rPr>
              <a:t>他</a:t>
            </a:r>
            <a:r>
              <a:rPr lang="en-US" altLang="zh-CN" sz="2400" b="0" dirty="0">
                <a:solidFill>
                  <a:schemeClr val="tx1"/>
                </a:solidFill>
              </a:rPr>
              <a:t>K8S</a:t>
            </a:r>
            <a:r>
              <a:rPr lang="zh-CN" altLang="en-US" sz="2400" b="0" dirty="0">
                <a:solidFill>
                  <a:schemeClr val="tx1"/>
                </a:solidFill>
              </a:rPr>
              <a:t>方案的区别</a:t>
            </a:r>
            <a:endParaRPr lang="en-US" sz="2400" b="0" dirty="0">
              <a:solidFill>
                <a:schemeClr val="tx1"/>
              </a:solidFill>
            </a:endParaRPr>
          </a:p>
        </p:txBody>
      </p:sp>
      <p:sp>
        <p:nvSpPr>
          <p:cNvPr id="253" name="Shape 253"/>
          <p:cNvSpPr txBox="1">
            <a:spLocks noGrp="1"/>
          </p:cNvSpPr>
          <p:nvPr>
            <p:ph type="body" idx="1"/>
          </p:nvPr>
        </p:nvSpPr>
        <p:spPr>
          <a:xfrm>
            <a:off x="192475" y="900400"/>
            <a:ext cx="4112100" cy="3769500"/>
          </a:xfrm>
          <a:prstGeom prst="rect">
            <a:avLst/>
          </a:prstGeom>
        </p:spPr>
        <p:txBody>
          <a:bodyPr wrap="square" lIns="91425" tIns="91425" rIns="91425" bIns="91425" anchor="t" anchorCtr="0">
            <a:noAutofit/>
          </a:bodyPr>
          <a:lstStyle/>
          <a:p>
            <a:pPr>
              <a:buClr>
                <a:schemeClr val="folHlink"/>
              </a:buClr>
              <a:buSzPct val="68750"/>
              <a:buNone/>
            </a:pPr>
            <a:r>
              <a:rPr lang="en-US" sz="1600" b="1" dirty="0" smtClean="0">
                <a:solidFill>
                  <a:schemeClr val="lt2"/>
                </a:solidFill>
              </a:rPr>
              <a:t>PKS</a:t>
            </a:r>
            <a:endParaRPr lang="en" sz="1600" b="1" dirty="0">
              <a:solidFill>
                <a:schemeClr val="lt2"/>
              </a:solidFill>
            </a:endParaRPr>
          </a:p>
          <a:p>
            <a:pPr marL="171450" indent="-171450"/>
            <a:r>
              <a:rPr lang="en-US" sz="1200" dirty="0"/>
              <a:t>唯一有Google合作和支持的商业软件，Google唯一支持的商业版K8s</a:t>
            </a:r>
          </a:p>
          <a:p>
            <a:pPr marL="171450" indent="-171450"/>
            <a:r>
              <a:rPr lang="en-US" sz="1200" dirty="0"/>
              <a:t>纯开源K8s，对K8s没有任何定制和分支扩展，随时升级最新K8s</a:t>
            </a:r>
          </a:p>
          <a:p>
            <a:pPr marL="171450" indent="-171450"/>
            <a:r>
              <a:rPr lang="en-US" sz="1200" dirty="0" err="1"/>
              <a:t>和Google公有云的工作负荷可以流动，也是Google支持PKS的原因</a:t>
            </a:r>
            <a:endParaRPr lang="en-US" sz="1200" dirty="0"/>
          </a:p>
          <a:p>
            <a:pPr marL="171450" indent="-171450"/>
            <a:r>
              <a:rPr lang="en-US" sz="1200" dirty="0"/>
              <a:t>和Google一起解决K8s的痛点问题，实现K8s的商业版</a:t>
            </a:r>
          </a:p>
          <a:p>
            <a:pPr marL="171450" indent="-171450"/>
            <a:r>
              <a:rPr lang="en-US" sz="1200" dirty="0" err="1"/>
              <a:t>针对企业级商用环境下VMWare</a:t>
            </a:r>
            <a:r>
              <a:rPr lang="en-US" sz="1200" dirty="0"/>
              <a:t> </a:t>
            </a:r>
            <a:r>
              <a:rPr lang="en-US" sz="1200" dirty="0" err="1"/>
              <a:t>成为主流，集成VMWare成熟的IaaS技术，包括VSAN和NSX</a:t>
            </a:r>
            <a:endParaRPr lang="en-US" sz="1200" dirty="0"/>
          </a:p>
          <a:p>
            <a:pPr marL="171450" indent="-171450"/>
            <a:r>
              <a:rPr lang="en-US" sz="1200" dirty="0" err="1"/>
              <a:t>PKS提供了简单的自动化安装部署运维工具，而且对不同的云是一致的</a:t>
            </a:r>
            <a:endParaRPr lang="en-US" sz="1200" dirty="0"/>
          </a:p>
          <a:p>
            <a:pPr marL="171450" indent="-171450"/>
            <a:r>
              <a:rPr lang="en-US" sz="1200" dirty="0"/>
              <a:t>开发人员可以按需生成K8s集群，快速供应K8s的开发、测试、沙箱环境。无需运维人员参与</a:t>
            </a:r>
          </a:p>
        </p:txBody>
      </p:sp>
      <p:sp>
        <p:nvSpPr>
          <p:cNvPr id="254" name="Shape 254"/>
          <p:cNvSpPr txBox="1">
            <a:spLocks noGrp="1"/>
          </p:cNvSpPr>
          <p:nvPr>
            <p:ph type="body" idx="2"/>
          </p:nvPr>
        </p:nvSpPr>
        <p:spPr>
          <a:xfrm>
            <a:off x="4750000" y="900400"/>
            <a:ext cx="4112100" cy="3769500"/>
          </a:xfrm>
          <a:prstGeom prst="rect">
            <a:avLst/>
          </a:prstGeom>
        </p:spPr>
        <p:txBody>
          <a:bodyPr wrap="square" lIns="91425" tIns="91425" rIns="91425" bIns="91425" anchor="t" anchorCtr="0">
            <a:noAutofit/>
          </a:bodyPr>
          <a:lstStyle/>
          <a:p>
            <a:pPr>
              <a:buClr>
                <a:schemeClr val="folHlink"/>
              </a:buClr>
              <a:buSzPct val="68750"/>
              <a:buNone/>
            </a:pPr>
            <a:r>
              <a:rPr lang="en-US" sz="1600" b="1" dirty="0" smtClean="0">
                <a:solidFill>
                  <a:schemeClr val="lt2"/>
                </a:solidFill>
              </a:rPr>
              <a:t>其他K8S方案</a:t>
            </a:r>
            <a:endParaRPr lang="en" sz="1600" b="1" dirty="0">
              <a:solidFill>
                <a:schemeClr val="lt2"/>
              </a:solidFill>
            </a:endParaRPr>
          </a:p>
          <a:p>
            <a:pPr marL="285750" indent="-285750"/>
            <a:r>
              <a:rPr lang="en-US" sz="1200" dirty="0" err="1"/>
              <a:t>自己定制开发，Google仅限于开源</a:t>
            </a:r>
            <a:endParaRPr lang="en-US" sz="1200" dirty="0"/>
          </a:p>
          <a:p>
            <a:pPr marL="285750" indent="-285750"/>
            <a:r>
              <a:rPr lang="en-US" sz="1200" dirty="0"/>
              <a:t>一般都是K8s的分支和定制，同步升级K8s困难,因为定制要和新版K8s合并</a:t>
            </a:r>
          </a:p>
          <a:p>
            <a:pPr marL="285750" indent="-285750"/>
            <a:r>
              <a:rPr lang="en-US" sz="1200" dirty="0"/>
              <a:t>私有云的K8s上的工作负荷(应用、服务等)要迁移到公有云的K8s，需要更新应用或配置，无法无缝迁移。</a:t>
            </a:r>
          </a:p>
          <a:p>
            <a:pPr marL="285750" indent="-285750"/>
            <a:r>
              <a:rPr lang="en-US" sz="1200" dirty="0"/>
              <a:t>对K8s的商业化定制难以全部被K8s社区接受,面临合并问题(OS对K8s有定制)</a:t>
            </a:r>
          </a:p>
          <a:p>
            <a:pPr marL="285750" indent="-285750"/>
            <a:r>
              <a:rPr lang="en-US" sz="1200" dirty="0"/>
              <a:t>全部基于开源，对商业级的成熟度和可用性还有差距</a:t>
            </a:r>
          </a:p>
          <a:p>
            <a:pPr marL="285750" indent="-285750"/>
            <a:r>
              <a:rPr lang="en-US" sz="1200" dirty="0"/>
              <a:t>其他的K8s部署还没有全自动化，还没有做到跨云的一致性。</a:t>
            </a:r>
          </a:p>
          <a:p>
            <a:pPr marL="285750" indent="-285750"/>
            <a:r>
              <a:rPr lang="en-US" sz="1200" dirty="0"/>
              <a:t>部署K8s还需要运维人员来实施</a:t>
            </a:r>
          </a:p>
        </p:txBody>
      </p:sp>
    </p:spTree>
    <p:extLst>
      <p:ext uri="{BB962C8B-B14F-4D97-AF65-F5344CB8AC3E}">
        <p14:creationId xmlns:p14="http://schemas.microsoft.com/office/powerpoint/2010/main" val="3947725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r>
              <a:rPr lang="en-US" altLang="zh-CN" sz="2400" b="0" dirty="0" smtClean="0">
                <a:solidFill>
                  <a:schemeClr val="tx1"/>
                </a:solidFill>
              </a:rPr>
              <a:t>PKS</a:t>
            </a:r>
            <a:r>
              <a:rPr lang="zh-CN" altLang="en-US" sz="2400" b="0" dirty="0" smtClean="0">
                <a:solidFill>
                  <a:schemeClr val="tx1"/>
                </a:solidFill>
              </a:rPr>
              <a:t>和</a:t>
            </a:r>
            <a:r>
              <a:rPr lang="en-US" altLang="zh-CN" sz="2400" b="0" dirty="0" err="1" smtClean="0">
                <a:solidFill>
                  <a:schemeClr val="tx1"/>
                </a:solidFill>
              </a:rPr>
              <a:t>OpenShift</a:t>
            </a:r>
            <a:r>
              <a:rPr lang="zh-CN" altLang="en-US" sz="2400" b="0" dirty="0" smtClean="0">
                <a:solidFill>
                  <a:schemeClr val="tx1"/>
                </a:solidFill>
              </a:rPr>
              <a:t>的对比</a:t>
            </a:r>
            <a:endParaRPr lang="en-US" sz="2400" b="0" dirty="0">
              <a:solidFill>
                <a:schemeClr val="tx1"/>
              </a:solidFill>
            </a:endParaRPr>
          </a:p>
        </p:txBody>
      </p:sp>
      <p:sp>
        <p:nvSpPr>
          <p:cNvPr id="253" name="Shape 253"/>
          <p:cNvSpPr txBox="1">
            <a:spLocks noGrp="1"/>
          </p:cNvSpPr>
          <p:nvPr>
            <p:ph type="body" idx="1"/>
          </p:nvPr>
        </p:nvSpPr>
        <p:spPr>
          <a:xfrm>
            <a:off x="192475" y="900400"/>
            <a:ext cx="4112100" cy="3769500"/>
          </a:xfrm>
          <a:prstGeom prst="rect">
            <a:avLst/>
          </a:prstGeom>
        </p:spPr>
        <p:txBody>
          <a:bodyPr wrap="square" lIns="91425" tIns="91425" rIns="91425" bIns="91425" anchor="t" anchorCtr="0">
            <a:noAutofit/>
          </a:bodyPr>
          <a:lstStyle/>
          <a:p>
            <a:pPr>
              <a:buClr>
                <a:schemeClr val="folHlink"/>
              </a:buClr>
              <a:buSzPct val="68750"/>
              <a:buNone/>
            </a:pPr>
            <a:r>
              <a:rPr lang="en-US" sz="1600" b="1" dirty="0" smtClean="0">
                <a:solidFill>
                  <a:schemeClr val="lt2"/>
                </a:solidFill>
              </a:rPr>
              <a:t>PKS</a:t>
            </a:r>
            <a:endParaRPr lang="en" sz="1600" b="1" dirty="0">
              <a:solidFill>
                <a:schemeClr val="lt2"/>
              </a:solidFill>
            </a:endParaRPr>
          </a:p>
          <a:p>
            <a:pPr marL="171450" indent="-171450"/>
            <a:r>
              <a:rPr lang="en-US" sz="1100" dirty="0"/>
              <a:t>PKS是基于纯开源K8s，对K8s没有任何定制和分支扩展，随时升级最新K8s</a:t>
            </a:r>
          </a:p>
          <a:p>
            <a:pPr marL="171450" indent="-171450"/>
            <a:r>
              <a:rPr lang="en-US" sz="1100" dirty="0"/>
              <a:t>由于是纯原生K8s，PKS可以随时升级K8s</a:t>
            </a:r>
          </a:p>
          <a:p>
            <a:pPr marL="171450" indent="-171450"/>
            <a:r>
              <a:rPr lang="en-US" sz="1100" dirty="0"/>
              <a:t>K8s有强大的社区和生态</a:t>
            </a:r>
          </a:p>
          <a:p>
            <a:pPr marL="171450" indent="-171450"/>
            <a:r>
              <a:rPr lang="en-US" sz="1100" dirty="0"/>
              <a:t>K8s的功能越来越完善，而且有强大的生态</a:t>
            </a:r>
          </a:p>
          <a:p>
            <a:pPr marL="171450" indent="-171450"/>
            <a:r>
              <a:rPr lang="en-US" sz="1100" dirty="0"/>
              <a:t>PKS和K8s是松耦合，所以可以充分利用K8s的生态和各种插件</a:t>
            </a:r>
          </a:p>
          <a:p>
            <a:pPr marL="171450" indent="-171450"/>
            <a:r>
              <a:rPr lang="en-US" sz="1100" dirty="0"/>
              <a:t>PKS是全松耦合架构，和K8s、和VMWare的产品和Pivotal的产品都是松耦合，易于集成生态。</a:t>
            </a:r>
          </a:p>
          <a:p>
            <a:pPr>
              <a:buNone/>
            </a:pPr>
            <a:endParaRPr lang="en-US" sz="1200" dirty="0"/>
          </a:p>
        </p:txBody>
      </p:sp>
      <p:sp>
        <p:nvSpPr>
          <p:cNvPr id="254" name="Shape 254"/>
          <p:cNvSpPr txBox="1">
            <a:spLocks noGrp="1"/>
          </p:cNvSpPr>
          <p:nvPr>
            <p:ph type="body" idx="2"/>
          </p:nvPr>
        </p:nvSpPr>
        <p:spPr>
          <a:xfrm>
            <a:off x="4750000" y="900400"/>
            <a:ext cx="4112100" cy="3769500"/>
          </a:xfrm>
          <a:prstGeom prst="rect">
            <a:avLst/>
          </a:prstGeom>
        </p:spPr>
        <p:txBody>
          <a:bodyPr wrap="square" lIns="91425" tIns="91425" rIns="91425" bIns="91425" anchor="t" anchorCtr="0">
            <a:noAutofit/>
          </a:bodyPr>
          <a:lstStyle/>
          <a:p>
            <a:pPr>
              <a:buClr>
                <a:schemeClr val="folHlink"/>
              </a:buClr>
              <a:buSzPct val="68750"/>
              <a:buNone/>
            </a:pPr>
            <a:r>
              <a:rPr lang="en-US" sz="1600" b="1" dirty="0" err="1" smtClean="0">
                <a:solidFill>
                  <a:schemeClr val="lt2"/>
                </a:solidFill>
              </a:rPr>
              <a:t>OpenShift</a:t>
            </a:r>
            <a:endParaRPr lang="en" sz="1400" b="1" dirty="0">
              <a:solidFill>
                <a:schemeClr val="lt2"/>
              </a:solidFill>
            </a:endParaRPr>
          </a:p>
          <a:p>
            <a:pPr marL="171450" indent="-171450"/>
            <a:r>
              <a:rPr lang="en-US" sz="1100" dirty="0"/>
              <a:t>OpenShift是K8s的分支和定制，做了大量的定制，包括安全性和各种集成</a:t>
            </a:r>
          </a:p>
          <a:p>
            <a:pPr marL="171450" indent="-171450"/>
            <a:r>
              <a:rPr lang="en-US" sz="1100" dirty="0"/>
              <a:t>OpenShift无法及时升级K8s，需要OpenShift把最新的K8s集成到OpenShift中去，这样导致OpenShift往往会比K8s晚一个大版本。</a:t>
            </a:r>
          </a:p>
          <a:p>
            <a:pPr marL="171450" indent="-171450"/>
            <a:r>
              <a:rPr lang="en-US" sz="1100" dirty="0"/>
              <a:t>OpenShift有自己的开源社区和生态，提供自己模块的API，其生态远远无法和K8s的生态相比</a:t>
            </a:r>
          </a:p>
          <a:p>
            <a:pPr marL="171450" indent="-171450"/>
            <a:r>
              <a:rPr lang="en-US" sz="1100" dirty="0"/>
              <a:t>OpenShift对K8s的有些定制被证明是无效的，因为在后续的K8s版本中就提供了，比如Web Console。比如监控K8s是prometheus，而OS是Hawkular</a:t>
            </a:r>
          </a:p>
          <a:p>
            <a:pPr marL="171450" indent="-171450"/>
            <a:r>
              <a:rPr lang="en-US" sz="1100" dirty="0"/>
              <a:t>OS是把K8s深度耦合在里面，而且用自己的布局替代K8s部件，和K8s的生态越来越远，比如用OS对K8s的定制包括：用户权限、项目管理、CICD、监控、日志、存储、网络SDN、WebConsole、应用模板、等。</a:t>
            </a:r>
          </a:p>
          <a:p>
            <a:pPr marL="171450" indent="-171450"/>
            <a:r>
              <a:rPr lang="en-US" sz="1100" dirty="0"/>
              <a:t>Openshift是一个紧耦合架构，对K8s做了大量定制，再集成了大量的功能模块。要跟上生态的发展有困难</a:t>
            </a:r>
            <a:r>
              <a:rPr lang="en-US" sz="1100" dirty="0" smtClean="0"/>
              <a:t>。</a:t>
            </a:r>
            <a:endParaRPr lang="en-US" sz="1100" dirty="0"/>
          </a:p>
        </p:txBody>
      </p:sp>
    </p:spTree>
    <p:extLst>
      <p:ext uri="{BB962C8B-B14F-4D97-AF65-F5344CB8AC3E}">
        <p14:creationId xmlns:p14="http://schemas.microsoft.com/office/powerpoint/2010/main" val="1792817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zhouhui\Desktop\CloudNativeLandscape (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3679"/>
            <a:ext cx="9180512" cy="450982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52542" y="123185"/>
            <a:ext cx="8947836" cy="460375"/>
          </a:xfrm>
          <a:prstGeom prst="rect">
            <a:avLst/>
          </a:prstGeom>
          <a:noFill/>
          <a:ln>
            <a:noFill/>
          </a:ln>
          <a:extLst/>
        </p:spPr>
        <p:txBody>
          <a:bodyPr lIns="45675" tIns="45675" rIns="45675" bIns="45675" anchor="t" anchorCtr="0">
            <a:noAutofit/>
          </a:bodyPr>
          <a:lstStyle>
            <a:defPPr marR="0" lvl="0" algn="l" rtl="0">
              <a:lnSpc>
                <a:spcPct val="100000"/>
              </a:lnSpc>
              <a:spcBef>
                <a:spcPts val="0"/>
              </a:spcBef>
              <a:spcAft>
                <a:spcPts val="0"/>
              </a:spcAft>
              <a:defRPr/>
            </a:defPPr>
            <a:lvl1pPr algn="ctr">
              <a:buClr>
                <a:srgbClr val="666666"/>
              </a:buClr>
              <a:buSzPct val="25000"/>
              <a:buFont typeface="Proxima Nova"/>
              <a:defRPr sz="2400" b="1">
                <a:solidFill>
                  <a:srgbClr val="008080"/>
                </a:solidFill>
                <a:latin typeface="黑体" panose="02010609060101010101" pitchFamily="49" charset="-122"/>
                <a:ea typeface="黑体" panose="02010609060101010101" pitchFamily="49" charset="-122"/>
                <a:cs typeface="Proxima Nova"/>
              </a:defRPr>
            </a:lvl1pPr>
          </a:lstStyle>
          <a:p>
            <a:r>
              <a:rPr lang="en-US" altLang="zh-CN" b="0" dirty="0" err="1" smtClean="0">
                <a:solidFill>
                  <a:schemeClr val="accent2"/>
                </a:solidFill>
                <a:latin typeface="+mn-lt"/>
              </a:rPr>
              <a:t>Kubernetes</a:t>
            </a:r>
            <a:r>
              <a:rPr lang="zh-CN" altLang="en-US" b="0" dirty="0" smtClean="0">
                <a:solidFill>
                  <a:schemeClr val="accent2"/>
                </a:solidFill>
                <a:latin typeface="+mn-lt"/>
              </a:rPr>
              <a:t>的最大价值</a:t>
            </a:r>
            <a:r>
              <a:rPr lang="en-US" altLang="zh-CN" b="0" dirty="0" smtClean="0">
                <a:solidFill>
                  <a:schemeClr val="accent2"/>
                </a:solidFill>
                <a:latin typeface="+mn-lt"/>
              </a:rPr>
              <a:t>：</a:t>
            </a:r>
            <a:r>
              <a:rPr lang="zh-CN" altLang="en-US" b="0" dirty="0" smtClean="0">
                <a:solidFill>
                  <a:schemeClr val="accent2"/>
                </a:solidFill>
                <a:latin typeface="+mn-lt"/>
              </a:rPr>
              <a:t>生态</a:t>
            </a:r>
            <a:endParaRPr lang="en-US" b="0" dirty="0">
              <a:solidFill>
                <a:schemeClr val="accent2"/>
              </a:solidFill>
              <a:latin typeface="+mn-lt"/>
            </a:endParaRPr>
          </a:p>
        </p:txBody>
      </p:sp>
    </p:spTree>
    <p:extLst>
      <p:ext uri="{BB962C8B-B14F-4D97-AF65-F5344CB8AC3E}">
        <p14:creationId xmlns:p14="http://schemas.microsoft.com/office/powerpoint/2010/main" val="59354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192475" y="151275"/>
            <a:ext cx="4281300" cy="393900"/>
          </a:xfrm>
          <a:prstGeom prst="rect">
            <a:avLst/>
          </a:prstGeom>
        </p:spPr>
        <p:txBody>
          <a:bodyPr wrap="square" lIns="91425" tIns="91425" rIns="91425" bIns="91425" anchor="t" anchorCtr="0">
            <a:noAutofit/>
          </a:bodyPr>
          <a:lstStyle/>
          <a:p>
            <a:pPr lvl="0">
              <a:spcBef>
                <a:spcPts val="0"/>
              </a:spcBef>
              <a:buNone/>
            </a:pPr>
            <a:r>
              <a:rPr lang="en-US" dirty="0" smtClean="0"/>
              <a:t>目录</a:t>
            </a:r>
            <a:endParaRPr lang="en" dirty="0"/>
          </a:p>
        </p:txBody>
      </p:sp>
      <p:sp>
        <p:nvSpPr>
          <p:cNvPr id="233" name="Shape 233"/>
          <p:cNvSpPr txBox="1">
            <a:spLocks noGrp="1"/>
          </p:cNvSpPr>
          <p:nvPr>
            <p:ph type="body" idx="1"/>
          </p:nvPr>
        </p:nvSpPr>
        <p:spPr>
          <a:xfrm>
            <a:off x="192475" y="900400"/>
            <a:ext cx="4254600" cy="3769500"/>
          </a:xfrm>
          <a:prstGeom prst="rect">
            <a:avLst/>
          </a:prstGeom>
        </p:spPr>
        <p:txBody>
          <a:bodyPr wrap="square" lIns="91425" tIns="91425" rIns="91425" bIns="91425" anchor="t" anchorCtr="0">
            <a:noAutofit/>
          </a:bodyPr>
          <a:lstStyle/>
          <a:p>
            <a:pPr marL="457200" lvl="0" indent="-330200" rtl="0">
              <a:lnSpc>
                <a:spcPct val="100000"/>
              </a:lnSpc>
              <a:spcBef>
                <a:spcPts val="0"/>
              </a:spcBef>
              <a:spcAft>
                <a:spcPts val="2000"/>
              </a:spcAft>
              <a:buClr>
                <a:schemeClr val="lt2"/>
              </a:buClr>
              <a:buSzPct val="100000"/>
              <a:buChar char="■"/>
            </a:pPr>
            <a:r>
              <a:rPr lang="en-US" sz="1600" dirty="0" smtClean="0"/>
              <a:t>PCF </a:t>
            </a:r>
            <a:r>
              <a:rPr lang="en-US" sz="1600" dirty="0" smtClean="0"/>
              <a:t>2.0</a:t>
            </a:r>
            <a:endParaRPr lang="en" sz="1600" dirty="0"/>
          </a:p>
          <a:p>
            <a:pPr marL="457200" lvl="0" indent="-330200" rtl="0">
              <a:lnSpc>
                <a:spcPct val="100000"/>
              </a:lnSpc>
              <a:spcBef>
                <a:spcPts val="0"/>
              </a:spcBef>
              <a:spcAft>
                <a:spcPts val="2000"/>
              </a:spcAft>
              <a:buClr>
                <a:schemeClr val="lt2"/>
              </a:buClr>
              <a:buSzPct val="100000"/>
              <a:buChar char="■"/>
            </a:pPr>
            <a:r>
              <a:rPr lang="en-US" sz="1600" dirty="0" smtClean="0">
                <a:solidFill>
                  <a:schemeClr val="bg1"/>
                </a:solidFill>
              </a:rPr>
              <a:t>PKS</a:t>
            </a:r>
          </a:p>
          <a:p>
            <a:pPr marL="457200" lvl="0" indent="-330200" rtl="0">
              <a:lnSpc>
                <a:spcPct val="100000"/>
              </a:lnSpc>
              <a:spcBef>
                <a:spcPts val="0"/>
              </a:spcBef>
              <a:spcAft>
                <a:spcPts val="2000"/>
              </a:spcAft>
              <a:buClr>
                <a:schemeClr val="lt2"/>
              </a:buClr>
              <a:buSzPct val="100000"/>
              <a:buChar char="■"/>
            </a:pPr>
            <a:r>
              <a:rPr lang="en-US" sz="1600" dirty="0" smtClean="0">
                <a:solidFill>
                  <a:schemeClr val="tx2"/>
                </a:solidFill>
              </a:rPr>
              <a:t>PAS</a:t>
            </a:r>
          </a:p>
          <a:p>
            <a:pPr marL="457200" lvl="0" indent="-330200" rtl="0">
              <a:lnSpc>
                <a:spcPct val="100000"/>
              </a:lnSpc>
              <a:spcBef>
                <a:spcPts val="0"/>
              </a:spcBef>
              <a:spcAft>
                <a:spcPts val="2000"/>
              </a:spcAft>
              <a:buClr>
                <a:schemeClr val="lt2"/>
              </a:buClr>
              <a:buSzPct val="100000"/>
              <a:buChar char="■"/>
            </a:pPr>
            <a:r>
              <a:rPr lang="en-US" sz="1600" dirty="0" smtClean="0"/>
              <a:t>PFS</a:t>
            </a:r>
            <a:endParaRPr lang="en" sz="1600" dirty="0"/>
          </a:p>
        </p:txBody>
      </p:sp>
      <p:pic>
        <p:nvPicPr>
          <p:cNvPr id="234" name="Shape 234"/>
          <p:cNvPicPr preferRelativeResize="0"/>
          <p:nvPr/>
        </p:nvPicPr>
        <p:blipFill rotWithShape="1">
          <a:blip r:embed="rId3">
            <a:alphaModFix/>
          </a:blip>
          <a:srcRect l="26708" r="14032"/>
          <a:stretch/>
        </p:blipFill>
        <p:spPr>
          <a:xfrm>
            <a:off x="4571999" y="0"/>
            <a:ext cx="4572000" cy="5143500"/>
          </a:xfrm>
          <a:prstGeom prst="rect">
            <a:avLst/>
          </a:prstGeom>
          <a:noFill/>
          <a:ln>
            <a:noFill/>
          </a:ln>
        </p:spPr>
      </p:pic>
    </p:spTree>
    <p:extLst>
      <p:ext uri="{BB962C8B-B14F-4D97-AF65-F5344CB8AC3E}">
        <p14:creationId xmlns:p14="http://schemas.microsoft.com/office/powerpoint/2010/main" val="3766134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81"/>
        <p:cNvGrpSpPr/>
        <p:nvPr/>
      </p:nvGrpSpPr>
      <p:grpSpPr>
        <a:xfrm>
          <a:off x="0" y="0"/>
          <a:ext cx="0" cy="0"/>
          <a:chOff x="0" y="0"/>
          <a:chExt cx="0" cy="0"/>
        </a:xfrm>
      </p:grpSpPr>
      <p:sp>
        <p:nvSpPr>
          <p:cNvPr id="2" name="矩形 1"/>
          <p:cNvSpPr/>
          <p:nvPr/>
        </p:nvSpPr>
        <p:spPr>
          <a:xfrm>
            <a:off x="0" y="0"/>
            <a:ext cx="3058321" cy="51435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68589" tIns="34295" rIns="68589" bIns="34295" rtlCol="0" anchor="ctr"/>
          <a:lstStyle/>
          <a:p>
            <a:pPr algn="ctr"/>
            <a:endParaRPr lang="zh-CN" altLang="en-US" dirty="0" smtClean="0">
              <a:solidFill>
                <a:srgbClr val="434343"/>
              </a:solidFill>
            </a:endParaRPr>
          </a:p>
        </p:txBody>
      </p:sp>
      <p:sp>
        <p:nvSpPr>
          <p:cNvPr id="2482" name="Shape 2482"/>
          <p:cNvSpPr txBox="1">
            <a:spLocks noGrp="1"/>
          </p:cNvSpPr>
          <p:nvPr>
            <p:ph type="title"/>
          </p:nvPr>
        </p:nvSpPr>
        <p:spPr>
          <a:prstGeom prst="rect">
            <a:avLst/>
          </a:prstGeom>
        </p:spPr>
        <p:txBody>
          <a:bodyPr wrap="square" lIns="91421" tIns="91421" rIns="91421" bIns="91421" anchor="b" anchorCtr="0">
            <a:noAutofit/>
          </a:bodyPr>
          <a:lstStyle/>
          <a:p>
            <a:r>
              <a:rPr lang="en" b="0" dirty="0">
                <a:solidFill>
                  <a:schemeClr val="tx1"/>
                </a:solidFill>
              </a:rPr>
              <a:t>Pivotal Application Service 2.0</a:t>
            </a:r>
          </a:p>
        </p:txBody>
      </p:sp>
      <p:sp>
        <p:nvSpPr>
          <p:cNvPr id="2483" name="Shape 2483"/>
          <p:cNvSpPr txBox="1">
            <a:spLocks noGrp="1"/>
          </p:cNvSpPr>
          <p:nvPr>
            <p:ph type="subTitle" idx="1"/>
          </p:nvPr>
        </p:nvSpPr>
        <p:spPr>
          <a:xfrm>
            <a:off x="193351" y="2274300"/>
            <a:ext cx="2751300" cy="2235300"/>
          </a:xfrm>
          <a:prstGeom prst="rect">
            <a:avLst/>
          </a:prstGeom>
        </p:spPr>
        <p:txBody>
          <a:bodyPr wrap="square" lIns="91421" tIns="91421" rIns="91421" bIns="91421" anchor="t" anchorCtr="0">
            <a:noAutofit/>
          </a:bodyPr>
          <a:lstStyle/>
          <a:p>
            <a:r>
              <a:rPr lang="en-US" dirty="0" smtClean="0"/>
              <a:t>关键新特性</a:t>
            </a:r>
            <a:endParaRPr lang="en" dirty="0"/>
          </a:p>
        </p:txBody>
      </p:sp>
      <p:sp>
        <p:nvSpPr>
          <p:cNvPr id="2484" name="Shape 2484"/>
          <p:cNvSpPr txBox="1">
            <a:spLocks noGrp="1"/>
          </p:cNvSpPr>
          <p:nvPr>
            <p:ph type="body" idx="2"/>
          </p:nvPr>
        </p:nvSpPr>
        <p:spPr>
          <a:xfrm>
            <a:off x="3347864" y="411510"/>
            <a:ext cx="5047200" cy="4120200"/>
          </a:xfrm>
          <a:prstGeom prst="rect">
            <a:avLst/>
          </a:prstGeom>
        </p:spPr>
        <p:txBody>
          <a:bodyPr wrap="square" lIns="91421" tIns="91421" rIns="91421" bIns="91421" anchor="t" anchorCtr="0">
            <a:noAutofit/>
          </a:bodyPr>
          <a:lstStyle/>
          <a:p>
            <a:pPr marL="412744" indent="-285750">
              <a:lnSpc>
                <a:spcPct val="100000"/>
              </a:lnSpc>
              <a:spcBef>
                <a:spcPts val="1000"/>
              </a:spcBef>
              <a:spcAft>
                <a:spcPts val="1000"/>
              </a:spcAft>
              <a:buClr>
                <a:schemeClr val="tx2"/>
              </a:buClr>
            </a:pPr>
            <a:r>
              <a:rPr lang="zh-CN" altLang="en-US" sz="1400" dirty="0" smtClean="0">
                <a:latin typeface="+mn-lt"/>
              </a:rPr>
              <a:t>深度</a:t>
            </a:r>
            <a:r>
              <a:rPr lang="en" sz="1400" dirty="0" smtClean="0">
                <a:latin typeface="+mn-lt"/>
              </a:rPr>
              <a:t>NSX-T</a:t>
            </a:r>
            <a:r>
              <a:rPr lang="zh-CN" altLang="en-US" sz="1400" dirty="0" smtClean="0">
                <a:latin typeface="+mn-lt"/>
              </a:rPr>
              <a:t>集成</a:t>
            </a:r>
            <a:r>
              <a:rPr lang="en" sz="1400" dirty="0" smtClean="0">
                <a:latin typeface="+mn-lt"/>
              </a:rPr>
              <a:t> (</a:t>
            </a:r>
            <a:r>
              <a:rPr lang="en" sz="1400" dirty="0">
                <a:latin typeface="+mn-lt"/>
              </a:rPr>
              <a:t>container networking, security groups, isolation segments, vSphere CPI)</a:t>
            </a:r>
          </a:p>
          <a:p>
            <a:pPr marL="412744" indent="-285750">
              <a:lnSpc>
                <a:spcPct val="100000"/>
              </a:lnSpc>
              <a:spcBef>
                <a:spcPts val="1000"/>
              </a:spcBef>
              <a:spcAft>
                <a:spcPts val="1000"/>
              </a:spcAft>
              <a:buClr>
                <a:schemeClr val="tx2"/>
              </a:buClr>
            </a:pPr>
            <a:r>
              <a:rPr lang="zh-CN" altLang="en-US" sz="1400" dirty="0" smtClean="0">
                <a:latin typeface="+mn-lt"/>
              </a:rPr>
              <a:t>提供路由服务，定制路由策略</a:t>
            </a:r>
            <a:endParaRPr lang="en" sz="1400" dirty="0">
              <a:latin typeface="+mn-lt"/>
            </a:endParaRPr>
          </a:p>
          <a:p>
            <a:pPr marL="412744" indent="-285750">
              <a:lnSpc>
                <a:spcPct val="100000"/>
              </a:lnSpc>
              <a:spcBef>
                <a:spcPts val="1000"/>
              </a:spcBef>
              <a:buClr>
                <a:schemeClr val="tx2"/>
              </a:buClr>
            </a:pPr>
            <a:r>
              <a:rPr lang="en" sz="1400" dirty="0" smtClean="0">
                <a:latin typeface="+mn-lt"/>
              </a:rPr>
              <a:t>PCF</a:t>
            </a:r>
            <a:r>
              <a:rPr lang="zh-CN" altLang="en-US" sz="1400" dirty="0" smtClean="0">
                <a:latin typeface="+mn-lt"/>
              </a:rPr>
              <a:t>调度器，支撑任务</a:t>
            </a:r>
            <a:endParaRPr lang="en" sz="1400" dirty="0">
              <a:latin typeface="+mn-lt"/>
            </a:endParaRPr>
          </a:p>
          <a:p>
            <a:pPr marL="412744" indent="-285750">
              <a:lnSpc>
                <a:spcPct val="100000"/>
              </a:lnSpc>
              <a:spcBef>
                <a:spcPts val="1000"/>
              </a:spcBef>
              <a:buClr>
                <a:schemeClr val="tx2"/>
              </a:buClr>
            </a:pPr>
            <a:r>
              <a:rPr lang="en" sz="1400" dirty="0">
                <a:latin typeface="+mn-lt"/>
              </a:rPr>
              <a:t>PCF Healthwatch: Dashboards + KPIs  to monitor platform health</a:t>
            </a:r>
          </a:p>
          <a:p>
            <a:pPr marL="412744" indent="-285750">
              <a:lnSpc>
                <a:spcPct val="100000"/>
              </a:lnSpc>
              <a:spcBef>
                <a:spcPts val="1000"/>
              </a:spcBef>
              <a:buClr>
                <a:schemeClr val="tx2"/>
              </a:buClr>
            </a:pPr>
            <a:r>
              <a:rPr lang="en" sz="1400" dirty="0">
                <a:latin typeface="+mn-lt"/>
              </a:rPr>
              <a:t>Apps Manager</a:t>
            </a:r>
            <a:r>
              <a:rPr lang="en" sz="1400" dirty="0" smtClean="0">
                <a:latin typeface="+mn-lt"/>
              </a:rPr>
              <a:t>:</a:t>
            </a:r>
            <a:r>
              <a:rPr lang="zh-CN" altLang="en-US" sz="1400" dirty="0" smtClean="0">
                <a:latin typeface="+mn-lt"/>
              </a:rPr>
              <a:t>更细颗粒度控制应用</a:t>
            </a:r>
            <a:endParaRPr lang="en" sz="1400" dirty="0">
              <a:latin typeface="+mn-lt"/>
              <a:ea typeface="Consolas"/>
              <a:cs typeface="Consolas"/>
              <a:sym typeface="Consolas"/>
            </a:endParaRPr>
          </a:p>
          <a:p>
            <a:pPr marL="412744" indent="-285750">
              <a:lnSpc>
                <a:spcPct val="100000"/>
              </a:lnSpc>
              <a:spcBef>
                <a:spcPts val="1000"/>
              </a:spcBef>
              <a:spcAft>
                <a:spcPts val="1000"/>
              </a:spcAft>
              <a:buClr>
                <a:schemeClr val="tx2"/>
              </a:buClr>
            </a:pPr>
            <a:r>
              <a:rPr lang="en" sz="1400" dirty="0">
                <a:latin typeface="+mn-lt"/>
              </a:rPr>
              <a:t>BOSH DNS</a:t>
            </a:r>
          </a:p>
          <a:p>
            <a:pPr marL="412744" indent="-285750">
              <a:lnSpc>
                <a:spcPct val="100000"/>
              </a:lnSpc>
              <a:spcBef>
                <a:spcPts val="1000"/>
              </a:spcBef>
              <a:spcAft>
                <a:spcPts val="1000"/>
              </a:spcAft>
              <a:buClr>
                <a:schemeClr val="tx2"/>
              </a:buClr>
            </a:pPr>
            <a:r>
              <a:rPr lang="en" sz="1400" dirty="0">
                <a:latin typeface="+mn-lt"/>
              </a:rPr>
              <a:t>Azure Stack [beta]</a:t>
            </a:r>
          </a:p>
        </p:txBody>
      </p:sp>
    </p:spTree>
    <p:extLst>
      <p:ext uri="{BB962C8B-B14F-4D97-AF65-F5344CB8AC3E}">
        <p14:creationId xmlns:p14="http://schemas.microsoft.com/office/powerpoint/2010/main" val="2026539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88"/>
        <p:cNvGrpSpPr/>
        <p:nvPr/>
      </p:nvGrpSpPr>
      <p:grpSpPr>
        <a:xfrm>
          <a:off x="0" y="0"/>
          <a:ext cx="0" cy="0"/>
          <a:chOff x="0" y="0"/>
          <a:chExt cx="0" cy="0"/>
        </a:xfrm>
      </p:grpSpPr>
      <p:sp>
        <p:nvSpPr>
          <p:cNvPr id="5" name="矩形 4"/>
          <p:cNvSpPr/>
          <p:nvPr/>
        </p:nvSpPr>
        <p:spPr>
          <a:xfrm>
            <a:off x="0" y="0"/>
            <a:ext cx="3058321" cy="5143500"/>
          </a:xfrm>
          <a:prstGeom prst="rect">
            <a:avLst/>
          </a:prstGeom>
          <a:solidFill>
            <a:srgbClr val="1AB9A5"/>
          </a:solidFill>
          <a:ln>
            <a:noFill/>
          </a:ln>
        </p:spPr>
        <p:style>
          <a:lnRef idx="1">
            <a:schemeClr val="accent1"/>
          </a:lnRef>
          <a:fillRef idx="3">
            <a:schemeClr val="accent1"/>
          </a:fillRef>
          <a:effectRef idx="2">
            <a:schemeClr val="accent1"/>
          </a:effectRef>
          <a:fontRef idx="minor">
            <a:schemeClr val="lt1"/>
          </a:fontRef>
        </p:style>
        <p:txBody>
          <a:bodyPr lIns="68589" tIns="34295" rIns="68589" bIns="34295" rtlCol="0" anchor="ctr"/>
          <a:lstStyle/>
          <a:p>
            <a:pPr algn="ctr"/>
            <a:endParaRPr lang="zh-CN" altLang="en-US" dirty="0" smtClean="0">
              <a:solidFill>
                <a:srgbClr val="434343"/>
              </a:solidFill>
            </a:endParaRPr>
          </a:p>
        </p:txBody>
      </p:sp>
      <p:sp>
        <p:nvSpPr>
          <p:cNvPr id="2489" name="Shape 2489"/>
          <p:cNvSpPr txBox="1">
            <a:spLocks noGrp="1"/>
          </p:cNvSpPr>
          <p:nvPr>
            <p:ph type="title"/>
          </p:nvPr>
        </p:nvSpPr>
        <p:spPr>
          <a:prstGeom prst="rect">
            <a:avLst/>
          </a:prstGeom>
        </p:spPr>
        <p:txBody>
          <a:bodyPr wrap="square" lIns="91421" tIns="91421" rIns="91421" bIns="91421" anchor="b" anchorCtr="0">
            <a:noAutofit/>
          </a:bodyPr>
          <a:lstStyle/>
          <a:p>
            <a:r>
              <a:rPr lang="en" b="0" dirty="0">
                <a:solidFill>
                  <a:srgbClr val="00253E"/>
                </a:solidFill>
                <a:latin typeface="+mn-lt"/>
              </a:rPr>
              <a:t>PAS for Windows</a:t>
            </a:r>
          </a:p>
        </p:txBody>
      </p:sp>
      <p:sp>
        <p:nvSpPr>
          <p:cNvPr id="2490" name="Shape 2490"/>
          <p:cNvSpPr txBox="1">
            <a:spLocks noGrp="1"/>
          </p:cNvSpPr>
          <p:nvPr>
            <p:ph type="subTitle" idx="1"/>
          </p:nvPr>
        </p:nvSpPr>
        <p:spPr>
          <a:xfrm>
            <a:off x="193351" y="2274300"/>
            <a:ext cx="2751300" cy="2235300"/>
          </a:xfrm>
          <a:prstGeom prst="rect">
            <a:avLst/>
          </a:prstGeom>
        </p:spPr>
        <p:txBody>
          <a:bodyPr wrap="square" lIns="91421" tIns="91421" rIns="91421" bIns="91421" anchor="t" anchorCtr="0">
            <a:noAutofit/>
          </a:bodyPr>
          <a:lstStyle/>
          <a:p>
            <a:r>
              <a:rPr lang="en"/>
              <a:t>Includes Windows Server Containers offered on Windows Server 2016</a:t>
            </a:r>
          </a:p>
        </p:txBody>
      </p:sp>
      <p:sp>
        <p:nvSpPr>
          <p:cNvPr id="2491" name="Shape 2491"/>
          <p:cNvSpPr txBox="1">
            <a:spLocks noGrp="1"/>
          </p:cNvSpPr>
          <p:nvPr>
            <p:ph type="body" idx="2"/>
          </p:nvPr>
        </p:nvSpPr>
        <p:spPr>
          <a:xfrm>
            <a:off x="3419872" y="771550"/>
            <a:ext cx="5047200" cy="4120200"/>
          </a:xfrm>
          <a:prstGeom prst="rect">
            <a:avLst/>
          </a:prstGeom>
        </p:spPr>
        <p:txBody>
          <a:bodyPr wrap="square" lIns="91421" tIns="91421" rIns="91421" bIns="91421" anchor="t" anchorCtr="0">
            <a:noAutofit/>
          </a:bodyPr>
          <a:lstStyle/>
          <a:p>
            <a:pPr marL="457181" indent="-330187">
              <a:spcBef>
                <a:spcPts val="1000"/>
              </a:spcBef>
              <a:spcAft>
                <a:spcPts val="1000"/>
              </a:spcAft>
              <a:buClr>
                <a:schemeClr val="tx2"/>
              </a:buClr>
            </a:pPr>
            <a:r>
              <a:rPr lang="en" sz="1400" dirty="0"/>
              <a:t>Windows </a:t>
            </a:r>
            <a:r>
              <a:rPr lang="en" sz="1400" dirty="0" smtClean="0"/>
              <a:t>2016</a:t>
            </a:r>
            <a:r>
              <a:rPr lang="zh-CN" altLang="en-US" sz="1400" dirty="0" smtClean="0"/>
              <a:t>运行时安装包</a:t>
            </a:r>
            <a:endParaRPr lang="en" sz="1400" dirty="0"/>
          </a:p>
          <a:p>
            <a:pPr marL="457181" indent="-330187">
              <a:spcBef>
                <a:spcPts val="1000"/>
              </a:spcBef>
              <a:buClr>
                <a:schemeClr val="tx2"/>
              </a:buClr>
            </a:pPr>
            <a:r>
              <a:rPr lang="zh-CN" altLang="en-US" sz="1400" dirty="0" smtClean="0"/>
              <a:t>支持</a:t>
            </a:r>
            <a:r>
              <a:rPr lang="en-US" altLang="zh-CN" sz="1400" dirty="0" smtClean="0"/>
              <a:t>Windows Server</a:t>
            </a:r>
            <a:r>
              <a:rPr lang="zh-CN" altLang="en-US" sz="1400" dirty="0" smtClean="0"/>
              <a:t>的虚机模板</a:t>
            </a:r>
            <a:endParaRPr lang="en" sz="1400" dirty="0"/>
          </a:p>
          <a:p>
            <a:pPr marL="457181" indent="-330187">
              <a:spcBef>
                <a:spcPts val="1000"/>
              </a:spcBef>
              <a:buClr>
                <a:schemeClr val="tx2"/>
              </a:buClr>
            </a:pPr>
            <a:r>
              <a:rPr lang="zh-CN" altLang="en-US" sz="1400" dirty="0" smtClean="0"/>
              <a:t>把</a:t>
            </a:r>
            <a:r>
              <a:rPr lang="en-US" altLang="zh-CN" sz="1400" dirty="0" smtClean="0"/>
              <a:t>PCF</a:t>
            </a:r>
            <a:r>
              <a:rPr lang="zh-CN" altLang="en-US" sz="1400" dirty="0" smtClean="0"/>
              <a:t>和容器技术引入</a:t>
            </a:r>
            <a:r>
              <a:rPr lang="en-US" altLang="zh-CN" sz="1400" dirty="0" smtClean="0"/>
              <a:t>Windows</a:t>
            </a:r>
            <a:r>
              <a:rPr lang="zh-CN" altLang="en-US" sz="1400" dirty="0" smtClean="0"/>
              <a:t>环境</a:t>
            </a:r>
            <a:r>
              <a:rPr lang="en" sz="1400" dirty="0" smtClean="0"/>
              <a:t>: </a:t>
            </a:r>
            <a:r>
              <a:rPr lang="en" sz="1400" dirty="0"/>
              <a:t>CPU + </a:t>
            </a:r>
            <a:r>
              <a:rPr lang="en" sz="1400" dirty="0" smtClean="0"/>
              <a:t>network</a:t>
            </a:r>
            <a:r>
              <a:rPr lang="zh-CN" altLang="en-US" sz="1400" dirty="0" smtClean="0"/>
              <a:t>隔离</a:t>
            </a:r>
            <a:r>
              <a:rPr lang="en" sz="1400" dirty="0" smtClean="0"/>
              <a:t>, </a:t>
            </a:r>
            <a:r>
              <a:rPr lang="zh-CN" altLang="en-US" sz="1400" dirty="0" smtClean="0"/>
              <a:t>基于</a:t>
            </a:r>
            <a:r>
              <a:rPr lang="en" sz="1400" dirty="0" smtClean="0"/>
              <a:t>CPU</a:t>
            </a:r>
            <a:r>
              <a:rPr lang="zh-CN" altLang="en-US" sz="1400" dirty="0" smtClean="0"/>
              <a:t>的弹性伸缩</a:t>
            </a:r>
            <a:r>
              <a:rPr lang="en" sz="1400" dirty="0" smtClean="0"/>
              <a:t>, </a:t>
            </a:r>
            <a:r>
              <a:rPr lang="en" sz="1400" dirty="0"/>
              <a:t>CredHub encrypted service creds, Diego SSH (i.e. cf ssh)</a:t>
            </a:r>
          </a:p>
          <a:p>
            <a:pPr marL="457181" indent="-330187">
              <a:spcBef>
                <a:spcPts val="1000"/>
              </a:spcBef>
              <a:buClr>
                <a:schemeClr val="tx2"/>
              </a:buClr>
            </a:pPr>
            <a:r>
              <a:rPr lang="zh-CN" altLang="en-US" sz="1400" dirty="0" smtClean="0"/>
              <a:t>提供安装包，使得应用</a:t>
            </a:r>
            <a:r>
              <a:rPr lang="en-US" altLang="zh-CN" sz="1400" dirty="0" smtClean="0"/>
              <a:t>OS</a:t>
            </a:r>
            <a:r>
              <a:rPr lang="zh-CN" altLang="en-US" sz="1400" dirty="0" smtClean="0"/>
              <a:t>可以平滑的从</a:t>
            </a:r>
            <a:r>
              <a:rPr lang="en-US" altLang="zh-CN" sz="1400" dirty="0" smtClean="0"/>
              <a:t>Windows 2012R2</a:t>
            </a:r>
            <a:r>
              <a:rPr lang="zh-CN" altLang="en-US" sz="1400" dirty="0" smtClean="0"/>
              <a:t>升级到</a:t>
            </a:r>
            <a:r>
              <a:rPr lang="en" sz="1400" dirty="0" smtClean="0"/>
              <a:t>2012R2 </a:t>
            </a:r>
            <a:r>
              <a:rPr lang="en" sz="1400" dirty="0"/>
              <a:t>to 2016</a:t>
            </a:r>
          </a:p>
        </p:txBody>
      </p:sp>
    </p:spTree>
    <p:extLst>
      <p:ext uri="{BB962C8B-B14F-4D97-AF65-F5344CB8AC3E}">
        <p14:creationId xmlns:p14="http://schemas.microsoft.com/office/powerpoint/2010/main" val="3081265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a:spcBef>
                <a:spcPts val="0"/>
              </a:spcBef>
              <a:buNone/>
            </a:pPr>
            <a:r>
              <a:rPr lang="zh-CN" altLang="en-US" dirty="0" smtClean="0"/>
              <a:t>多构建包支持</a:t>
            </a:r>
            <a:endParaRPr lang="en" dirty="0"/>
          </a:p>
        </p:txBody>
      </p:sp>
      <p:sp>
        <p:nvSpPr>
          <p:cNvPr id="240" name="Shape 240"/>
          <p:cNvSpPr txBox="1">
            <a:spLocks noGrp="1"/>
          </p:cNvSpPr>
          <p:nvPr>
            <p:ph type="body" idx="1"/>
          </p:nvPr>
        </p:nvSpPr>
        <p:spPr>
          <a:xfrm>
            <a:off x="915400" y="900400"/>
            <a:ext cx="7333200" cy="3769500"/>
          </a:xfrm>
          <a:prstGeom prst="rect">
            <a:avLst/>
          </a:prstGeom>
        </p:spPr>
        <p:txBody>
          <a:bodyPr wrap="square" lIns="91425" tIns="91425" rIns="91425" bIns="91425" anchor="t" anchorCtr="0">
            <a:noAutofit/>
          </a:bodyPr>
          <a:lstStyle/>
          <a:p>
            <a:pPr>
              <a:buNone/>
            </a:pPr>
            <a:r>
              <a:rPr lang="zh-CN" altLang="en-US" sz="1800" b="1" dirty="0" smtClean="0">
                <a:solidFill>
                  <a:schemeClr val="lt2"/>
                </a:solidFill>
              </a:rPr>
              <a:t>功能说明：</a:t>
            </a:r>
            <a:endParaRPr lang="en-US" sz="1800" b="1" dirty="0">
              <a:solidFill>
                <a:schemeClr val="lt2"/>
              </a:solidFill>
            </a:endParaRPr>
          </a:p>
          <a:p>
            <a:pPr marL="285750" indent="-285750"/>
            <a:r>
              <a:rPr lang="en-US" dirty="0"/>
              <a:t>开发者可以部署应用，顺序的使用多个构建包</a:t>
            </a:r>
          </a:p>
          <a:p>
            <a:pPr marL="285750" indent="-285750"/>
            <a:r>
              <a:rPr lang="en-US" dirty="0" err="1"/>
              <a:t>可以尽量的不再定制构建包或是Docker镜像，而是采用多构建包来适应复杂应用</a:t>
            </a:r>
            <a:endParaRPr lang="en-US" dirty="0"/>
          </a:p>
          <a:p>
            <a:pPr marL="285750" indent="-285750"/>
            <a:r>
              <a:rPr lang="en-US" dirty="0" err="1"/>
              <a:t>充分利用系统构建包的</a:t>
            </a:r>
            <a:r>
              <a:rPr lang="en-US" dirty="0" err="1" smtClean="0"/>
              <a:t>价值，比如</a:t>
            </a:r>
            <a:r>
              <a:rPr lang="en-US" dirty="0" err="1"/>
              <a:t>应用服务器升级、CVE、文件系统升级、PCF升级等</a:t>
            </a:r>
            <a:endParaRPr lang="en-US" dirty="0"/>
          </a:p>
          <a:p>
            <a:pPr marL="285750" indent="-285750"/>
            <a:endParaRPr lang="en-US" sz="1800" b="1" dirty="0" smtClean="0">
              <a:solidFill>
                <a:schemeClr val="lt2"/>
              </a:solidFill>
            </a:endParaRPr>
          </a:p>
          <a:p>
            <a:pPr>
              <a:buNone/>
            </a:pPr>
            <a:r>
              <a:rPr lang="zh-CN" altLang="en-US" sz="1800" b="1" dirty="0" smtClean="0">
                <a:solidFill>
                  <a:schemeClr val="lt2"/>
                </a:solidFill>
              </a:rPr>
              <a:t>适用场景</a:t>
            </a:r>
            <a:r>
              <a:rPr lang="en-US" sz="1800" b="1" dirty="0" smtClean="0">
                <a:solidFill>
                  <a:schemeClr val="lt2"/>
                </a:solidFill>
              </a:rPr>
              <a:t>：</a:t>
            </a:r>
            <a:endParaRPr lang="en-US" sz="1800" b="1" dirty="0">
              <a:solidFill>
                <a:schemeClr val="lt2"/>
              </a:solidFill>
            </a:endParaRPr>
          </a:p>
          <a:p>
            <a:pPr marL="285750" indent="-285750"/>
            <a:r>
              <a:rPr lang="en-US" dirty="0" err="1"/>
              <a:t>比如第三方应用的Agent</a:t>
            </a:r>
            <a:r>
              <a:rPr lang="en-US" dirty="0"/>
              <a:t> (ex. APM tool providers)</a:t>
            </a:r>
          </a:p>
          <a:p>
            <a:pPr marL="285750" indent="-285750"/>
            <a:r>
              <a:rPr lang="en-US" dirty="0"/>
              <a:t>多语言的支持</a:t>
            </a:r>
          </a:p>
          <a:p>
            <a:pPr marL="285750" indent="-285750"/>
            <a:r>
              <a:rPr lang="zh-CN" altLang="en-US" dirty="0" smtClean="0"/>
              <a:t>特定</a:t>
            </a:r>
            <a:r>
              <a:rPr lang="en-US" dirty="0" smtClean="0"/>
              <a:t>文件</a:t>
            </a:r>
            <a:r>
              <a:rPr lang="en-US" dirty="0"/>
              <a:t>目录的</a:t>
            </a:r>
            <a:r>
              <a:rPr lang="en-US" dirty="0" smtClean="0"/>
              <a:t>支持</a:t>
            </a:r>
            <a:r>
              <a:rPr lang="en-US" dirty="0"/>
              <a:t> </a:t>
            </a:r>
          </a:p>
        </p:txBody>
      </p:sp>
    </p:spTree>
    <p:extLst>
      <p:ext uri="{BB962C8B-B14F-4D97-AF65-F5344CB8AC3E}">
        <p14:creationId xmlns:p14="http://schemas.microsoft.com/office/powerpoint/2010/main" val="1621485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50"/>
        <p:cNvGrpSpPr/>
        <p:nvPr/>
      </p:nvGrpSpPr>
      <p:grpSpPr>
        <a:xfrm>
          <a:off x="0" y="0"/>
          <a:ext cx="0" cy="0"/>
          <a:chOff x="0" y="0"/>
          <a:chExt cx="0" cy="0"/>
        </a:xfrm>
      </p:grpSpPr>
      <p:sp>
        <p:nvSpPr>
          <p:cNvPr id="5051" name="Shape 5051"/>
          <p:cNvSpPr/>
          <p:nvPr/>
        </p:nvSpPr>
        <p:spPr>
          <a:xfrm rot="10800000">
            <a:off x="1534222" y="1731202"/>
            <a:ext cx="2130900" cy="1632637"/>
          </a:xfrm>
          <a:prstGeom prst="round2SameRect">
            <a:avLst>
              <a:gd name="adj1" fmla="val 3363"/>
              <a:gd name="adj2" fmla="val 0"/>
            </a:avLst>
          </a:prstGeom>
          <a:solidFill>
            <a:srgbClr val="009FDF">
              <a:alpha val="12690"/>
            </a:srgbClr>
          </a:solidFill>
          <a:ln>
            <a:noFill/>
          </a:ln>
        </p:spPr>
        <p:txBody>
          <a:bodyPr lIns="91425" tIns="91425" rIns="91425" bIns="91425" anchor="ctr" anchorCtr="0">
            <a:noAutofit/>
          </a:bodyPr>
          <a:lstStyle/>
          <a:p>
            <a:pPr lvl="0">
              <a:spcBef>
                <a:spcPts val="0"/>
              </a:spcBef>
              <a:buNone/>
            </a:pPr>
            <a:endParaRPr/>
          </a:p>
        </p:txBody>
      </p:sp>
      <p:sp>
        <p:nvSpPr>
          <p:cNvPr id="5052" name="Shape 5052"/>
          <p:cNvSpPr/>
          <p:nvPr/>
        </p:nvSpPr>
        <p:spPr>
          <a:xfrm flipH="1">
            <a:off x="1534225" y="555569"/>
            <a:ext cx="2130900" cy="669600"/>
          </a:xfrm>
          <a:prstGeom prst="round2SameRect">
            <a:avLst>
              <a:gd name="adj1" fmla="val 3363"/>
              <a:gd name="adj2" fmla="val 0"/>
            </a:avLst>
          </a:prstGeom>
          <a:solidFill>
            <a:srgbClr val="009FDF">
              <a:alpha val="12690"/>
            </a:srgbClr>
          </a:solidFill>
          <a:ln>
            <a:noFill/>
          </a:ln>
        </p:spPr>
        <p:txBody>
          <a:bodyPr lIns="91425" tIns="91425" rIns="91425" bIns="91425" anchor="ctr" anchorCtr="0">
            <a:noAutofit/>
          </a:bodyPr>
          <a:lstStyle/>
          <a:p>
            <a:pPr lvl="0">
              <a:spcBef>
                <a:spcPts val="0"/>
              </a:spcBef>
              <a:buNone/>
            </a:pPr>
            <a:endParaRPr/>
          </a:p>
        </p:txBody>
      </p:sp>
      <p:sp>
        <p:nvSpPr>
          <p:cNvPr id="5053" name="Shape 5053"/>
          <p:cNvSpPr/>
          <p:nvPr/>
        </p:nvSpPr>
        <p:spPr>
          <a:xfrm rot="10800000">
            <a:off x="6183075" y="1731202"/>
            <a:ext cx="2130900" cy="1632638"/>
          </a:xfrm>
          <a:prstGeom prst="round2SameRect">
            <a:avLst>
              <a:gd name="adj1" fmla="val 3363"/>
              <a:gd name="adj2" fmla="val 0"/>
            </a:avLst>
          </a:prstGeom>
          <a:solidFill>
            <a:srgbClr val="2E3092">
              <a:alpha val="14229"/>
            </a:srgbClr>
          </a:solidFill>
          <a:ln>
            <a:noFill/>
          </a:ln>
        </p:spPr>
        <p:txBody>
          <a:bodyPr lIns="91425" tIns="91425" rIns="91425" bIns="91425" anchor="ctr" anchorCtr="0">
            <a:noAutofit/>
          </a:bodyPr>
          <a:lstStyle/>
          <a:p>
            <a:pPr lvl="0">
              <a:spcBef>
                <a:spcPts val="0"/>
              </a:spcBef>
              <a:buNone/>
            </a:pPr>
            <a:endParaRPr/>
          </a:p>
        </p:txBody>
      </p:sp>
      <p:sp>
        <p:nvSpPr>
          <p:cNvPr id="5054" name="Shape 5054"/>
          <p:cNvSpPr/>
          <p:nvPr/>
        </p:nvSpPr>
        <p:spPr>
          <a:xfrm flipH="1">
            <a:off x="6183075" y="555526"/>
            <a:ext cx="2130900" cy="669600"/>
          </a:xfrm>
          <a:prstGeom prst="round2SameRect">
            <a:avLst>
              <a:gd name="adj1" fmla="val 3363"/>
              <a:gd name="adj2" fmla="val 0"/>
            </a:avLst>
          </a:prstGeom>
          <a:solidFill>
            <a:srgbClr val="2E3092">
              <a:alpha val="14229"/>
            </a:srgbClr>
          </a:solidFill>
          <a:ln>
            <a:noFill/>
          </a:ln>
        </p:spPr>
        <p:txBody>
          <a:bodyPr lIns="91425" tIns="91425" rIns="91425" bIns="91425" anchor="ctr" anchorCtr="0">
            <a:noAutofit/>
          </a:bodyPr>
          <a:lstStyle/>
          <a:p>
            <a:pPr lvl="0" rtl="0">
              <a:spcBef>
                <a:spcPts val="0"/>
              </a:spcBef>
              <a:buNone/>
            </a:pPr>
            <a:endParaRPr/>
          </a:p>
        </p:txBody>
      </p:sp>
      <p:sp>
        <p:nvSpPr>
          <p:cNvPr id="5055" name="Shape 5055"/>
          <p:cNvSpPr/>
          <p:nvPr/>
        </p:nvSpPr>
        <p:spPr>
          <a:xfrm rot="10800000">
            <a:off x="3859777" y="1731202"/>
            <a:ext cx="2130900" cy="1632636"/>
          </a:xfrm>
          <a:prstGeom prst="round2SameRect">
            <a:avLst>
              <a:gd name="adj1" fmla="val 3363"/>
              <a:gd name="adj2" fmla="val 0"/>
            </a:avLst>
          </a:prstGeom>
          <a:solidFill>
            <a:srgbClr val="0066AB">
              <a:alpha val="15000"/>
            </a:srgbClr>
          </a:solidFill>
          <a:ln>
            <a:noFill/>
          </a:ln>
        </p:spPr>
        <p:txBody>
          <a:bodyPr lIns="91425" tIns="91425" rIns="91425" bIns="91425" anchor="ctr" anchorCtr="0">
            <a:noAutofit/>
          </a:bodyPr>
          <a:lstStyle/>
          <a:p>
            <a:pPr lvl="0" rtl="0">
              <a:spcBef>
                <a:spcPts val="0"/>
              </a:spcBef>
              <a:buNone/>
            </a:pPr>
            <a:endParaRPr/>
          </a:p>
        </p:txBody>
      </p:sp>
      <p:sp>
        <p:nvSpPr>
          <p:cNvPr id="5056" name="Shape 5056"/>
          <p:cNvSpPr/>
          <p:nvPr/>
        </p:nvSpPr>
        <p:spPr>
          <a:xfrm flipH="1">
            <a:off x="3859775" y="555526"/>
            <a:ext cx="2130900" cy="669600"/>
          </a:xfrm>
          <a:prstGeom prst="round2SameRect">
            <a:avLst>
              <a:gd name="adj1" fmla="val 3363"/>
              <a:gd name="adj2" fmla="val 0"/>
            </a:avLst>
          </a:prstGeom>
          <a:solidFill>
            <a:srgbClr val="0066AB">
              <a:alpha val="15000"/>
            </a:srgbClr>
          </a:solidFill>
          <a:ln>
            <a:noFill/>
          </a:ln>
        </p:spPr>
        <p:txBody>
          <a:bodyPr lIns="91425" tIns="91425" rIns="91425" bIns="91425" anchor="ctr" anchorCtr="0">
            <a:noAutofit/>
          </a:bodyPr>
          <a:lstStyle/>
          <a:p>
            <a:pPr lvl="0" rtl="0">
              <a:spcBef>
                <a:spcPts val="0"/>
              </a:spcBef>
              <a:buNone/>
            </a:pPr>
            <a:endParaRPr/>
          </a:p>
        </p:txBody>
      </p:sp>
      <p:sp>
        <p:nvSpPr>
          <p:cNvPr id="5057" name="Shape 5057"/>
          <p:cNvSpPr/>
          <p:nvPr/>
        </p:nvSpPr>
        <p:spPr>
          <a:xfrm>
            <a:off x="1537525" y="555602"/>
            <a:ext cx="2130900" cy="2808237"/>
          </a:xfrm>
          <a:prstGeom prst="roundRect">
            <a:avLst>
              <a:gd name="adj" fmla="val 2673"/>
            </a:avLst>
          </a:prstGeom>
          <a:noFill/>
          <a:ln w="9525" cap="rnd" cmpd="sng">
            <a:solidFill>
              <a:srgbClr val="128DD3"/>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700" b="1" i="0" u="none" strike="noStrike" cap="none">
              <a:solidFill>
                <a:srgbClr val="0B223F"/>
              </a:solidFill>
              <a:latin typeface="Proxima Nova"/>
              <a:ea typeface="Proxima Nova"/>
              <a:cs typeface="Proxima Nova"/>
              <a:sym typeface="Proxima Nova"/>
            </a:endParaRPr>
          </a:p>
        </p:txBody>
      </p:sp>
      <p:sp>
        <p:nvSpPr>
          <p:cNvPr id="5058" name="Shape 5058"/>
          <p:cNvSpPr/>
          <p:nvPr/>
        </p:nvSpPr>
        <p:spPr>
          <a:xfrm>
            <a:off x="6184118" y="555602"/>
            <a:ext cx="2130899" cy="2808238"/>
          </a:xfrm>
          <a:prstGeom prst="roundRect">
            <a:avLst>
              <a:gd name="adj" fmla="val 2673"/>
            </a:avLst>
          </a:prstGeom>
          <a:noFill/>
          <a:ln w="9525" cap="rnd" cmpd="sng">
            <a:solidFill>
              <a:schemeClr val="accent4"/>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700" b="1" i="0" u="none" strike="noStrike" cap="none">
              <a:solidFill>
                <a:srgbClr val="0B223F"/>
              </a:solidFill>
              <a:latin typeface="Proxima Nova"/>
              <a:ea typeface="Proxima Nova"/>
              <a:cs typeface="Proxima Nova"/>
              <a:sym typeface="Proxima Nova"/>
            </a:endParaRPr>
          </a:p>
        </p:txBody>
      </p:sp>
      <p:sp>
        <p:nvSpPr>
          <p:cNvPr id="5059" name="Shape 5059"/>
          <p:cNvSpPr/>
          <p:nvPr/>
        </p:nvSpPr>
        <p:spPr>
          <a:xfrm>
            <a:off x="3860818" y="555602"/>
            <a:ext cx="2130900" cy="2808237"/>
          </a:xfrm>
          <a:prstGeom prst="roundRect">
            <a:avLst>
              <a:gd name="adj" fmla="val 2673"/>
            </a:avLst>
          </a:prstGeom>
          <a:noFill/>
          <a:ln w="9525" cap="rnd"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700" b="1" i="0" u="none" strike="noStrike" cap="none">
              <a:solidFill>
                <a:srgbClr val="0B223F"/>
              </a:solidFill>
              <a:latin typeface="Proxima Nova"/>
              <a:ea typeface="Proxima Nova"/>
              <a:cs typeface="Proxima Nova"/>
              <a:sym typeface="Proxima Nova"/>
            </a:endParaRPr>
          </a:p>
        </p:txBody>
      </p:sp>
      <p:sp>
        <p:nvSpPr>
          <p:cNvPr id="5060" name="Shape 5060"/>
          <p:cNvSpPr txBox="1"/>
          <p:nvPr/>
        </p:nvSpPr>
        <p:spPr>
          <a:xfrm>
            <a:off x="1766530" y="555602"/>
            <a:ext cx="1672800" cy="499800"/>
          </a:xfrm>
          <a:prstGeom prst="rect">
            <a:avLst/>
          </a:prstGeom>
          <a:noFill/>
          <a:ln>
            <a:noFill/>
          </a:ln>
        </p:spPr>
        <p:txBody>
          <a:bodyPr lIns="91425" tIns="91425" rIns="91425" bIns="91425" anchor="t" anchorCtr="0">
            <a:noAutofit/>
          </a:bodyPr>
          <a:lstStyle/>
          <a:p>
            <a:pPr lvl="0" algn="ctr" rtl="0">
              <a:spcBef>
                <a:spcPts val="0"/>
              </a:spcBef>
              <a:buNone/>
            </a:pPr>
            <a:r>
              <a:rPr lang="zh-CN" altLang="en-US" sz="1500" b="1" dirty="0" smtClean="0">
                <a:solidFill>
                  <a:schemeClr val="accent2"/>
                </a:solidFill>
                <a:latin typeface="Proxima Nova"/>
                <a:ea typeface="Proxima Nova"/>
                <a:cs typeface="Proxima Nova"/>
                <a:sym typeface="Proxima Nova"/>
              </a:rPr>
              <a:t>容器编排</a:t>
            </a:r>
          </a:p>
          <a:p>
            <a:pPr lvl="0" algn="ctr" rtl="0">
              <a:spcBef>
                <a:spcPts val="0"/>
              </a:spcBef>
              <a:buNone/>
            </a:pPr>
            <a:r>
              <a:rPr lang="en-US" altLang="zh-CN" sz="1500" b="1" dirty="0" smtClean="0">
                <a:solidFill>
                  <a:schemeClr val="accent2"/>
                </a:solidFill>
                <a:latin typeface="Proxima Nova"/>
                <a:ea typeface="Proxima Nova"/>
                <a:cs typeface="Proxima Nova"/>
                <a:sym typeface="Proxima Nova"/>
              </a:rPr>
              <a:t>(</a:t>
            </a:r>
            <a:r>
              <a:rPr lang="en-US" altLang="zh-CN" sz="1500" b="1" dirty="0" err="1" smtClean="0">
                <a:solidFill>
                  <a:schemeClr val="accent2"/>
                </a:solidFill>
                <a:latin typeface="Proxima Nova"/>
                <a:ea typeface="Proxima Nova"/>
                <a:cs typeface="Proxima Nova"/>
                <a:sym typeface="Proxima Nova"/>
              </a:rPr>
              <a:t>CaaS</a:t>
            </a:r>
            <a:r>
              <a:rPr lang="en-US" altLang="zh-CN" sz="1500" b="1" dirty="0" smtClean="0">
                <a:solidFill>
                  <a:schemeClr val="accent2"/>
                </a:solidFill>
                <a:latin typeface="Proxima Nova"/>
                <a:ea typeface="Proxima Nova"/>
                <a:cs typeface="Proxima Nova"/>
                <a:sym typeface="Proxima Nova"/>
              </a:rPr>
              <a:t>)</a:t>
            </a:r>
            <a:endParaRPr lang="en" sz="1500" b="1" dirty="0">
              <a:solidFill>
                <a:schemeClr val="accent2"/>
              </a:solidFill>
              <a:latin typeface="Proxima Nova"/>
              <a:ea typeface="Proxima Nova"/>
              <a:cs typeface="Proxima Nova"/>
              <a:sym typeface="Proxima Nova"/>
            </a:endParaRPr>
          </a:p>
        </p:txBody>
      </p:sp>
      <p:sp>
        <p:nvSpPr>
          <p:cNvPr id="5061" name="Shape 5061"/>
          <p:cNvSpPr txBox="1"/>
          <p:nvPr/>
        </p:nvSpPr>
        <p:spPr>
          <a:xfrm>
            <a:off x="1697843" y="1861116"/>
            <a:ext cx="1810200" cy="312600"/>
          </a:xfrm>
          <a:prstGeom prst="rect">
            <a:avLst/>
          </a:prstGeom>
          <a:noFill/>
          <a:ln>
            <a:noFill/>
          </a:ln>
        </p:spPr>
        <p:txBody>
          <a:bodyPr lIns="91425" tIns="91425" rIns="91425" bIns="91425" anchor="t" anchorCtr="0">
            <a:noAutofit/>
          </a:bodyPr>
          <a:lstStyle/>
          <a:p>
            <a:pPr lvl="0" algn="ctr" rtl="0">
              <a:spcBef>
                <a:spcPts val="0"/>
              </a:spcBef>
              <a:spcAft>
                <a:spcPts val="800"/>
              </a:spcAft>
              <a:buNone/>
            </a:pPr>
            <a:r>
              <a:rPr lang="zh-CN" altLang="en-US" sz="1100" dirty="0" smtClean="0">
                <a:solidFill>
                  <a:schemeClr val="accent2"/>
                </a:solidFill>
                <a:latin typeface="Proxima Nova"/>
                <a:ea typeface="Proxima Nova"/>
                <a:cs typeface="Proxima Nova"/>
                <a:sym typeface="Proxima Nova"/>
              </a:rPr>
              <a:t>容器调度</a:t>
            </a:r>
            <a:endParaRPr lang="en" sz="1100" dirty="0">
              <a:solidFill>
                <a:schemeClr val="accent2"/>
              </a:solidFill>
              <a:latin typeface="Proxima Nova"/>
              <a:ea typeface="Proxima Nova"/>
              <a:cs typeface="Proxima Nova"/>
              <a:sym typeface="Proxima Nova"/>
            </a:endParaRPr>
          </a:p>
          <a:p>
            <a:pPr lvl="0" algn="ctr" rtl="0">
              <a:spcBef>
                <a:spcPts val="0"/>
              </a:spcBef>
              <a:spcAft>
                <a:spcPts val="800"/>
              </a:spcAft>
              <a:buNone/>
            </a:pPr>
            <a:r>
              <a:rPr lang="zh-CN" altLang="en-US" sz="1100" dirty="0" smtClean="0">
                <a:solidFill>
                  <a:schemeClr val="accent2"/>
                </a:solidFill>
                <a:latin typeface="Proxima Nova"/>
                <a:ea typeface="Proxima Nova"/>
                <a:cs typeface="Proxima Nova"/>
                <a:sym typeface="Proxima Nova"/>
              </a:rPr>
              <a:t>网络、路由、日志、监控</a:t>
            </a:r>
            <a:endParaRPr lang="en" sz="1100" dirty="0">
              <a:solidFill>
                <a:schemeClr val="accent2"/>
              </a:solidFill>
              <a:latin typeface="Proxima Nova"/>
              <a:ea typeface="Proxima Nova"/>
              <a:cs typeface="Proxima Nova"/>
              <a:sym typeface="Proxima Nova"/>
            </a:endParaRPr>
          </a:p>
          <a:p>
            <a:pPr lvl="0" algn="ctr" rtl="0">
              <a:spcBef>
                <a:spcPts val="0"/>
              </a:spcBef>
              <a:spcAft>
                <a:spcPts val="800"/>
              </a:spcAft>
              <a:buNone/>
            </a:pPr>
            <a:endParaRPr sz="1100" dirty="0">
              <a:solidFill>
                <a:schemeClr val="accent2"/>
              </a:solidFill>
              <a:latin typeface="Proxima Nova"/>
              <a:ea typeface="Proxima Nova"/>
              <a:cs typeface="Proxima Nova"/>
              <a:sym typeface="Proxima Nova"/>
            </a:endParaRPr>
          </a:p>
          <a:p>
            <a:pPr lvl="0" algn="ctr" rtl="0">
              <a:spcBef>
                <a:spcPts val="0"/>
              </a:spcBef>
              <a:spcAft>
                <a:spcPts val="800"/>
              </a:spcAft>
              <a:buNone/>
            </a:pPr>
            <a:endParaRPr sz="1100" dirty="0">
              <a:solidFill>
                <a:schemeClr val="accent2"/>
              </a:solidFill>
              <a:latin typeface="Proxima Nova"/>
              <a:ea typeface="Proxima Nova"/>
              <a:cs typeface="Proxima Nova"/>
              <a:sym typeface="Proxima Nova"/>
            </a:endParaRPr>
          </a:p>
        </p:txBody>
      </p:sp>
      <p:sp>
        <p:nvSpPr>
          <p:cNvPr id="5062" name="Shape 5062"/>
          <p:cNvSpPr/>
          <p:nvPr/>
        </p:nvSpPr>
        <p:spPr>
          <a:xfrm>
            <a:off x="1766583" y="1322577"/>
            <a:ext cx="1672800" cy="292199"/>
          </a:xfrm>
          <a:prstGeom prst="roundRect">
            <a:avLst>
              <a:gd name="adj" fmla="val 50000"/>
            </a:avLst>
          </a:prstGeom>
          <a:noFill/>
          <a:ln>
            <a:noFill/>
          </a:ln>
        </p:spPr>
        <p:txBody>
          <a:bodyPr lIns="91425" tIns="45700" rIns="91425" bIns="45700" anchor="ctr" anchorCtr="0">
            <a:noAutofit/>
          </a:bodyPr>
          <a:lstStyle/>
          <a:p>
            <a:pPr marL="0" marR="0" lvl="0" indent="0" algn="ctr" rtl="0">
              <a:spcBef>
                <a:spcPts val="0"/>
              </a:spcBef>
              <a:buSzPct val="25000"/>
              <a:buNone/>
            </a:pPr>
            <a:r>
              <a:rPr lang="en" sz="1100" b="1" dirty="0" smtClean="0">
                <a:solidFill>
                  <a:srgbClr val="0B223F"/>
                </a:solidFill>
                <a:latin typeface="Proxima Nova"/>
                <a:ea typeface="Proxima Nova"/>
                <a:cs typeface="Proxima Nova"/>
                <a:sym typeface="Proxima Nova"/>
              </a:rPr>
              <a:t>CONTAINER</a:t>
            </a:r>
          </a:p>
          <a:p>
            <a:pPr marL="0" marR="0" lvl="0" indent="0" algn="ctr" rtl="0">
              <a:spcBef>
                <a:spcPts val="0"/>
              </a:spcBef>
              <a:buSzPct val="25000"/>
              <a:buNone/>
            </a:pPr>
            <a:r>
              <a:rPr lang="en" sz="1100" b="1" dirty="0" smtClean="0">
                <a:solidFill>
                  <a:srgbClr val="0B223F"/>
                </a:solidFill>
                <a:latin typeface="Proxima Nova"/>
                <a:ea typeface="Proxima Nova"/>
                <a:cs typeface="Proxima Nova"/>
                <a:sym typeface="Proxima Nova"/>
              </a:rPr>
              <a:t>(Kubernetes)</a:t>
            </a:r>
            <a:endParaRPr lang="en" sz="1100" b="1" dirty="0">
              <a:solidFill>
                <a:srgbClr val="0B223F"/>
              </a:solidFill>
              <a:latin typeface="Proxima Nova"/>
              <a:ea typeface="Proxima Nova"/>
              <a:cs typeface="Proxima Nova"/>
              <a:sym typeface="Proxima Nova"/>
            </a:endParaRPr>
          </a:p>
        </p:txBody>
      </p:sp>
      <p:cxnSp>
        <p:nvCxnSpPr>
          <p:cNvPr id="5063" name="Shape 5063"/>
          <p:cNvCxnSpPr/>
          <p:nvPr/>
        </p:nvCxnSpPr>
        <p:spPr>
          <a:xfrm rot="10800000">
            <a:off x="364550" y="1215648"/>
            <a:ext cx="8428500" cy="0"/>
          </a:xfrm>
          <a:prstGeom prst="straightConnector1">
            <a:avLst/>
          </a:prstGeom>
          <a:noFill/>
          <a:ln w="9525" cap="flat" cmpd="sng">
            <a:solidFill>
              <a:schemeClr val="lt1"/>
            </a:solidFill>
            <a:prstDash val="dot"/>
            <a:round/>
            <a:headEnd type="none" w="med" len="med"/>
            <a:tailEnd type="none" w="med" len="med"/>
          </a:ln>
        </p:spPr>
      </p:cxnSp>
      <p:sp>
        <p:nvSpPr>
          <p:cNvPr id="5064" name="Shape 5064"/>
          <p:cNvSpPr txBox="1">
            <a:spLocks noGrp="1"/>
          </p:cNvSpPr>
          <p:nvPr>
            <p:ph type="title"/>
          </p:nvPr>
        </p:nvSpPr>
        <p:spPr>
          <a:xfrm>
            <a:off x="253550" y="-2174"/>
            <a:ext cx="8663100" cy="557700"/>
          </a:xfrm>
          <a:prstGeom prst="rect">
            <a:avLst/>
          </a:prstGeom>
          <a:noFill/>
          <a:ln>
            <a:noFill/>
          </a:ln>
        </p:spPr>
        <p:txBody>
          <a:bodyPr lIns="45675" tIns="45675" rIns="45675" bIns="45675" anchor="t" anchorCtr="0">
            <a:noAutofit/>
          </a:bodyPr>
          <a:lstStyle/>
          <a:p>
            <a:pPr algn="ctr">
              <a:buClr>
                <a:srgbClr val="666666"/>
              </a:buClr>
              <a:buSzPct val="25000"/>
              <a:buFont typeface="Proxima Nova"/>
            </a:pPr>
            <a:r>
              <a:rPr lang="en-US" altLang="zh-CN" sz="2400" dirty="0" err="1" smtClean="0">
                <a:solidFill>
                  <a:schemeClr val="accent1">
                    <a:lumMod val="50000"/>
                  </a:schemeClr>
                </a:solidFill>
                <a:latin typeface="黑体" panose="02010609060101010101" pitchFamily="49" charset="-122"/>
                <a:ea typeface="黑体" panose="02010609060101010101" pitchFamily="49" charset="-122"/>
                <a:sym typeface="Arial"/>
              </a:rPr>
              <a:t>CaaS</a:t>
            </a:r>
            <a:r>
              <a:rPr lang="en-US" altLang="zh-CN" sz="2400" dirty="0" smtClean="0">
                <a:solidFill>
                  <a:schemeClr val="accent1">
                    <a:lumMod val="50000"/>
                  </a:schemeClr>
                </a:solidFill>
                <a:latin typeface="黑体" panose="02010609060101010101" pitchFamily="49" charset="-122"/>
                <a:ea typeface="黑体" panose="02010609060101010101" pitchFamily="49" charset="-122"/>
                <a:sym typeface="Arial"/>
              </a:rPr>
              <a:t> </a:t>
            </a:r>
            <a:r>
              <a:rPr lang="en-US" altLang="zh-CN" sz="2400" dirty="0" err="1" smtClean="0">
                <a:solidFill>
                  <a:schemeClr val="accent1">
                    <a:lumMod val="50000"/>
                  </a:schemeClr>
                </a:solidFill>
                <a:latin typeface="黑体" panose="02010609060101010101" pitchFamily="49" charset="-122"/>
                <a:ea typeface="黑体" panose="02010609060101010101" pitchFamily="49" charset="-122"/>
                <a:sym typeface="Arial"/>
              </a:rPr>
              <a:t>vs</a:t>
            </a:r>
            <a:r>
              <a:rPr lang="en-US" altLang="zh-CN" sz="2400" dirty="0" smtClean="0">
                <a:solidFill>
                  <a:schemeClr val="accent1">
                    <a:lumMod val="50000"/>
                  </a:schemeClr>
                </a:solidFill>
                <a:latin typeface="黑体" panose="02010609060101010101" pitchFamily="49" charset="-122"/>
                <a:ea typeface="黑体" panose="02010609060101010101" pitchFamily="49" charset="-122"/>
                <a:sym typeface="Arial"/>
              </a:rPr>
              <a:t> </a:t>
            </a:r>
            <a:r>
              <a:rPr lang="en-US" altLang="zh-CN" sz="2400" dirty="0" err="1" smtClean="0">
                <a:solidFill>
                  <a:schemeClr val="accent1">
                    <a:lumMod val="50000"/>
                  </a:schemeClr>
                </a:solidFill>
                <a:latin typeface="黑体" panose="02010609060101010101" pitchFamily="49" charset="-122"/>
                <a:ea typeface="黑体" panose="02010609060101010101" pitchFamily="49" charset="-122"/>
                <a:sym typeface="Arial"/>
              </a:rPr>
              <a:t>aPaaS</a:t>
            </a:r>
            <a:r>
              <a:rPr lang="en-US" altLang="zh-CN" sz="2400" dirty="0" smtClean="0">
                <a:solidFill>
                  <a:schemeClr val="accent1">
                    <a:lumMod val="50000"/>
                  </a:schemeClr>
                </a:solidFill>
                <a:latin typeface="黑体" panose="02010609060101010101" pitchFamily="49" charset="-122"/>
                <a:ea typeface="黑体" panose="02010609060101010101" pitchFamily="49" charset="-122"/>
                <a:sym typeface="Arial"/>
              </a:rPr>
              <a:t> </a:t>
            </a:r>
            <a:r>
              <a:rPr lang="en-US" altLang="zh-CN" sz="2400" dirty="0" err="1" smtClean="0">
                <a:solidFill>
                  <a:schemeClr val="accent1">
                    <a:lumMod val="50000"/>
                  </a:schemeClr>
                </a:solidFill>
                <a:latin typeface="黑体" panose="02010609060101010101" pitchFamily="49" charset="-122"/>
                <a:ea typeface="黑体" panose="02010609060101010101" pitchFamily="49" charset="-122"/>
                <a:sym typeface="Arial"/>
              </a:rPr>
              <a:t>vs</a:t>
            </a:r>
            <a:r>
              <a:rPr lang="en-US" altLang="zh-CN" sz="2400" dirty="0" smtClean="0">
                <a:solidFill>
                  <a:schemeClr val="accent1">
                    <a:lumMod val="50000"/>
                  </a:schemeClr>
                </a:solidFill>
                <a:latin typeface="黑体" panose="02010609060101010101" pitchFamily="49" charset="-122"/>
                <a:ea typeface="黑体" panose="02010609060101010101" pitchFamily="49" charset="-122"/>
                <a:sym typeface="Arial"/>
              </a:rPr>
              <a:t> </a:t>
            </a:r>
            <a:r>
              <a:rPr lang="en-US" altLang="zh-CN" sz="2400" dirty="0" err="1" smtClean="0">
                <a:solidFill>
                  <a:schemeClr val="accent1">
                    <a:lumMod val="50000"/>
                  </a:schemeClr>
                </a:solidFill>
                <a:latin typeface="黑体" panose="02010609060101010101" pitchFamily="49" charset="-122"/>
                <a:ea typeface="黑体" panose="02010609060101010101" pitchFamily="49" charset="-122"/>
                <a:sym typeface="Arial"/>
              </a:rPr>
              <a:t>FaaS</a:t>
            </a:r>
            <a:r>
              <a:rPr lang="en-US" altLang="zh-CN" sz="2400" dirty="0" smtClean="0">
                <a:solidFill>
                  <a:schemeClr val="accent1">
                    <a:lumMod val="50000"/>
                  </a:schemeClr>
                </a:solidFill>
                <a:latin typeface="黑体" panose="02010609060101010101" pitchFamily="49" charset="-122"/>
                <a:ea typeface="黑体" panose="02010609060101010101" pitchFamily="49" charset="-122"/>
                <a:sym typeface="Arial"/>
              </a:rPr>
              <a:t>: Choosing the right platform</a:t>
            </a:r>
            <a:endParaRPr lang="en" sz="2400" b="0" dirty="0">
              <a:solidFill>
                <a:schemeClr val="accent1">
                  <a:lumMod val="50000"/>
                </a:schemeClr>
              </a:solidFill>
              <a:latin typeface="+mn-lt"/>
              <a:ea typeface="黑体" panose="02010609060101010101" pitchFamily="49" charset="-122"/>
              <a:sym typeface="Arial"/>
            </a:endParaRPr>
          </a:p>
        </p:txBody>
      </p:sp>
      <p:cxnSp>
        <p:nvCxnSpPr>
          <p:cNvPr id="5065" name="Shape 5065"/>
          <p:cNvCxnSpPr/>
          <p:nvPr/>
        </p:nvCxnSpPr>
        <p:spPr>
          <a:xfrm rot="10800000">
            <a:off x="364550" y="1731339"/>
            <a:ext cx="8428500" cy="0"/>
          </a:xfrm>
          <a:prstGeom prst="straightConnector1">
            <a:avLst/>
          </a:prstGeom>
          <a:noFill/>
          <a:ln w="9525" cap="flat" cmpd="sng">
            <a:solidFill>
              <a:schemeClr val="lt1"/>
            </a:solidFill>
            <a:prstDash val="dot"/>
            <a:round/>
            <a:headEnd type="none" w="med" len="med"/>
            <a:tailEnd type="none" w="med" len="med"/>
          </a:ln>
        </p:spPr>
      </p:cxnSp>
      <p:sp>
        <p:nvSpPr>
          <p:cNvPr id="5066" name="Shape 5066"/>
          <p:cNvSpPr txBox="1"/>
          <p:nvPr/>
        </p:nvSpPr>
        <p:spPr>
          <a:xfrm>
            <a:off x="262453" y="1205338"/>
            <a:ext cx="1040100" cy="499799"/>
          </a:xfrm>
          <a:prstGeom prst="rect">
            <a:avLst/>
          </a:prstGeom>
          <a:noFill/>
          <a:ln>
            <a:noFill/>
          </a:ln>
        </p:spPr>
        <p:txBody>
          <a:bodyPr lIns="91425" tIns="91425" rIns="91425" bIns="91425" anchor="t" anchorCtr="0">
            <a:noAutofit/>
          </a:bodyPr>
          <a:lstStyle/>
          <a:p>
            <a:pPr lvl="0" rtl="0">
              <a:spcBef>
                <a:spcPts val="0"/>
              </a:spcBef>
              <a:buNone/>
            </a:pPr>
            <a:r>
              <a:rPr lang="zh-CN" altLang="en-US" sz="1200" b="1" dirty="0" smtClean="0">
                <a:solidFill>
                  <a:schemeClr val="dk1"/>
                </a:solidFill>
                <a:latin typeface="Proxima Nova"/>
                <a:ea typeface="Proxima Nova"/>
                <a:cs typeface="Proxima Nova"/>
                <a:sym typeface="Proxima Nova"/>
              </a:rPr>
              <a:t>开发者交付</a:t>
            </a:r>
            <a:endParaRPr lang="en" sz="1200" dirty="0">
              <a:solidFill>
                <a:schemeClr val="dk1"/>
              </a:solidFill>
              <a:latin typeface="Proxima Nova"/>
              <a:ea typeface="Proxima Nova"/>
              <a:cs typeface="Proxima Nova"/>
              <a:sym typeface="Proxima Nova"/>
            </a:endParaRPr>
          </a:p>
        </p:txBody>
      </p:sp>
      <p:sp>
        <p:nvSpPr>
          <p:cNvPr id="5067" name="Shape 5067"/>
          <p:cNvSpPr txBox="1"/>
          <p:nvPr/>
        </p:nvSpPr>
        <p:spPr>
          <a:xfrm>
            <a:off x="262453" y="1758363"/>
            <a:ext cx="1040100" cy="499800"/>
          </a:xfrm>
          <a:prstGeom prst="rect">
            <a:avLst/>
          </a:prstGeom>
          <a:noFill/>
          <a:ln>
            <a:noFill/>
          </a:ln>
        </p:spPr>
        <p:txBody>
          <a:bodyPr lIns="91425" tIns="91425" rIns="91425" bIns="91425" anchor="t" anchorCtr="0">
            <a:noAutofit/>
          </a:bodyPr>
          <a:lstStyle/>
          <a:p>
            <a:pPr lvl="0" rtl="0">
              <a:spcBef>
                <a:spcPts val="0"/>
              </a:spcBef>
              <a:buNone/>
            </a:pPr>
            <a:r>
              <a:rPr lang="zh-CN" altLang="en-US" sz="1200" b="1" dirty="0" smtClean="0">
                <a:solidFill>
                  <a:schemeClr val="dk1"/>
                </a:solidFill>
                <a:latin typeface="Proxima Nova"/>
                <a:ea typeface="Proxima Nova"/>
                <a:cs typeface="Proxima Nova"/>
                <a:sym typeface="Proxima Nova"/>
              </a:rPr>
              <a:t>平台功能</a:t>
            </a:r>
            <a:endParaRPr lang="en" sz="1200" dirty="0">
              <a:solidFill>
                <a:schemeClr val="dk1"/>
              </a:solidFill>
              <a:latin typeface="Proxima Nova"/>
              <a:ea typeface="Proxima Nova"/>
              <a:cs typeface="Proxima Nova"/>
              <a:sym typeface="Proxima Nova"/>
            </a:endParaRPr>
          </a:p>
        </p:txBody>
      </p:sp>
      <p:sp>
        <p:nvSpPr>
          <p:cNvPr id="5068" name="Shape 5068"/>
          <p:cNvSpPr txBox="1"/>
          <p:nvPr/>
        </p:nvSpPr>
        <p:spPr>
          <a:xfrm>
            <a:off x="4088855" y="555602"/>
            <a:ext cx="1672800" cy="499800"/>
          </a:xfrm>
          <a:prstGeom prst="rect">
            <a:avLst/>
          </a:prstGeom>
          <a:noFill/>
          <a:ln>
            <a:noFill/>
          </a:ln>
        </p:spPr>
        <p:txBody>
          <a:bodyPr lIns="91425" tIns="91425" rIns="91425" bIns="91425" anchor="t" anchorCtr="0">
            <a:noAutofit/>
          </a:bodyPr>
          <a:lstStyle/>
          <a:p>
            <a:pPr lvl="0" algn="ctr" rtl="0">
              <a:spcBef>
                <a:spcPts val="0"/>
              </a:spcBef>
              <a:buNone/>
            </a:pPr>
            <a:r>
              <a:rPr lang="zh-CN" altLang="en-US" sz="1500" b="1" dirty="0" smtClean="0">
                <a:solidFill>
                  <a:schemeClr val="accent3"/>
                </a:solidFill>
                <a:latin typeface="Proxima Nova"/>
                <a:ea typeface="Proxima Nova"/>
                <a:cs typeface="Proxima Nova"/>
                <a:sym typeface="Proxima Nova"/>
              </a:rPr>
              <a:t>应用</a:t>
            </a:r>
            <a:r>
              <a:rPr lang="zh-CN" altLang="en-US" sz="1500" b="1" dirty="0" smtClean="0">
                <a:solidFill>
                  <a:schemeClr val="accent3"/>
                </a:solidFill>
                <a:latin typeface="Proxima Nova"/>
                <a:ea typeface="Proxima Nova"/>
                <a:cs typeface="Proxima Nova"/>
                <a:sym typeface="Proxima Nova"/>
              </a:rPr>
              <a:t>平台</a:t>
            </a:r>
          </a:p>
          <a:p>
            <a:pPr lvl="0" algn="ctr" rtl="0">
              <a:spcBef>
                <a:spcPts val="0"/>
              </a:spcBef>
              <a:buNone/>
            </a:pPr>
            <a:r>
              <a:rPr lang="en-US" altLang="zh-CN" sz="1500" b="1" dirty="0" smtClean="0">
                <a:solidFill>
                  <a:schemeClr val="accent3"/>
                </a:solidFill>
                <a:latin typeface="Proxima Nova"/>
                <a:ea typeface="Proxima Nova"/>
                <a:cs typeface="Proxima Nova"/>
                <a:sym typeface="Proxima Nova"/>
              </a:rPr>
              <a:t>(</a:t>
            </a:r>
            <a:r>
              <a:rPr lang="en-US" altLang="zh-CN" sz="1500" b="1" dirty="0" err="1" smtClean="0">
                <a:solidFill>
                  <a:schemeClr val="accent3"/>
                </a:solidFill>
                <a:latin typeface="Proxima Nova"/>
                <a:ea typeface="Proxima Nova"/>
                <a:cs typeface="Proxima Nova"/>
                <a:sym typeface="Proxima Nova"/>
              </a:rPr>
              <a:t>PaaS</a:t>
            </a:r>
            <a:r>
              <a:rPr lang="en-US" altLang="zh-CN" sz="1500" b="1" dirty="0" smtClean="0">
                <a:solidFill>
                  <a:schemeClr val="accent3"/>
                </a:solidFill>
                <a:latin typeface="Proxima Nova"/>
                <a:ea typeface="Proxima Nova"/>
                <a:cs typeface="Proxima Nova"/>
                <a:sym typeface="Proxima Nova"/>
              </a:rPr>
              <a:t>/</a:t>
            </a:r>
            <a:r>
              <a:rPr lang="en-US" altLang="zh-CN" sz="1500" b="1" dirty="0" err="1" smtClean="0">
                <a:solidFill>
                  <a:schemeClr val="accent3"/>
                </a:solidFill>
                <a:latin typeface="Proxima Nova"/>
                <a:ea typeface="Proxima Nova"/>
                <a:cs typeface="Proxima Nova"/>
                <a:sym typeface="Proxima Nova"/>
              </a:rPr>
              <a:t>aPaaS</a:t>
            </a:r>
            <a:r>
              <a:rPr lang="en-US" altLang="zh-CN" sz="1500" b="1" dirty="0" smtClean="0">
                <a:solidFill>
                  <a:schemeClr val="accent3"/>
                </a:solidFill>
                <a:latin typeface="Proxima Nova"/>
                <a:ea typeface="Proxima Nova"/>
                <a:cs typeface="Proxima Nova"/>
                <a:sym typeface="Proxima Nova"/>
              </a:rPr>
              <a:t>)</a:t>
            </a:r>
            <a:endParaRPr lang="en" sz="1500" b="1" dirty="0">
              <a:solidFill>
                <a:schemeClr val="accent3"/>
              </a:solidFill>
              <a:latin typeface="Proxima Nova"/>
              <a:ea typeface="Proxima Nova"/>
              <a:cs typeface="Proxima Nova"/>
              <a:sym typeface="Proxima Nova"/>
            </a:endParaRPr>
          </a:p>
        </p:txBody>
      </p:sp>
      <p:sp>
        <p:nvSpPr>
          <p:cNvPr id="5069" name="Shape 5069"/>
          <p:cNvSpPr/>
          <p:nvPr/>
        </p:nvSpPr>
        <p:spPr>
          <a:xfrm>
            <a:off x="4088908" y="1322589"/>
            <a:ext cx="1672800" cy="292199"/>
          </a:xfrm>
          <a:prstGeom prst="roundRect">
            <a:avLst>
              <a:gd name="adj" fmla="val 50000"/>
            </a:avLst>
          </a:prstGeom>
          <a:noFill/>
          <a:ln>
            <a:noFill/>
          </a:ln>
        </p:spPr>
        <p:txBody>
          <a:bodyPr lIns="91425" tIns="45700" rIns="91425" bIns="45700" anchor="ctr" anchorCtr="0">
            <a:noAutofit/>
          </a:bodyPr>
          <a:lstStyle/>
          <a:p>
            <a:pPr marL="0" marR="0" lvl="0" indent="0" algn="ctr" rtl="0">
              <a:spcBef>
                <a:spcPts val="0"/>
              </a:spcBef>
              <a:buSzPct val="25000"/>
              <a:buNone/>
            </a:pPr>
            <a:r>
              <a:rPr lang="en" sz="1100" b="1" dirty="0" smtClean="0">
                <a:solidFill>
                  <a:srgbClr val="0B223F"/>
                </a:solidFill>
                <a:latin typeface="Proxima Nova"/>
                <a:ea typeface="Proxima Nova"/>
                <a:cs typeface="Proxima Nova"/>
                <a:sym typeface="Proxima Nova"/>
              </a:rPr>
              <a:t>APPLICATION</a:t>
            </a:r>
          </a:p>
          <a:p>
            <a:pPr marL="0" marR="0" lvl="0" indent="0" algn="ctr" rtl="0">
              <a:spcBef>
                <a:spcPts val="0"/>
              </a:spcBef>
              <a:buSzPct val="25000"/>
              <a:buNone/>
            </a:pPr>
            <a:r>
              <a:rPr lang="en" sz="1100" b="1" dirty="0" smtClean="0">
                <a:solidFill>
                  <a:srgbClr val="0B223F"/>
                </a:solidFill>
                <a:latin typeface="Proxima Nova"/>
                <a:ea typeface="Proxima Nova"/>
                <a:cs typeface="Proxima Nova"/>
                <a:sym typeface="Proxima Nova"/>
              </a:rPr>
              <a:t>ERT</a:t>
            </a:r>
            <a:endParaRPr lang="en" sz="1100" b="1" dirty="0">
              <a:solidFill>
                <a:srgbClr val="0B223F"/>
              </a:solidFill>
              <a:latin typeface="Proxima Nova"/>
              <a:ea typeface="Proxima Nova"/>
              <a:cs typeface="Proxima Nova"/>
              <a:sym typeface="Proxima Nova"/>
            </a:endParaRPr>
          </a:p>
        </p:txBody>
      </p:sp>
      <p:sp>
        <p:nvSpPr>
          <p:cNvPr id="5070" name="Shape 5070"/>
          <p:cNvSpPr/>
          <p:nvPr/>
        </p:nvSpPr>
        <p:spPr>
          <a:xfrm>
            <a:off x="3977250" y="1852263"/>
            <a:ext cx="1922700" cy="405900"/>
          </a:xfrm>
          <a:prstGeom prst="roundRect">
            <a:avLst>
              <a:gd name="adj" fmla="val 10512"/>
            </a:avLst>
          </a:prstGeom>
          <a:solidFill>
            <a:srgbClr val="009FDF">
              <a:alpha val="14620"/>
            </a:srgbClr>
          </a:solidFill>
          <a:ln w="9525" cap="rnd" cmpd="sng">
            <a:solidFill>
              <a:srgbClr val="128DD3"/>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zh-CN" altLang="en-US" sz="1100" b="1" dirty="0" smtClean="0">
                <a:solidFill>
                  <a:schemeClr val="accent2"/>
                </a:solidFill>
                <a:latin typeface="Proxima Nova"/>
                <a:ea typeface="Proxima Nova"/>
                <a:cs typeface="Proxima Nova"/>
                <a:sym typeface="Proxima Nova"/>
              </a:rPr>
              <a:t>容器编排</a:t>
            </a:r>
            <a:endParaRPr lang="en" sz="1100" b="1" dirty="0">
              <a:solidFill>
                <a:schemeClr val="accent2"/>
              </a:solidFill>
              <a:latin typeface="Proxima Nova"/>
              <a:ea typeface="Proxima Nova"/>
              <a:cs typeface="Proxima Nova"/>
              <a:sym typeface="Proxima Nova"/>
            </a:endParaRPr>
          </a:p>
        </p:txBody>
      </p:sp>
      <p:sp>
        <p:nvSpPr>
          <p:cNvPr id="5071" name="Shape 5071"/>
          <p:cNvSpPr/>
          <p:nvPr/>
        </p:nvSpPr>
        <p:spPr>
          <a:xfrm>
            <a:off x="4819025" y="2223761"/>
            <a:ext cx="214500" cy="214500"/>
          </a:xfrm>
          <a:prstGeom prst="mathPlus">
            <a:avLst>
              <a:gd name="adj1" fmla="val 23520"/>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5072" name="Shape 5072"/>
          <p:cNvSpPr txBox="1"/>
          <p:nvPr/>
        </p:nvSpPr>
        <p:spPr>
          <a:xfrm>
            <a:off x="6412155" y="555602"/>
            <a:ext cx="1672800" cy="499800"/>
          </a:xfrm>
          <a:prstGeom prst="rect">
            <a:avLst/>
          </a:prstGeom>
          <a:noFill/>
          <a:ln>
            <a:noFill/>
          </a:ln>
        </p:spPr>
        <p:txBody>
          <a:bodyPr lIns="91425" tIns="91425" rIns="91425" bIns="91425" anchor="t" anchorCtr="0">
            <a:noAutofit/>
          </a:bodyPr>
          <a:lstStyle/>
          <a:p>
            <a:pPr lvl="0" algn="ctr" rtl="0">
              <a:spcBef>
                <a:spcPts val="0"/>
              </a:spcBef>
              <a:buNone/>
            </a:pPr>
            <a:r>
              <a:rPr lang="en-US" sz="1500" b="1" dirty="0" smtClean="0">
                <a:solidFill>
                  <a:schemeClr val="accent4"/>
                </a:solidFill>
                <a:latin typeface="Proxima Nova"/>
                <a:ea typeface="Proxima Nova"/>
                <a:cs typeface="Proxima Nova"/>
                <a:sym typeface="Proxima Nova"/>
              </a:rPr>
              <a:t>无服务器计算</a:t>
            </a:r>
            <a:r>
              <a:rPr lang="en-US" sz="1500" b="1" dirty="0">
                <a:solidFill>
                  <a:schemeClr val="accent4"/>
                </a:solidFill>
                <a:latin typeface="Proxima Nova"/>
                <a:ea typeface="Proxima Nova"/>
                <a:cs typeface="Proxima Nova"/>
                <a:sym typeface="Proxima Nova"/>
              </a:rPr>
              <a:t>（</a:t>
            </a:r>
            <a:r>
              <a:rPr lang="en" sz="1500" b="1" dirty="0" smtClean="0">
                <a:solidFill>
                  <a:schemeClr val="accent4"/>
                </a:solidFill>
                <a:latin typeface="Proxima Nova"/>
                <a:ea typeface="Proxima Nova"/>
                <a:cs typeface="Proxima Nova"/>
                <a:sym typeface="Proxima Nova"/>
              </a:rPr>
              <a:t>Serverless</a:t>
            </a:r>
            <a:r>
              <a:rPr lang="en-US" sz="1500" b="1" dirty="0" smtClean="0">
                <a:solidFill>
                  <a:schemeClr val="accent4"/>
                </a:solidFill>
                <a:latin typeface="Proxima Nova"/>
                <a:ea typeface="Proxima Nova"/>
                <a:cs typeface="Proxima Nova"/>
                <a:sym typeface="Proxima Nova"/>
              </a:rPr>
              <a:t>）</a:t>
            </a:r>
            <a:endParaRPr lang="en" sz="1500" b="1" dirty="0">
              <a:solidFill>
                <a:schemeClr val="accent4"/>
              </a:solidFill>
              <a:latin typeface="Proxima Nova"/>
              <a:ea typeface="Proxima Nova"/>
              <a:cs typeface="Proxima Nova"/>
              <a:sym typeface="Proxima Nova"/>
            </a:endParaRPr>
          </a:p>
        </p:txBody>
      </p:sp>
      <p:sp>
        <p:nvSpPr>
          <p:cNvPr id="5073" name="Shape 5073"/>
          <p:cNvSpPr/>
          <p:nvPr/>
        </p:nvSpPr>
        <p:spPr>
          <a:xfrm>
            <a:off x="6274125" y="1322589"/>
            <a:ext cx="1810883" cy="292199"/>
          </a:xfrm>
          <a:prstGeom prst="roundRect">
            <a:avLst>
              <a:gd name="adj" fmla="val 50000"/>
            </a:avLst>
          </a:prstGeom>
          <a:noFill/>
          <a:ln>
            <a:noFill/>
          </a:ln>
        </p:spPr>
        <p:txBody>
          <a:bodyPr lIns="91425" tIns="45700" rIns="91425" bIns="45700" anchor="ctr" anchorCtr="0">
            <a:noAutofit/>
          </a:bodyPr>
          <a:lstStyle/>
          <a:p>
            <a:pPr marL="0" marR="0" lvl="0" indent="0" algn="ctr" rtl="0">
              <a:spcBef>
                <a:spcPts val="0"/>
              </a:spcBef>
              <a:buSzPct val="25000"/>
              <a:buNone/>
            </a:pPr>
            <a:r>
              <a:rPr lang="en" sz="1100" b="1" dirty="0" smtClean="0">
                <a:solidFill>
                  <a:srgbClr val="0B223F"/>
                </a:solidFill>
                <a:latin typeface="Proxima Nova"/>
                <a:ea typeface="Proxima Nova"/>
                <a:cs typeface="Proxima Nova"/>
                <a:sym typeface="Proxima Nova"/>
              </a:rPr>
              <a:t>FUNCTION</a:t>
            </a:r>
          </a:p>
          <a:p>
            <a:pPr marL="0" marR="0" lvl="0" indent="0" algn="ctr" rtl="0">
              <a:spcBef>
                <a:spcPts val="0"/>
              </a:spcBef>
              <a:buSzPct val="25000"/>
              <a:buNone/>
            </a:pPr>
            <a:r>
              <a:rPr lang="en" sz="1100" b="1" dirty="0" smtClean="0">
                <a:solidFill>
                  <a:srgbClr val="0B223F"/>
                </a:solidFill>
                <a:latin typeface="Proxima Nova"/>
                <a:ea typeface="Proxima Nova"/>
                <a:cs typeface="Proxima Nova"/>
                <a:sym typeface="Proxima Nova"/>
              </a:rPr>
              <a:t>Spring Cloud Function</a:t>
            </a:r>
            <a:endParaRPr lang="en" sz="1100" b="1" dirty="0">
              <a:solidFill>
                <a:srgbClr val="0B223F"/>
              </a:solidFill>
              <a:latin typeface="Proxima Nova"/>
              <a:ea typeface="Proxima Nova"/>
              <a:cs typeface="Proxima Nova"/>
              <a:sym typeface="Proxima Nova"/>
            </a:endParaRPr>
          </a:p>
        </p:txBody>
      </p:sp>
      <p:sp>
        <p:nvSpPr>
          <p:cNvPr id="5074" name="Shape 5074"/>
          <p:cNvSpPr/>
          <p:nvPr/>
        </p:nvSpPr>
        <p:spPr>
          <a:xfrm>
            <a:off x="6307450" y="1852263"/>
            <a:ext cx="1922700" cy="405900"/>
          </a:xfrm>
          <a:prstGeom prst="roundRect">
            <a:avLst>
              <a:gd name="adj" fmla="val 10512"/>
            </a:avLst>
          </a:prstGeom>
          <a:solidFill>
            <a:srgbClr val="0066AB">
              <a:alpha val="14229"/>
            </a:srgbClr>
          </a:solidFill>
          <a:ln w="9525" cap="rnd" cmpd="sng">
            <a:solidFill>
              <a:srgbClr val="0066AB"/>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1100" b="1">
                <a:solidFill>
                  <a:schemeClr val="accent3"/>
                </a:solidFill>
                <a:latin typeface="Proxima Nova"/>
                <a:ea typeface="Proxima Nova"/>
                <a:cs typeface="Proxima Nova"/>
                <a:sym typeface="Proxima Nova"/>
              </a:rPr>
              <a:t>Application Platform</a:t>
            </a:r>
          </a:p>
        </p:txBody>
      </p:sp>
      <p:sp>
        <p:nvSpPr>
          <p:cNvPr id="5075" name="Shape 5075"/>
          <p:cNvSpPr/>
          <p:nvPr/>
        </p:nvSpPr>
        <p:spPr>
          <a:xfrm>
            <a:off x="7142350" y="2432895"/>
            <a:ext cx="214500" cy="214500"/>
          </a:xfrm>
          <a:prstGeom prst="mathPlus">
            <a:avLst>
              <a:gd name="adj1" fmla="val 23520"/>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5077" name="Shape 5077"/>
          <p:cNvSpPr/>
          <p:nvPr/>
        </p:nvSpPr>
        <p:spPr>
          <a:xfrm>
            <a:off x="1534206" y="3435846"/>
            <a:ext cx="6854217" cy="1707654"/>
          </a:xfrm>
          <a:prstGeom prst="roundRect">
            <a:avLst>
              <a:gd name="adj" fmla="val 13626"/>
            </a:avLst>
          </a:prstGeom>
          <a:solidFill>
            <a:srgbClr val="CFD5DD">
              <a:alpha val="80000"/>
            </a:srgbClr>
          </a:solidFill>
          <a:ln>
            <a:noFill/>
          </a:ln>
        </p:spPr>
        <p:txBody>
          <a:bodyPr lIns="0" tIns="0" rIns="0" bIns="9125" anchor="ctr" anchorCtr="0">
            <a:noAutofit/>
          </a:bodyPr>
          <a:lstStyle/>
          <a:p>
            <a:pPr marL="0" marR="0" lvl="0" indent="0" algn="ctr" rtl="0">
              <a:spcBef>
                <a:spcPts val="0"/>
              </a:spcBef>
              <a:buSzPct val="25000"/>
              <a:buNone/>
            </a:pPr>
            <a:endParaRPr lang="en" sz="1600" b="1" dirty="0" smtClean="0">
              <a:solidFill>
                <a:schemeClr val="dk1"/>
              </a:solidFill>
              <a:latin typeface="Proxima Nova"/>
              <a:ea typeface="Proxima Nova"/>
              <a:cs typeface="Proxima Nova"/>
              <a:sym typeface="Proxima Nova"/>
            </a:endParaRPr>
          </a:p>
          <a:p>
            <a:pPr marL="0" marR="0" lvl="0" indent="0" algn="ctr" rtl="0">
              <a:spcBef>
                <a:spcPts val="0"/>
              </a:spcBef>
              <a:buSzPct val="25000"/>
              <a:buNone/>
            </a:pPr>
            <a:endParaRPr lang="en" sz="1600" b="1" dirty="0">
              <a:solidFill>
                <a:schemeClr val="dk1"/>
              </a:solidFill>
              <a:latin typeface="Proxima Nova"/>
              <a:ea typeface="Proxima Nova"/>
              <a:cs typeface="Proxima Nova"/>
              <a:sym typeface="Proxima Nova"/>
            </a:endParaRPr>
          </a:p>
          <a:p>
            <a:pPr marL="0" marR="0" lvl="0" indent="0" algn="ctr" rtl="0">
              <a:spcBef>
                <a:spcPts val="0"/>
              </a:spcBef>
              <a:buSzPct val="25000"/>
              <a:buNone/>
            </a:pPr>
            <a:endParaRPr lang="en" sz="1600" b="1" dirty="0" smtClean="0">
              <a:solidFill>
                <a:schemeClr val="dk1"/>
              </a:solidFill>
              <a:latin typeface="Proxima Nova"/>
              <a:ea typeface="Proxima Nova"/>
              <a:cs typeface="Proxima Nova"/>
              <a:sym typeface="Proxima Nova"/>
            </a:endParaRPr>
          </a:p>
          <a:p>
            <a:pPr marL="0" marR="0" lvl="0" indent="0" algn="ctr" rtl="0">
              <a:spcBef>
                <a:spcPts val="0"/>
              </a:spcBef>
              <a:buSzPct val="25000"/>
              <a:buNone/>
            </a:pPr>
            <a:endParaRPr lang="en" sz="1600" b="1" dirty="0">
              <a:solidFill>
                <a:schemeClr val="dk1"/>
              </a:solidFill>
              <a:latin typeface="Proxima Nova"/>
              <a:ea typeface="Proxima Nova"/>
              <a:cs typeface="Proxima Nova"/>
              <a:sym typeface="Proxima Nova"/>
            </a:endParaRPr>
          </a:p>
          <a:p>
            <a:pPr marL="0" marR="0" lvl="0" indent="0" algn="ctr" rtl="0">
              <a:spcBef>
                <a:spcPts val="0"/>
              </a:spcBef>
              <a:buSzPct val="25000"/>
              <a:buNone/>
            </a:pPr>
            <a:endParaRPr lang="en" sz="1600" b="1" dirty="0" smtClean="0">
              <a:solidFill>
                <a:schemeClr val="dk1"/>
              </a:solidFill>
              <a:latin typeface="Proxima Nova"/>
              <a:ea typeface="Proxima Nova"/>
              <a:cs typeface="Proxima Nova"/>
              <a:sym typeface="Proxima Nova"/>
            </a:endParaRPr>
          </a:p>
          <a:p>
            <a:pPr marL="0" marR="0" lvl="0" indent="0" algn="ctr" rtl="0">
              <a:spcBef>
                <a:spcPts val="0"/>
              </a:spcBef>
              <a:buSzPct val="25000"/>
              <a:buNone/>
            </a:pPr>
            <a:endParaRPr lang="en" sz="1600" b="1" dirty="0" smtClean="0">
              <a:solidFill>
                <a:schemeClr val="dk1"/>
              </a:solidFill>
              <a:latin typeface="Proxima Nova"/>
              <a:ea typeface="Proxima Nova"/>
              <a:cs typeface="Proxima Nova"/>
              <a:sym typeface="Proxima Nova"/>
            </a:endParaRPr>
          </a:p>
          <a:p>
            <a:pPr marL="0" marR="0" lvl="0" indent="0" algn="ctr" rtl="0">
              <a:spcBef>
                <a:spcPts val="0"/>
              </a:spcBef>
              <a:buSzPct val="25000"/>
              <a:buNone/>
            </a:pPr>
            <a:r>
              <a:rPr lang="en" sz="1600" b="1" dirty="0" smtClean="0">
                <a:solidFill>
                  <a:srgbClr val="FF0000"/>
                </a:solidFill>
                <a:latin typeface="Proxima Nova"/>
                <a:ea typeface="Proxima Nova"/>
                <a:cs typeface="Proxima Nova"/>
                <a:sym typeface="Proxima Nova"/>
              </a:rPr>
              <a:t>PCF V2</a:t>
            </a:r>
            <a:endParaRPr lang="en" sz="1600" b="1" dirty="0">
              <a:solidFill>
                <a:srgbClr val="FF0000"/>
              </a:solidFill>
              <a:latin typeface="Proxima Nova"/>
              <a:ea typeface="Proxima Nova"/>
              <a:cs typeface="Proxima Nova"/>
              <a:sym typeface="Proxima Nova"/>
            </a:endParaRPr>
          </a:p>
        </p:txBody>
      </p:sp>
      <p:sp>
        <p:nvSpPr>
          <p:cNvPr id="5078" name="Shape 5078"/>
          <p:cNvSpPr txBox="1"/>
          <p:nvPr/>
        </p:nvSpPr>
        <p:spPr>
          <a:xfrm>
            <a:off x="3924300" y="2367777"/>
            <a:ext cx="2028600" cy="312600"/>
          </a:xfrm>
          <a:prstGeom prst="rect">
            <a:avLst/>
          </a:prstGeom>
          <a:noFill/>
          <a:ln>
            <a:noFill/>
          </a:ln>
        </p:spPr>
        <p:txBody>
          <a:bodyPr lIns="91425" tIns="91425" rIns="91425" bIns="91425" anchor="t" anchorCtr="0">
            <a:noAutofit/>
          </a:bodyPr>
          <a:lstStyle/>
          <a:p>
            <a:pPr lvl="0" algn="ctr">
              <a:spcAft>
                <a:spcPts val="600"/>
              </a:spcAft>
            </a:pPr>
            <a:r>
              <a:rPr lang="zh-CN" altLang="en-US" sz="1100" dirty="0" smtClean="0">
                <a:solidFill>
                  <a:schemeClr val="accent3"/>
                </a:solidFill>
                <a:latin typeface="Proxima Nova"/>
                <a:ea typeface="Proxima Nova"/>
                <a:cs typeface="Proxima Nova"/>
                <a:sym typeface="Proxima Nova"/>
              </a:rPr>
              <a:t>容器镜像和构建</a:t>
            </a:r>
            <a:r>
              <a:rPr lang="en-US" altLang="zh-CN" sz="1100" dirty="0" smtClean="0">
                <a:solidFill>
                  <a:schemeClr val="accent3"/>
                </a:solidFill>
                <a:latin typeface="Proxima Nova"/>
                <a:ea typeface="Proxima Nova"/>
                <a:cs typeface="Proxima Nova"/>
                <a:sym typeface="Proxima Nova"/>
              </a:rPr>
              <a:t>\</a:t>
            </a:r>
            <a:r>
              <a:rPr lang="zh-CN" altLang="en-US" sz="1100" dirty="0" smtClean="0">
                <a:solidFill>
                  <a:schemeClr val="accent3"/>
                </a:solidFill>
                <a:latin typeface="Proxima Nova"/>
                <a:ea typeface="Proxima Nova"/>
                <a:cs typeface="Proxima Nova"/>
                <a:sym typeface="Proxima Nova"/>
              </a:rPr>
              <a:t>服务</a:t>
            </a:r>
            <a:r>
              <a:rPr lang="zh-CN" altLang="en-US" sz="1100" dirty="0">
                <a:solidFill>
                  <a:schemeClr val="accent3"/>
                </a:solidFill>
                <a:latin typeface="Proxima Nova"/>
                <a:ea typeface="Proxima Nova"/>
                <a:cs typeface="Proxima Nova"/>
                <a:sym typeface="Proxima Nova"/>
              </a:rPr>
              <a:t>目录</a:t>
            </a:r>
            <a:endParaRPr lang="en" sz="1100" dirty="0">
              <a:solidFill>
                <a:schemeClr val="accent3"/>
              </a:solidFill>
              <a:latin typeface="Proxima Nova"/>
              <a:ea typeface="Proxima Nova"/>
              <a:cs typeface="Proxima Nova"/>
              <a:sym typeface="Proxima Nova"/>
            </a:endParaRPr>
          </a:p>
          <a:p>
            <a:pPr lvl="0" algn="ctr" rtl="0">
              <a:spcBef>
                <a:spcPts val="0"/>
              </a:spcBef>
              <a:spcAft>
                <a:spcPts val="600"/>
              </a:spcAft>
              <a:buNone/>
            </a:pPr>
            <a:r>
              <a:rPr lang="en" sz="1100" dirty="0" smtClean="0">
                <a:solidFill>
                  <a:schemeClr val="accent3"/>
                </a:solidFill>
                <a:latin typeface="Proxima Nova"/>
                <a:ea typeface="Proxima Nova"/>
                <a:cs typeface="Proxima Nova"/>
                <a:sym typeface="Proxima Nova"/>
              </a:rPr>
              <a:t>L7</a:t>
            </a:r>
            <a:r>
              <a:rPr lang="zh-CN" altLang="en-US" sz="1100" dirty="0" smtClean="0">
                <a:solidFill>
                  <a:schemeClr val="accent3"/>
                </a:solidFill>
                <a:latin typeface="Proxima Nova"/>
                <a:ea typeface="Proxima Nova"/>
                <a:cs typeface="Proxima Nova"/>
                <a:sym typeface="Proxima Nova"/>
              </a:rPr>
              <a:t>的网络分发和路由</a:t>
            </a:r>
            <a:endParaRPr lang="en" sz="1100" dirty="0">
              <a:solidFill>
                <a:schemeClr val="accent3"/>
              </a:solidFill>
              <a:latin typeface="Proxima Nova"/>
              <a:ea typeface="Proxima Nova"/>
              <a:cs typeface="Proxima Nova"/>
              <a:sym typeface="Proxima Nova"/>
            </a:endParaRPr>
          </a:p>
          <a:p>
            <a:pPr lvl="0" algn="ctr" rtl="0">
              <a:spcBef>
                <a:spcPts val="0"/>
              </a:spcBef>
              <a:spcAft>
                <a:spcPts val="600"/>
              </a:spcAft>
              <a:buNone/>
            </a:pPr>
            <a:r>
              <a:rPr lang="zh-CN" altLang="en-US" sz="1100" dirty="0" smtClean="0">
                <a:solidFill>
                  <a:schemeClr val="accent3"/>
                </a:solidFill>
                <a:latin typeface="Proxima Nova"/>
                <a:ea typeface="Proxima Nova"/>
                <a:cs typeface="Proxima Nova"/>
                <a:sym typeface="Proxima Nova"/>
              </a:rPr>
              <a:t>日志、监控、监控指标采集</a:t>
            </a:r>
            <a:endParaRPr lang="en-US" altLang="zh-CN" sz="1100" dirty="0" smtClean="0">
              <a:solidFill>
                <a:schemeClr val="accent3"/>
              </a:solidFill>
              <a:latin typeface="Proxima Nova"/>
              <a:ea typeface="Proxima Nova"/>
              <a:cs typeface="Proxima Nova"/>
              <a:sym typeface="Proxima Nova"/>
            </a:endParaRPr>
          </a:p>
          <a:p>
            <a:pPr lvl="0" algn="ctr" rtl="0">
              <a:spcBef>
                <a:spcPts val="0"/>
              </a:spcBef>
              <a:spcAft>
                <a:spcPts val="600"/>
              </a:spcAft>
              <a:buNone/>
            </a:pPr>
            <a:r>
              <a:rPr lang="zh-CN" altLang="en-US" sz="1100" dirty="0" smtClean="0">
                <a:solidFill>
                  <a:schemeClr val="accent3"/>
                </a:solidFill>
                <a:latin typeface="Proxima Nova"/>
                <a:ea typeface="Proxima Nova"/>
                <a:cs typeface="Proxima Nova"/>
                <a:sym typeface="Proxima Nova"/>
              </a:rPr>
              <a:t>租户管理、容量管理、用量</a:t>
            </a:r>
            <a:endParaRPr lang="en" sz="1100" dirty="0">
              <a:solidFill>
                <a:schemeClr val="accent3"/>
              </a:solidFill>
              <a:latin typeface="Proxima Nova"/>
              <a:ea typeface="Proxima Nova"/>
              <a:cs typeface="Proxima Nova"/>
              <a:sym typeface="Proxima Nova"/>
            </a:endParaRPr>
          </a:p>
        </p:txBody>
      </p:sp>
      <p:sp>
        <p:nvSpPr>
          <p:cNvPr id="5079" name="Shape 5079"/>
          <p:cNvSpPr txBox="1"/>
          <p:nvPr/>
        </p:nvSpPr>
        <p:spPr>
          <a:xfrm>
            <a:off x="6234224" y="2604607"/>
            <a:ext cx="2028600" cy="312600"/>
          </a:xfrm>
          <a:prstGeom prst="rect">
            <a:avLst/>
          </a:prstGeom>
          <a:noFill/>
          <a:ln>
            <a:noFill/>
          </a:ln>
        </p:spPr>
        <p:txBody>
          <a:bodyPr lIns="91425" tIns="91425" rIns="91425" bIns="91425" anchor="t" anchorCtr="0">
            <a:noAutofit/>
          </a:bodyPr>
          <a:lstStyle/>
          <a:p>
            <a:pPr lvl="0" algn="ctr" rtl="0">
              <a:spcBef>
                <a:spcPts val="0"/>
              </a:spcBef>
              <a:spcAft>
                <a:spcPts val="600"/>
              </a:spcAft>
              <a:buNone/>
            </a:pPr>
            <a:r>
              <a:rPr lang="zh-CN" altLang="en-US" sz="1100" dirty="0" smtClean="0">
                <a:solidFill>
                  <a:schemeClr val="accent4"/>
                </a:solidFill>
                <a:latin typeface="Proxima Nova"/>
                <a:ea typeface="Proxima Nova"/>
                <a:cs typeface="Proxima Nova"/>
                <a:sym typeface="Proxima Nova"/>
              </a:rPr>
              <a:t>函数</a:t>
            </a:r>
            <a:r>
              <a:rPr lang="en-US" altLang="zh-CN" sz="1100" dirty="0" smtClean="0">
                <a:solidFill>
                  <a:schemeClr val="accent4"/>
                </a:solidFill>
                <a:latin typeface="Proxima Nova"/>
                <a:ea typeface="Proxima Nova"/>
                <a:cs typeface="Proxima Nova"/>
                <a:sym typeface="Proxima Nova"/>
              </a:rPr>
              <a:t>(</a:t>
            </a:r>
            <a:r>
              <a:rPr lang="en" sz="1100" dirty="0" smtClean="0">
                <a:solidFill>
                  <a:schemeClr val="accent4"/>
                </a:solidFill>
                <a:latin typeface="Proxima Nova"/>
                <a:ea typeface="Proxima Nova"/>
                <a:cs typeface="Proxima Nova"/>
                <a:sym typeface="Proxima Nova"/>
              </a:rPr>
              <a:t>Function)</a:t>
            </a:r>
            <a:r>
              <a:rPr lang="zh-CN" altLang="en-US" sz="1100" dirty="0" smtClean="0">
                <a:solidFill>
                  <a:schemeClr val="accent4"/>
                </a:solidFill>
                <a:latin typeface="Proxima Nova"/>
                <a:ea typeface="Proxima Nova"/>
                <a:cs typeface="Proxima Nova"/>
                <a:sym typeface="Proxima Nova"/>
              </a:rPr>
              <a:t>调度</a:t>
            </a:r>
            <a:endParaRPr lang="en" sz="1100" dirty="0">
              <a:solidFill>
                <a:schemeClr val="accent4"/>
              </a:solidFill>
              <a:latin typeface="Proxima Nova"/>
              <a:ea typeface="Proxima Nova"/>
              <a:cs typeface="Proxima Nova"/>
              <a:sym typeface="Proxima Nova"/>
            </a:endParaRPr>
          </a:p>
          <a:p>
            <a:pPr lvl="0" algn="ctr" rtl="0">
              <a:spcBef>
                <a:spcPts val="0"/>
              </a:spcBef>
              <a:spcAft>
                <a:spcPts val="600"/>
              </a:spcAft>
              <a:buNone/>
            </a:pPr>
            <a:r>
              <a:rPr lang="zh-CN" altLang="en-US" sz="1100" dirty="0" smtClean="0">
                <a:solidFill>
                  <a:schemeClr val="accent4"/>
                </a:solidFill>
                <a:latin typeface="Proxima Nova"/>
                <a:ea typeface="Proxima Nova"/>
                <a:cs typeface="Proxima Nova"/>
                <a:sym typeface="Proxima Nova"/>
              </a:rPr>
              <a:t>函数</a:t>
            </a:r>
            <a:r>
              <a:rPr lang="en-US" altLang="zh-CN" sz="1100" dirty="0" smtClean="0">
                <a:solidFill>
                  <a:schemeClr val="accent4"/>
                </a:solidFill>
                <a:latin typeface="Proxima Nova"/>
                <a:ea typeface="Proxima Nova"/>
                <a:cs typeface="Proxima Nova"/>
                <a:sym typeface="Proxima Nova"/>
              </a:rPr>
              <a:t>(</a:t>
            </a:r>
            <a:r>
              <a:rPr lang="en" sz="1100" dirty="0" smtClean="0">
                <a:solidFill>
                  <a:schemeClr val="accent4"/>
                </a:solidFill>
                <a:latin typeface="Proxima Nova"/>
                <a:ea typeface="Proxima Nova"/>
                <a:cs typeface="Proxima Nova"/>
                <a:sym typeface="Proxima Nova"/>
              </a:rPr>
              <a:t>Function)</a:t>
            </a:r>
            <a:r>
              <a:rPr lang="zh-CN" altLang="en-US" sz="1100" dirty="0" smtClean="0">
                <a:solidFill>
                  <a:schemeClr val="accent4"/>
                </a:solidFill>
                <a:latin typeface="Proxima Nova"/>
                <a:ea typeface="Proxima Nova"/>
                <a:cs typeface="Proxima Nova"/>
                <a:sym typeface="Proxima Nova"/>
              </a:rPr>
              <a:t>执行服务</a:t>
            </a:r>
            <a:endParaRPr lang="en" sz="1100" dirty="0">
              <a:solidFill>
                <a:schemeClr val="accent4"/>
              </a:solidFill>
              <a:latin typeface="Proxima Nova"/>
              <a:ea typeface="Proxima Nova"/>
              <a:cs typeface="Proxima Nova"/>
              <a:sym typeface="Proxima Nova"/>
            </a:endParaRPr>
          </a:p>
          <a:p>
            <a:pPr lvl="0" algn="ctr" rtl="0">
              <a:spcBef>
                <a:spcPts val="0"/>
              </a:spcBef>
              <a:spcAft>
                <a:spcPts val="600"/>
              </a:spcAft>
              <a:buNone/>
            </a:pPr>
            <a:endParaRPr sz="1100" dirty="0">
              <a:solidFill>
                <a:schemeClr val="accent4"/>
              </a:solidFill>
              <a:latin typeface="Proxima Nova"/>
              <a:ea typeface="Proxima Nova"/>
              <a:cs typeface="Proxima Nova"/>
              <a:sym typeface="Proxima Nova"/>
            </a:endParaRPr>
          </a:p>
        </p:txBody>
      </p:sp>
      <p:sp>
        <p:nvSpPr>
          <p:cNvPr id="5080" name="Shape 5080"/>
          <p:cNvSpPr/>
          <p:nvPr/>
        </p:nvSpPr>
        <p:spPr>
          <a:xfrm rot="5400000">
            <a:off x="1516975" y="675613"/>
            <a:ext cx="214500" cy="180000"/>
          </a:xfrm>
          <a:prstGeom prst="triangle">
            <a:avLst>
              <a:gd name="adj" fmla="val 56256"/>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5081" name="Shape 5081"/>
          <p:cNvSpPr/>
          <p:nvPr/>
        </p:nvSpPr>
        <p:spPr>
          <a:xfrm rot="5400000">
            <a:off x="3841925" y="675613"/>
            <a:ext cx="214500" cy="180000"/>
          </a:xfrm>
          <a:prstGeom prst="triangle">
            <a:avLst>
              <a:gd name="adj" fmla="val 56256"/>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5082" name="Shape 5082"/>
          <p:cNvSpPr/>
          <p:nvPr/>
        </p:nvSpPr>
        <p:spPr>
          <a:xfrm rot="5400000">
            <a:off x="6166875" y="675613"/>
            <a:ext cx="214500" cy="180000"/>
          </a:xfrm>
          <a:prstGeom prst="triangle">
            <a:avLst>
              <a:gd name="adj" fmla="val 56256"/>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4" name="Shape 5051"/>
          <p:cNvSpPr/>
          <p:nvPr/>
        </p:nvSpPr>
        <p:spPr>
          <a:xfrm>
            <a:off x="1577004" y="3506057"/>
            <a:ext cx="2088118" cy="361837"/>
          </a:xfrm>
          <a:prstGeom prst="round2SameRect">
            <a:avLst>
              <a:gd name="adj1" fmla="val 3363"/>
              <a:gd name="adj2" fmla="val 0"/>
            </a:avLst>
          </a:prstGeom>
          <a:solidFill>
            <a:schemeClr val="tx2">
              <a:lumMod val="75000"/>
              <a:alpha val="12690"/>
            </a:schemeClr>
          </a:solidFill>
          <a:ln>
            <a:solidFill>
              <a:schemeClr val="tx2"/>
            </a:solidFill>
          </a:ln>
        </p:spPr>
        <p:txBody>
          <a:bodyPr lIns="91425" tIns="91425" rIns="91425" bIns="91425" anchor="ctr" anchorCtr="0">
            <a:noAutofit/>
          </a:bodyPr>
          <a:lstStyle/>
          <a:p>
            <a:pPr lvl="0" algn="ctr">
              <a:spcBef>
                <a:spcPts val="0"/>
              </a:spcBef>
              <a:buNone/>
            </a:pPr>
            <a:r>
              <a:rPr lang="en-US" dirty="0" smtClean="0"/>
              <a:t>PKS</a:t>
            </a:r>
          </a:p>
          <a:p>
            <a:pPr lvl="0" algn="ctr">
              <a:spcBef>
                <a:spcPts val="0"/>
              </a:spcBef>
              <a:buNone/>
            </a:pPr>
            <a:r>
              <a:rPr lang="en-US" sz="1200" dirty="0" smtClean="0"/>
              <a:t>(Pivotal Container Service</a:t>
            </a:r>
            <a:r>
              <a:rPr lang="en-US" dirty="0" smtClean="0"/>
              <a:t>)</a:t>
            </a:r>
            <a:endParaRPr dirty="0"/>
          </a:p>
        </p:txBody>
      </p:sp>
      <p:sp>
        <p:nvSpPr>
          <p:cNvPr id="35" name="Shape 5051"/>
          <p:cNvSpPr/>
          <p:nvPr/>
        </p:nvSpPr>
        <p:spPr>
          <a:xfrm>
            <a:off x="3864782" y="3506057"/>
            <a:ext cx="2088118" cy="361837"/>
          </a:xfrm>
          <a:prstGeom prst="round2SameRect">
            <a:avLst>
              <a:gd name="adj1" fmla="val 3363"/>
              <a:gd name="adj2" fmla="val 0"/>
            </a:avLst>
          </a:prstGeom>
          <a:solidFill>
            <a:schemeClr val="tx2">
              <a:lumMod val="75000"/>
              <a:alpha val="12690"/>
            </a:schemeClr>
          </a:solidFill>
          <a:ln>
            <a:solidFill>
              <a:schemeClr val="tx2"/>
            </a:solidFill>
          </a:ln>
        </p:spPr>
        <p:txBody>
          <a:bodyPr lIns="91425" tIns="91425" rIns="91425" bIns="91425" anchor="ctr" anchorCtr="0">
            <a:noAutofit/>
          </a:bodyPr>
          <a:lstStyle/>
          <a:p>
            <a:pPr lvl="0" algn="ctr">
              <a:spcBef>
                <a:spcPts val="0"/>
              </a:spcBef>
              <a:buNone/>
            </a:pPr>
            <a:r>
              <a:rPr lang="en-US" dirty="0" smtClean="0"/>
              <a:t>PAS</a:t>
            </a:r>
          </a:p>
          <a:p>
            <a:pPr lvl="0" algn="ctr">
              <a:spcBef>
                <a:spcPts val="0"/>
              </a:spcBef>
              <a:buNone/>
            </a:pPr>
            <a:r>
              <a:rPr lang="en-US" sz="1200" dirty="0" smtClean="0"/>
              <a:t>(Pivotal Application Service)</a:t>
            </a:r>
            <a:endParaRPr sz="1200" dirty="0"/>
          </a:p>
        </p:txBody>
      </p:sp>
      <p:sp>
        <p:nvSpPr>
          <p:cNvPr id="36" name="Shape 5051"/>
          <p:cNvSpPr/>
          <p:nvPr/>
        </p:nvSpPr>
        <p:spPr>
          <a:xfrm>
            <a:off x="6203585" y="3521825"/>
            <a:ext cx="2088118" cy="346069"/>
          </a:xfrm>
          <a:prstGeom prst="round2SameRect">
            <a:avLst>
              <a:gd name="adj1" fmla="val 3363"/>
              <a:gd name="adj2" fmla="val 0"/>
            </a:avLst>
          </a:prstGeom>
          <a:solidFill>
            <a:schemeClr val="tx2">
              <a:lumMod val="75000"/>
              <a:alpha val="12690"/>
            </a:schemeClr>
          </a:solidFill>
          <a:ln>
            <a:solidFill>
              <a:schemeClr val="tx2"/>
            </a:solidFill>
          </a:ln>
        </p:spPr>
        <p:txBody>
          <a:bodyPr lIns="91425" tIns="91425" rIns="91425" bIns="91425" anchor="ctr" anchorCtr="0">
            <a:noAutofit/>
          </a:bodyPr>
          <a:lstStyle/>
          <a:p>
            <a:pPr lvl="0" algn="ctr">
              <a:spcBef>
                <a:spcPts val="0"/>
              </a:spcBef>
              <a:buNone/>
            </a:pPr>
            <a:r>
              <a:rPr lang="en-US" dirty="0" smtClean="0"/>
              <a:t>PFS</a:t>
            </a:r>
          </a:p>
          <a:p>
            <a:pPr lvl="0" algn="ctr">
              <a:spcBef>
                <a:spcPts val="0"/>
              </a:spcBef>
              <a:buNone/>
            </a:pPr>
            <a:r>
              <a:rPr lang="en-US" sz="1050" dirty="0" smtClean="0"/>
              <a:t>(Pivotal Function As A Service)</a:t>
            </a:r>
            <a:endParaRPr sz="1050" dirty="0"/>
          </a:p>
        </p:txBody>
      </p:sp>
      <p:sp>
        <p:nvSpPr>
          <p:cNvPr id="37" name="Shape 5070"/>
          <p:cNvSpPr/>
          <p:nvPr/>
        </p:nvSpPr>
        <p:spPr>
          <a:xfrm>
            <a:off x="1605072" y="3939902"/>
            <a:ext cx="6677481" cy="279202"/>
          </a:xfrm>
          <a:prstGeom prst="roundRect">
            <a:avLst>
              <a:gd name="adj" fmla="val 10512"/>
            </a:avLst>
          </a:prstGeom>
          <a:solidFill>
            <a:srgbClr val="009FDF">
              <a:alpha val="14620"/>
            </a:srgbClr>
          </a:solidFill>
          <a:ln w="9525" cap="rnd" cmpd="sng">
            <a:solidFill>
              <a:srgbClr val="128DD3"/>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zh-CN" altLang="en-US" sz="1100" b="1" dirty="0" smtClean="0">
                <a:solidFill>
                  <a:schemeClr val="accent2"/>
                </a:solidFill>
                <a:latin typeface="Proxima Nova"/>
                <a:ea typeface="Proxima Nova"/>
                <a:cs typeface="Proxima Nova"/>
                <a:sym typeface="Proxima Nova"/>
              </a:rPr>
              <a:t>共享的服务</a:t>
            </a:r>
            <a:endParaRPr lang="en" sz="1100" b="1" dirty="0">
              <a:solidFill>
                <a:schemeClr val="accent2"/>
              </a:solidFill>
              <a:latin typeface="Proxima Nova"/>
              <a:ea typeface="Proxima Nova"/>
              <a:cs typeface="Proxima Nova"/>
              <a:sym typeface="Proxima Nova"/>
            </a:endParaRPr>
          </a:p>
        </p:txBody>
      </p:sp>
      <p:sp>
        <p:nvSpPr>
          <p:cNvPr id="38" name="Shape 5070"/>
          <p:cNvSpPr/>
          <p:nvPr/>
        </p:nvSpPr>
        <p:spPr>
          <a:xfrm>
            <a:off x="1624225" y="4276282"/>
            <a:ext cx="6658328" cy="279202"/>
          </a:xfrm>
          <a:prstGeom prst="roundRect">
            <a:avLst>
              <a:gd name="adj" fmla="val 10512"/>
            </a:avLst>
          </a:prstGeom>
          <a:solidFill>
            <a:srgbClr val="009FDF">
              <a:alpha val="14620"/>
            </a:srgbClr>
          </a:solidFill>
          <a:ln w="9525" cap="rnd" cmpd="sng">
            <a:solidFill>
              <a:srgbClr val="128DD3"/>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zh-CN" altLang="en-US" sz="1100" b="1" dirty="0" smtClean="0">
                <a:solidFill>
                  <a:schemeClr val="accent2"/>
                </a:solidFill>
                <a:latin typeface="Proxima Nova"/>
                <a:ea typeface="Proxima Nova"/>
                <a:cs typeface="Proxima Nova"/>
                <a:sym typeface="Proxima Nova"/>
              </a:rPr>
              <a:t>共享的安全性机制</a:t>
            </a:r>
            <a:endParaRPr lang="en" sz="1100" b="1" dirty="0">
              <a:solidFill>
                <a:schemeClr val="accent2"/>
              </a:solidFill>
              <a:latin typeface="Proxima Nova"/>
              <a:ea typeface="Proxima Nova"/>
              <a:cs typeface="Proxima Nova"/>
              <a:sym typeface="Proxima Nova"/>
            </a:endParaRPr>
          </a:p>
        </p:txBody>
      </p:sp>
      <p:sp>
        <p:nvSpPr>
          <p:cNvPr id="39" name="Shape 5070"/>
          <p:cNvSpPr/>
          <p:nvPr/>
        </p:nvSpPr>
        <p:spPr>
          <a:xfrm>
            <a:off x="1624225" y="4627972"/>
            <a:ext cx="6658328" cy="279202"/>
          </a:xfrm>
          <a:prstGeom prst="roundRect">
            <a:avLst>
              <a:gd name="adj" fmla="val 10512"/>
            </a:avLst>
          </a:prstGeom>
          <a:solidFill>
            <a:srgbClr val="009FDF">
              <a:alpha val="14620"/>
            </a:srgbClr>
          </a:solidFill>
          <a:ln w="9525" cap="rnd" cmpd="sng">
            <a:solidFill>
              <a:srgbClr val="128DD3"/>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zh-CN" altLang="en-US" sz="1100" b="1" dirty="0" smtClean="0">
                <a:solidFill>
                  <a:schemeClr val="accent2"/>
                </a:solidFill>
                <a:latin typeface="Proxima Nova"/>
                <a:ea typeface="Proxima Nova"/>
                <a:cs typeface="Proxima Nova"/>
                <a:sym typeface="Proxima Nova"/>
              </a:rPr>
              <a:t>共享的网络环境和策略</a:t>
            </a:r>
            <a:endParaRPr lang="en" sz="1100" b="1" dirty="0">
              <a:solidFill>
                <a:schemeClr val="accent2"/>
              </a:solidFill>
              <a:latin typeface="Proxima Nova"/>
              <a:ea typeface="Proxima Nova"/>
              <a:cs typeface="Proxima Nova"/>
              <a:sym typeface="Proxima Nova"/>
            </a:endParaRPr>
          </a:p>
        </p:txBody>
      </p:sp>
      <p:sp>
        <p:nvSpPr>
          <p:cNvPr id="40" name="Shape 5067"/>
          <p:cNvSpPr txBox="1"/>
          <p:nvPr/>
        </p:nvSpPr>
        <p:spPr>
          <a:xfrm>
            <a:off x="364550" y="3435846"/>
            <a:ext cx="1040100" cy="499800"/>
          </a:xfrm>
          <a:prstGeom prst="rect">
            <a:avLst/>
          </a:prstGeom>
          <a:noFill/>
          <a:ln>
            <a:noFill/>
          </a:ln>
        </p:spPr>
        <p:txBody>
          <a:bodyPr lIns="91425" tIns="91425" rIns="91425" bIns="91425" anchor="t" anchorCtr="0">
            <a:noAutofit/>
          </a:bodyPr>
          <a:lstStyle/>
          <a:p>
            <a:pPr lvl="0" rtl="0">
              <a:spcBef>
                <a:spcPts val="0"/>
              </a:spcBef>
              <a:buNone/>
            </a:pPr>
            <a:r>
              <a:rPr lang="en-US" altLang="zh-CN" sz="1200" b="1" dirty="0" smtClean="0">
                <a:solidFill>
                  <a:schemeClr val="dk1"/>
                </a:solidFill>
                <a:latin typeface="Proxima Nova"/>
                <a:ea typeface="Proxima Nova"/>
                <a:cs typeface="Proxima Nova"/>
                <a:sym typeface="Proxima Nova"/>
              </a:rPr>
              <a:t>PCF</a:t>
            </a:r>
            <a:r>
              <a:rPr lang="zh-CN" altLang="en-US" sz="1200" b="1" dirty="0" smtClean="0">
                <a:solidFill>
                  <a:schemeClr val="dk1"/>
                </a:solidFill>
                <a:latin typeface="Proxima Nova"/>
                <a:ea typeface="Proxima Nova"/>
                <a:cs typeface="Proxima Nova"/>
                <a:sym typeface="Proxima Nova"/>
              </a:rPr>
              <a:t>的三大应用平台</a:t>
            </a:r>
            <a:endParaRPr lang="en" sz="1200" dirty="0">
              <a:solidFill>
                <a:schemeClr val="dk1"/>
              </a:solidFill>
              <a:latin typeface="Proxima Nova"/>
              <a:ea typeface="Proxima Nova"/>
              <a:cs typeface="Proxima Nova"/>
              <a:sym typeface="Proxima Nova"/>
            </a:endParaRPr>
          </a:p>
        </p:txBody>
      </p:sp>
      <p:sp>
        <p:nvSpPr>
          <p:cNvPr id="41" name="Shape 5067"/>
          <p:cNvSpPr txBox="1"/>
          <p:nvPr/>
        </p:nvSpPr>
        <p:spPr>
          <a:xfrm>
            <a:off x="403312" y="4128172"/>
            <a:ext cx="1040100" cy="499800"/>
          </a:xfrm>
          <a:prstGeom prst="rect">
            <a:avLst/>
          </a:prstGeom>
          <a:noFill/>
          <a:ln>
            <a:noFill/>
          </a:ln>
        </p:spPr>
        <p:txBody>
          <a:bodyPr lIns="91425" tIns="91425" rIns="91425" bIns="91425" anchor="t" anchorCtr="0">
            <a:noAutofit/>
          </a:bodyPr>
          <a:lstStyle/>
          <a:p>
            <a:pPr lvl="0" rtl="0">
              <a:spcBef>
                <a:spcPts val="0"/>
              </a:spcBef>
              <a:buNone/>
            </a:pPr>
            <a:r>
              <a:rPr lang="en-US" altLang="zh-CN" sz="1200" b="1" dirty="0" smtClean="0">
                <a:solidFill>
                  <a:schemeClr val="dk1"/>
                </a:solidFill>
                <a:latin typeface="Proxima Nova"/>
                <a:ea typeface="Proxima Nova"/>
                <a:cs typeface="Proxima Nova"/>
                <a:sym typeface="Proxima Nova"/>
              </a:rPr>
              <a:t>PCF</a:t>
            </a:r>
            <a:r>
              <a:rPr lang="zh-CN" altLang="en-US" sz="1200" b="1" dirty="0" smtClean="0">
                <a:solidFill>
                  <a:schemeClr val="dk1"/>
                </a:solidFill>
                <a:latin typeface="Proxima Nova"/>
                <a:ea typeface="Proxima Nova"/>
                <a:cs typeface="Proxima Nova"/>
                <a:sym typeface="Proxima Nova"/>
              </a:rPr>
              <a:t>的共享服务</a:t>
            </a:r>
            <a:endParaRPr lang="en" sz="1200" dirty="0">
              <a:solidFill>
                <a:schemeClr val="dk1"/>
              </a:solidFill>
              <a:latin typeface="Proxima Nova"/>
              <a:ea typeface="Proxima Nova"/>
              <a:cs typeface="Proxima Nova"/>
              <a:sym typeface="Proxima Nova"/>
            </a:endParaRPr>
          </a:p>
        </p:txBody>
      </p:sp>
      <p:sp>
        <p:nvSpPr>
          <p:cNvPr id="42" name="Shape 5077"/>
          <p:cNvSpPr/>
          <p:nvPr/>
        </p:nvSpPr>
        <p:spPr>
          <a:xfrm>
            <a:off x="1547664" y="4948014"/>
            <a:ext cx="6779700" cy="194621"/>
          </a:xfrm>
          <a:prstGeom prst="roundRect">
            <a:avLst>
              <a:gd name="adj" fmla="val 13626"/>
            </a:avLst>
          </a:prstGeom>
          <a:solidFill>
            <a:srgbClr val="CFD5DD"/>
          </a:solidFill>
          <a:ln>
            <a:noFill/>
          </a:ln>
        </p:spPr>
        <p:txBody>
          <a:bodyPr lIns="0" tIns="0" rIns="0" bIns="9125" anchor="ctr" anchorCtr="0">
            <a:noAutofit/>
          </a:bodyPr>
          <a:lstStyle/>
          <a:p>
            <a:pPr marL="0" marR="0" lvl="0" indent="0" algn="ctr" rtl="0">
              <a:spcBef>
                <a:spcPts val="0"/>
              </a:spcBef>
              <a:buSzPct val="25000"/>
              <a:buNone/>
            </a:pPr>
            <a:r>
              <a:rPr lang="en" sz="1200" b="1">
                <a:solidFill>
                  <a:schemeClr val="dk1"/>
                </a:solidFill>
                <a:latin typeface="Proxima Nova"/>
                <a:ea typeface="Proxima Nova"/>
                <a:cs typeface="Proxima Nova"/>
                <a:sym typeface="Proxima Nova"/>
              </a:rPr>
              <a:t>IaaS</a:t>
            </a:r>
          </a:p>
        </p:txBody>
      </p:sp>
      <p:grpSp>
        <p:nvGrpSpPr>
          <p:cNvPr id="2" name="Group 1"/>
          <p:cNvGrpSpPr/>
          <p:nvPr/>
        </p:nvGrpSpPr>
        <p:grpSpPr>
          <a:xfrm>
            <a:off x="179512" y="1563638"/>
            <a:ext cx="8532440" cy="3168352"/>
            <a:chOff x="6459" y="908209"/>
            <a:chExt cx="9144000" cy="3492066"/>
          </a:xfrm>
        </p:grpSpPr>
        <p:pic>
          <p:nvPicPr>
            <p:cNvPr id="46" name="Picture 45" descr="Screen Shot 2018-03-30 at 3.57.09 PM.png"/>
            <p:cNvPicPr>
              <a:picLocks noChangeAspect="1"/>
            </p:cNvPicPr>
            <p:nvPr/>
          </p:nvPicPr>
          <p:blipFill rotWithShape="1">
            <a:blip r:embed="rId3">
              <a:extLst>
                <a:ext uri="{28A0092B-C50C-407E-A947-70E740481C1C}">
                  <a14:useLocalDpi xmlns:a14="http://schemas.microsoft.com/office/drawing/2010/main" val="0"/>
                </a:ext>
              </a:extLst>
            </a:blip>
            <a:srcRect l="19911" t="2876" r="19868" b="32252"/>
            <a:stretch/>
          </p:blipFill>
          <p:spPr>
            <a:xfrm>
              <a:off x="2398703" y="908209"/>
              <a:ext cx="4307769" cy="1836431"/>
            </a:xfrm>
            <a:prstGeom prst="rect">
              <a:avLst/>
            </a:prstGeom>
            <a:ln>
              <a:noFill/>
            </a:ln>
            <a:effectLst>
              <a:softEdge rad="112500"/>
            </a:effectLst>
          </p:spPr>
        </p:pic>
        <p:sp>
          <p:nvSpPr>
            <p:cNvPr id="47" name="Shape 5119"/>
            <p:cNvSpPr/>
            <p:nvPr/>
          </p:nvSpPr>
          <p:spPr>
            <a:xfrm>
              <a:off x="6459" y="2007175"/>
              <a:ext cx="9144000" cy="2393100"/>
            </a:xfrm>
            <a:prstGeom prst="rect">
              <a:avLst/>
            </a:prstGeom>
            <a:solidFill>
              <a:srgbClr val="00253E">
                <a:alpha val="41150"/>
              </a:srgbClr>
            </a:solidFill>
            <a:ln>
              <a:noFill/>
            </a:ln>
          </p:spPr>
          <p:txBody>
            <a:bodyPr lIns="91425" tIns="91425" rIns="91425" bIns="91425" anchor="ctr" anchorCtr="0">
              <a:noAutofit/>
            </a:bodyPr>
            <a:lstStyle/>
            <a:p>
              <a:pPr lvl="0">
                <a:spcBef>
                  <a:spcPts val="0"/>
                </a:spcBef>
                <a:buNone/>
              </a:pPr>
              <a:endParaRPr/>
            </a:p>
          </p:txBody>
        </p:sp>
        <p:sp>
          <p:nvSpPr>
            <p:cNvPr id="48" name="Shape 5120"/>
            <p:cNvSpPr/>
            <p:nvPr/>
          </p:nvSpPr>
          <p:spPr>
            <a:xfrm>
              <a:off x="1391459" y="2499742"/>
              <a:ext cx="7190700" cy="844200"/>
            </a:xfrm>
            <a:prstGeom prst="rightArrow">
              <a:avLst>
                <a:gd name="adj1" fmla="val 50000"/>
                <a:gd name="adj2" fmla="val 50000"/>
              </a:avLst>
            </a:prstGeom>
            <a:solidFill>
              <a:schemeClr val="dk1"/>
            </a:solidFill>
            <a:ln w="19050" cap="flat" cmpd="sng">
              <a:solidFill>
                <a:schemeClr val="accent1"/>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zh-CN" altLang="en-US" b="1" dirty="0" smtClean="0">
                  <a:solidFill>
                    <a:schemeClr val="lt2"/>
                  </a:solidFill>
                  <a:latin typeface="Proxima Nova"/>
                  <a:ea typeface="Proxima Nova"/>
                  <a:cs typeface="Proxima Nova"/>
                  <a:sym typeface="Proxima Nova"/>
                </a:rPr>
                <a:t>低复杂性，更高效管理运维</a:t>
              </a:r>
              <a:endParaRPr lang="en" b="1" dirty="0">
                <a:solidFill>
                  <a:schemeClr val="lt2"/>
                </a:solidFill>
                <a:latin typeface="Proxima Nova"/>
                <a:ea typeface="Proxima Nova"/>
                <a:cs typeface="Proxima Nova"/>
                <a:sym typeface="Proxima Nova"/>
              </a:endParaRPr>
            </a:p>
          </p:txBody>
        </p:sp>
        <p:sp>
          <p:nvSpPr>
            <p:cNvPr id="49" name="Shape 5121"/>
            <p:cNvSpPr/>
            <p:nvPr/>
          </p:nvSpPr>
          <p:spPr>
            <a:xfrm flipH="1">
              <a:off x="985426" y="3295117"/>
              <a:ext cx="7190700" cy="844200"/>
            </a:xfrm>
            <a:prstGeom prst="rightArrow">
              <a:avLst>
                <a:gd name="adj1" fmla="val 50000"/>
                <a:gd name="adj2" fmla="val 50000"/>
              </a:avLst>
            </a:prstGeom>
            <a:solidFill>
              <a:schemeClr val="dk1"/>
            </a:solidFill>
            <a:ln w="19050" cap="flat" cmpd="sng">
              <a:solidFill>
                <a:schemeClr val="accent1"/>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zh-CN" altLang="en-US" b="1" dirty="0" smtClean="0">
                  <a:solidFill>
                    <a:schemeClr val="lt2"/>
                  </a:solidFill>
                  <a:latin typeface="Proxima Nova"/>
                  <a:ea typeface="Proxima Nova"/>
                  <a:cs typeface="Proxima Nova"/>
                  <a:sym typeface="Proxima Nova"/>
                </a:rPr>
                <a:t>更好的灵活性、更少的标准化</a:t>
              </a:r>
              <a:endParaRPr lang="en" b="1" dirty="0">
                <a:solidFill>
                  <a:schemeClr val="lt2"/>
                </a:solidFill>
                <a:latin typeface="Proxima Nova"/>
                <a:ea typeface="Proxima Nova"/>
                <a:cs typeface="Proxima Nova"/>
                <a:sym typeface="Proxima Nova"/>
              </a:endParaRPr>
            </a:p>
          </p:txBody>
        </p:sp>
      </p:grpSp>
    </p:spTree>
    <p:extLst>
      <p:ext uri="{BB962C8B-B14F-4D97-AF65-F5344CB8AC3E}">
        <p14:creationId xmlns:p14="http://schemas.microsoft.com/office/powerpoint/2010/main" val="2901822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a:spcBef>
                <a:spcPts val="0"/>
              </a:spcBef>
              <a:buNone/>
            </a:pPr>
            <a:r>
              <a:rPr lang="en-US" altLang="zh-CN" dirty="0" err="1" smtClean="0"/>
              <a:t>CredHub</a:t>
            </a:r>
            <a:r>
              <a:rPr lang="zh-CN" altLang="en-US" dirty="0" smtClean="0"/>
              <a:t>统一密码和证书保存管理</a:t>
            </a:r>
            <a:endParaRPr lang="en" dirty="0"/>
          </a:p>
        </p:txBody>
      </p:sp>
      <p:sp>
        <p:nvSpPr>
          <p:cNvPr id="240" name="Shape 240"/>
          <p:cNvSpPr txBox="1">
            <a:spLocks noGrp="1"/>
          </p:cNvSpPr>
          <p:nvPr>
            <p:ph type="body" idx="1"/>
          </p:nvPr>
        </p:nvSpPr>
        <p:spPr>
          <a:xfrm>
            <a:off x="915400" y="900400"/>
            <a:ext cx="7333200" cy="3769500"/>
          </a:xfrm>
          <a:prstGeom prst="rect">
            <a:avLst/>
          </a:prstGeom>
        </p:spPr>
        <p:txBody>
          <a:bodyPr wrap="square" lIns="91425" tIns="91425" rIns="91425" bIns="91425" anchor="t" anchorCtr="0">
            <a:noAutofit/>
          </a:bodyPr>
          <a:lstStyle/>
          <a:p>
            <a:pPr>
              <a:buNone/>
            </a:pPr>
            <a:r>
              <a:rPr lang="zh-CN" altLang="en-US" sz="1800" b="1" dirty="0" smtClean="0">
                <a:solidFill>
                  <a:schemeClr val="lt2"/>
                </a:solidFill>
              </a:rPr>
              <a:t>功能说明：</a:t>
            </a:r>
            <a:endParaRPr lang="en-US" sz="1800" b="1" dirty="0">
              <a:solidFill>
                <a:schemeClr val="lt2"/>
              </a:solidFill>
            </a:endParaRPr>
          </a:p>
          <a:p>
            <a:pPr marL="285750" indent="-285750"/>
            <a:r>
              <a:rPr lang="en-US" dirty="0" err="1"/>
              <a:t>BOSH和ERT等生成的密码、证书，包括Service</a:t>
            </a:r>
            <a:r>
              <a:rPr lang="en-US" dirty="0"/>
              <a:t> </a:t>
            </a:r>
            <a:r>
              <a:rPr lang="en-US" dirty="0" err="1"/>
              <a:t>Broker生成的密码证书，都只能由CredHub进行存储管理，通过集中管理，提升安全性</a:t>
            </a:r>
            <a:endParaRPr lang="en-US" dirty="0"/>
          </a:p>
          <a:p>
            <a:pPr marL="285750" indent="-285750"/>
            <a:r>
              <a:rPr lang="en-US" dirty="0" err="1"/>
              <a:t>未来会支持CredHub+HSM</a:t>
            </a:r>
            <a:r>
              <a:rPr lang="en-US" dirty="0"/>
              <a:t>(硬件安全存储)</a:t>
            </a:r>
          </a:p>
          <a:p>
            <a:pPr marL="285750" indent="-285750"/>
            <a:r>
              <a:rPr lang="en-US" dirty="0"/>
              <a:t>BOSH 部署清单不会再显示</a:t>
            </a:r>
            <a:r>
              <a:rPr lang="en-US" dirty="0" smtClean="0"/>
              <a:t>密码</a:t>
            </a:r>
            <a:endParaRPr lang="en-US" dirty="0"/>
          </a:p>
        </p:txBody>
      </p:sp>
    </p:spTree>
    <p:extLst>
      <p:ext uri="{BB962C8B-B14F-4D97-AF65-F5344CB8AC3E}">
        <p14:creationId xmlns:p14="http://schemas.microsoft.com/office/powerpoint/2010/main" val="437130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a:spcBef>
                <a:spcPts val="0"/>
              </a:spcBef>
              <a:buNone/>
            </a:pPr>
            <a:r>
              <a:rPr lang="en-US" dirty="0" err="1" smtClean="0"/>
              <a:t>Gorouter支持容器最大并发请求数</a:t>
            </a:r>
            <a:endParaRPr lang="en" dirty="0"/>
          </a:p>
        </p:txBody>
      </p:sp>
      <p:sp>
        <p:nvSpPr>
          <p:cNvPr id="240" name="Shape 240"/>
          <p:cNvSpPr txBox="1">
            <a:spLocks noGrp="1"/>
          </p:cNvSpPr>
          <p:nvPr>
            <p:ph type="body" idx="1"/>
          </p:nvPr>
        </p:nvSpPr>
        <p:spPr>
          <a:xfrm>
            <a:off x="915400" y="900400"/>
            <a:ext cx="7333200" cy="3769500"/>
          </a:xfrm>
          <a:prstGeom prst="rect">
            <a:avLst/>
          </a:prstGeom>
        </p:spPr>
        <p:txBody>
          <a:bodyPr wrap="square" lIns="91425" tIns="91425" rIns="91425" bIns="91425" anchor="t" anchorCtr="0">
            <a:noAutofit/>
          </a:bodyPr>
          <a:lstStyle/>
          <a:p>
            <a:pPr>
              <a:buNone/>
            </a:pPr>
            <a:r>
              <a:rPr lang="zh-CN" altLang="en-US" sz="1800" b="1" dirty="0" smtClean="0">
                <a:solidFill>
                  <a:schemeClr val="lt2"/>
                </a:solidFill>
              </a:rPr>
              <a:t>功能说明：</a:t>
            </a:r>
            <a:endParaRPr lang="en-US" sz="1800" b="1" dirty="0">
              <a:solidFill>
                <a:schemeClr val="lt2"/>
              </a:solidFill>
            </a:endParaRPr>
          </a:p>
          <a:p>
            <a:pPr marL="285750" indent="-285750"/>
            <a:r>
              <a:rPr lang="zh-CN" altLang="en-US" dirty="0"/>
              <a:t>通过配置，可以使得</a:t>
            </a:r>
            <a:r>
              <a:rPr lang="en-US" altLang="zh-CN" dirty="0" err="1"/>
              <a:t>GoRouter</a:t>
            </a:r>
            <a:r>
              <a:rPr lang="zh-CN" altLang="en-US" dirty="0"/>
              <a:t>进行流控，限制每个应用容器的最大并发请求数</a:t>
            </a:r>
            <a:endParaRPr lang="en-US" dirty="0"/>
          </a:p>
        </p:txBody>
      </p:sp>
    </p:spTree>
    <p:extLst>
      <p:ext uri="{BB962C8B-B14F-4D97-AF65-F5344CB8AC3E}">
        <p14:creationId xmlns:p14="http://schemas.microsoft.com/office/powerpoint/2010/main" val="2036033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a:spcBef>
                <a:spcPts val="0"/>
              </a:spcBef>
              <a:buNone/>
            </a:pPr>
            <a:r>
              <a:rPr lang="en-US" dirty="0" smtClean="0"/>
              <a:t>容器网络策略（C2C容器间网络策略）</a:t>
            </a:r>
            <a:endParaRPr lang="en" dirty="0"/>
          </a:p>
        </p:txBody>
      </p:sp>
      <p:sp>
        <p:nvSpPr>
          <p:cNvPr id="240" name="Shape 240"/>
          <p:cNvSpPr txBox="1">
            <a:spLocks noGrp="1"/>
          </p:cNvSpPr>
          <p:nvPr>
            <p:ph type="body" idx="1"/>
          </p:nvPr>
        </p:nvSpPr>
        <p:spPr>
          <a:xfrm>
            <a:off x="915400" y="900400"/>
            <a:ext cx="7333200" cy="3769500"/>
          </a:xfrm>
          <a:prstGeom prst="rect">
            <a:avLst/>
          </a:prstGeom>
        </p:spPr>
        <p:txBody>
          <a:bodyPr wrap="square" lIns="91425" tIns="91425" rIns="91425" bIns="91425" anchor="t" anchorCtr="0">
            <a:noAutofit/>
          </a:bodyPr>
          <a:lstStyle/>
          <a:p>
            <a:pPr>
              <a:buClr>
                <a:schemeClr val="tx2"/>
              </a:buClr>
              <a:buNone/>
            </a:pPr>
            <a:r>
              <a:rPr lang="zh-CN" altLang="en-US" sz="1800" b="1" dirty="0" smtClean="0">
                <a:solidFill>
                  <a:schemeClr val="lt2"/>
                </a:solidFill>
              </a:rPr>
              <a:t>功能说明：</a:t>
            </a:r>
            <a:endParaRPr lang="en-US" sz="1800" b="1" dirty="0">
              <a:solidFill>
                <a:schemeClr val="lt2"/>
              </a:solidFill>
            </a:endParaRPr>
          </a:p>
          <a:p>
            <a:pPr marL="457200" indent="-330200">
              <a:buClr>
                <a:schemeClr val="tx2"/>
              </a:buClr>
              <a:buSzPct val="100000"/>
              <a:buFont typeface="Arial" pitchFamily="34" charset="0"/>
              <a:buChar char="●"/>
            </a:pPr>
            <a:r>
              <a:rPr lang="zh-CN" altLang="en-US" sz="1600" dirty="0"/>
              <a:t>容器之间的网络是</a:t>
            </a:r>
            <a:r>
              <a:rPr lang="en-US" altLang="zh-CN" sz="1600" dirty="0"/>
              <a:t>Flannel</a:t>
            </a:r>
          </a:p>
          <a:p>
            <a:pPr marL="457200" indent="-330200">
              <a:buClr>
                <a:schemeClr val="tx2"/>
              </a:buClr>
              <a:buSzPct val="100000"/>
              <a:buFont typeface="Arial" pitchFamily="34" charset="0"/>
              <a:buChar char="●"/>
            </a:pPr>
            <a:r>
              <a:rPr lang="zh-CN" altLang="en-US" sz="1600" dirty="0"/>
              <a:t>可以配置网络之间的通信策略，允许某些应用之间的访问，不允许某些应用之间的访问</a:t>
            </a:r>
            <a:endParaRPr lang="en-US" altLang="zh-CN" sz="1600" dirty="0"/>
          </a:p>
          <a:p>
            <a:pPr marL="457200" indent="-330200">
              <a:buClr>
                <a:schemeClr val="tx2"/>
              </a:buClr>
              <a:buSzPct val="100000"/>
              <a:buFont typeface="Arial" pitchFamily="34" charset="0"/>
              <a:buChar char="●"/>
            </a:pPr>
            <a:r>
              <a:rPr lang="zh-CN" altLang="en-US" sz="1600" dirty="0"/>
              <a:t>支持容器之间的多端口访问</a:t>
            </a:r>
            <a:endParaRPr lang="en-US" altLang="zh-CN" sz="1600" dirty="0"/>
          </a:p>
          <a:p>
            <a:pPr marL="457200" lvl="1" indent="-330200">
              <a:buClr>
                <a:schemeClr val="tx2"/>
              </a:buClr>
              <a:buSzPct val="100000"/>
              <a:buFont typeface="Arial" pitchFamily="34" charset="0"/>
              <a:buChar char="●"/>
            </a:pPr>
            <a:r>
              <a:rPr lang="en-GB" altLang="zh-CN" sz="1600" dirty="0"/>
              <a:t>Add Policy: </a:t>
            </a:r>
            <a:r>
              <a:rPr lang="en-GB" altLang="zh-CN" sz="1600" dirty="0" err="1">
                <a:latin typeface="Courier New"/>
                <a:ea typeface="Courier New"/>
                <a:cs typeface="Courier New"/>
                <a:sym typeface="Courier New"/>
              </a:rPr>
              <a:t>cf</a:t>
            </a:r>
            <a:r>
              <a:rPr lang="en-GB" altLang="zh-CN" sz="1600" dirty="0">
                <a:latin typeface="Courier New"/>
                <a:ea typeface="Courier New"/>
                <a:cs typeface="Courier New"/>
                <a:sym typeface="Courier New"/>
              </a:rPr>
              <a:t> add-network-policy SOURCE_APP --destination-app DESTINATION_APP [(--protocol (</a:t>
            </a:r>
            <a:r>
              <a:rPr lang="en-GB" altLang="zh-CN" sz="1600" dirty="0" err="1">
                <a:latin typeface="Courier New"/>
                <a:ea typeface="Courier New"/>
                <a:cs typeface="Courier New"/>
                <a:sym typeface="Courier New"/>
              </a:rPr>
              <a:t>tcp</a:t>
            </a:r>
            <a:r>
              <a:rPr lang="en-GB" altLang="zh-CN" sz="1600" dirty="0">
                <a:latin typeface="Courier New"/>
                <a:ea typeface="Courier New"/>
                <a:cs typeface="Courier New"/>
                <a:sym typeface="Courier New"/>
              </a:rPr>
              <a:t> | </a:t>
            </a:r>
            <a:r>
              <a:rPr lang="en-GB" altLang="zh-CN" sz="1600" dirty="0" err="1">
                <a:latin typeface="Courier New"/>
                <a:ea typeface="Courier New"/>
                <a:cs typeface="Courier New"/>
                <a:sym typeface="Courier New"/>
              </a:rPr>
              <a:t>udp</a:t>
            </a:r>
            <a:r>
              <a:rPr lang="en-GB" altLang="zh-CN" sz="1600" dirty="0">
                <a:latin typeface="Courier New"/>
                <a:ea typeface="Courier New"/>
                <a:cs typeface="Courier New"/>
                <a:sym typeface="Courier New"/>
              </a:rPr>
              <a:t>) --port RANGE)]</a:t>
            </a:r>
          </a:p>
          <a:p>
            <a:pPr>
              <a:buNone/>
            </a:pPr>
            <a:endParaRPr lang="en-US" dirty="0"/>
          </a:p>
        </p:txBody>
      </p:sp>
    </p:spTree>
    <p:extLst>
      <p:ext uri="{BB962C8B-B14F-4D97-AF65-F5344CB8AC3E}">
        <p14:creationId xmlns:p14="http://schemas.microsoft.com/office/powerpoint/2010/main" val="762834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a:spcBef>
                <a:spcPts val="0"/>
              </a:spcBef>
              <a:buNone/>
            </a:pPr>
            <a:r>
              <a:rPr lang="en-US" dirty="0" err="1" smtClean="0"/>
              <a:t>PCF运维管理PCF</a:t>
            </a:r>
            <a:r>
              <a:rPr lang="en-US" dirty="0" smtClean="0"/>
              <a:t> </a:t>
            </a:r>
            <a:r>
              <a:rPr lang="en-US" dirty="0" err="1" smtClean="0"/>
              <a:t>HealthWatch</a:t>
            </a:r>
            <a:endParaRPr lang="en" dirty="0"/>
          </a:p>
        </p:txBody>
      </p:sp>
      <p:sp>
        <p:nvSpPr>
          <p:cNvPr id="2" name="Text Placeholder 1"/>
          <p:cNvSpPr>
            <a:spLocks noGrp="1"/>
          </p:cNvSpPr>
          <p:nvPr>
            <p:ph type="body" idx="1"/>
          </p:nvPr>
        </p:nvSpPr>
        <p:spPr/>
        <p:txBody>
          <a:bodyPr/>
          <a:lstStyle/>
          <a:p>
            <a:endParaRPr lang="en-US"/>
          </a:p>
        </p:txBody>
      </p:sp>
      <p:pic>
        <p:nvPicPr>
          <p:cNvPr id="5" name="Shape 228"/>
          <p:cNvPicPr preferRelativeResize="0"/>
          <p:nvPr/>
        </p:nvPicPr>
        <p:blipFill>
          <a:blip r:embed="rId3">
            <a:alphaModFix/>
          </a:blip>
          <a:stretch>
            <a:fillRect/>
          </a:stretch>
        </p:blipFill>
        <p:spPr>
          <a:xfrm>
            <a:off x="152400" y="697575"/>
            <a:ext cx="3208075" cy="4022875"/>
          </a:xfrm>
          <a:prstGeom prst="rect">
            <a:avLst/>
          </a:prstGeom>
          <a:noFill/>
          <a:ln>
            <a:noFill/>
          </a:ln>
        </p:spPr>
      </p:pic>
      <p:pic>
        <p:nvPicPr>
          <p:cNvPr id="6" name="Shape 229"/>
          <p:cNvPicPr preferRelativeResize="0"/>
          <p:nvPr/>
        </p:nvPicPr>
        <p:blipFill rotWithShape="1">
          <a:blip r:embed="rId4">
            <a:alphaModFix/>
          </a:blip>
          <a:srcRect r="10152" b="11095"/>
          <a:stretch/>
        </p:blipFill>
        <p:spPr>
          <a:xfrm>
            <a:off x="4766525" y="697575"/>
            <a:ext cx="4201199" cy="3817226"/>
          </a:xfrm>
          <a:prstGeom prst="rect">
            <a:avLst/>
          </a:prstGeom>
          <a:noFill/>
          <a:ln>
            <a:noFill/>
          </a:ln>
        </p:spPr>
      </p:pic>
      <p:sp>
        <p:nvSpPr>
          <p:cNvPr id="7" name="Shape 230"/>
          <p:cNvSpPr txBox="1"/>
          <p:nvPr/>
        </p:nvSpPr>
        <p:spPr>
          <a:xfrm>
            <a:off x="2018750" y="4666900"/>
            <a:ext cx="1276500" cy="124500"/>
          </a:xfrm>
          <a:prstGeom prst="rect">
            <a:avLst/>
          </a:prstGeom>
          <a:noFill/>
          <a:ln>
            <a:noFill/>
          </a:ln>
        </p:spPr>
        <p:txBody>
          <a:bodyPr wrap="square" lIns="91425" tIns="91425" rIns="91425" bIns="91425" anchor="t" anchorCtr="0">
            <a:noAutofit/>
          </a:bodyPr>
          <a:lstStyle/>
          <a:p>
            <a:pPr lvl="0">
              <a:spcBef>
                <a:spcPts val="0"/>
              </a:spcBef>
              <a:buNone/>
            </a:pPr>
            <a:r>
              <a:rPr lang="en" sz="800"/>
              <a:t>Primary Ops Dashboard</a:t>
            </a:r>
          </a:p>
        </p:txBody>
      </p:sp>
      <p:sp>
        <p:nvSpPr>
          <p:cNvPr id="8" name="Shape 231"/>
          <p:cNvSpPr txBox="1"/>
          <p:nvPr/>
        </p:nvSpPr>
        <p:spPr>
          <a:xfrm>
            <a:off x="7654325" y="4482850"/>
            <a:ext cx="1276500" cy="124500"/>
          </a:xfrm>
          <a:prstGeom prst="rect">
            <a:avLst/>
          </a:prstGeom>
          <a:noFill/>
          <a:ln>
            <a:noFill/>
          </a:ln>
        </p:spPr>
        <p:txBody>
          <a:bodyPr wrap="square" lIns="91425" tIns="91425" rIns="91425" bIns="91425" anchor="t" anchorCtr="0">
            <a:noAutofit/>
          </a:bodyPr>
          <a:lstStyle/>
          <a:p>
            <a:pPr lvl="0" rtl="0">
              <a:spcBef>
                <a:spcPts val="0"/>
              </a:spcBef>
              <a:buNone/>
            </a:pPr>
            <a:r>
              <a:rPr lang="en" sz="800"/>
              <a:t>CLI Smoke Test Results</a:t>
            </a:r>
          </a:p>
        </p:txBody>
      </p:sp>
      <p:pic>
        <p:nvPicPr>
          <p:cNvPr id="9" name="Shape 232"/>
          <p:cNvPicPr preferRelativeResize="0"/>
          <p:nvPr/>
        </p:nvPicPr>
        <p:blipFill>
          <a:blip r:embed="rId5">
            <a:alphaModFix/>
          </a:blip>
          <a:stretch>
            <a:fillRect/>
          </a:stretch>
        </p:blipFill>
        <p:spPr>
          <a:xfrm>
            <a:off x="3515100" y="649988"/>
            <a:ext cx="1096788" cy="1036623"/>
          </a:xfrm>
          <a:prstGeom prst="rect">
            <a:avLst/>
          </a:prstGeom>
          <a:noFill/>
          <a:ln>
            <a:noFill/>
          </a:ln>
        </p:spPr>
      </p:pic>
      <p:pic>
        <p:nvPicPr>
          <p:cNvPr id="10" name="Shape 233"/>
          <p:cNvPicPr preferRelativeResize="0"/>
          <p:nvPr/>
        </p:nvPicPr>
        <p:blipFill>
          <a:blip r:embed="rId6">
            <a:alphaModFix/>
          </a:blip>
          <a:stretch>
            <a:fillRect/>
          </a:stretch>
        </p:blipFill>
        <p:spPr>
          <a:xfrm>
            <a:off x="3515100" y="1596581"/>
            <a:ext cx="1096800" cy="3171456"/>
          </a:xfrm>
          <a:prstGeom prst="rect">
            <a:avLst/>
          </a:prstGeom>
          <a:noFill/>
          <a:ln>
            <a:noFill/>
          </a:ln>
        </p:spPr>
      </p:pic>
    </p:spTree>
    <p:extLst>
      <p:ext uri="{BB962C8B-B14F-4D97-AF65-F5344CB8AC3E}">
        <p14:creationId xmlns:p14="http://schemas.microsoft.com/office/powerpoint/2010/main" val="3244965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a:spcBef>
                <a:spcPts val="0"/>
              </a:spcBef>
              <a:buNone/>
            </a:pPr>
            <a:r>
              <a:rPr lang="en-US" dirty="0" err="1" smtClean="0"/>
              <a:t>PCF运维管理PCF</a:t>
            </a:r>
            <a:r>
              <a:rPr lang="en-US" dirty="0" smtClean="0"/>
              <a:t> </a:t>
            </a:r>
            <a:r>
              <a:rPr lang="en-US" dirty="0" err="1" smtClean="0"/>
              <a:t>HealthWatch</a:t>
            </a:r>
            <a:endParaRPr lang="en" dirty="0"/>
          </a:p>
        </p:txBody>
      </p:sp>
      <p:pic>
        <p:nvPicPr>
          <p:cNvPr id="11" name="Shape 239"/>
          <p:cNvPicPr preferRelativeResize="0"/>
          <p:nvPr/>
        </p:nvPicPr>
        <p:blipFill>
          <a:blip r:embed="rId3">
            <a:alphaModFix/>
          </a:blip>
          <a:stretch>
            <a:fillRect/>
          </a:stretch>
        </p:blipFill>
        <p:spPr>
          <a:xfrm>
            <a:off x="383075" y="697575"/>
            <a:ext cx="3583301" cy="4033852"/>
          </a:xfrm>
          <a:prstGeom prst="rect">
            <a:avLst/>
          </a:prstGeom>
          <a:noFill/>
          <a:ln>
            <a:noFill/>
          </a:ln>
        </p:spPr>
      </p:pic>
      <p:pic>
        <p:nvPicPr>
          <p:cNvPr id="12" name="Shape 240"/>
          <p:cNvPicPr preferRelativeResize="0"/>
          <p:nvPr/>
        </p:nvPicPr>
        <p:blipFill>
          <a:blip r:embed="rId4">
            <a:alphaModFix/>
          </a:blip>
          <a:stretch>
            <a:fillRect/>
          </a:stretch>
        </p:blipFill>
        <p:spPr>
          <a:xfrm>
            <a:off x="4118775" y="697575"/>
            <a:ext cx="4725371" cy="4033851"/>
          </a:xfrm>
          <a:prstGeom prst="rect">
            <a:avLst/>
          </a:prstGeom>
          <a:noFill/>
          <a:ln>
            <a:noFill/>
          </a:ln>
        </p:spPr>
      </p:pic>
    </p:spTree>
    <p:extLst>
      <p:ext uri="{BB962C8B-B14F-4D97-AF65-F5344CB8AC3E}">
        <p14:creationId xmlns:p14="http://schemas.microsoft.com/office/powerpoint/2010/main" val="409005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a:spcBef>
                <a:spcPts val="0"/>
              </a:spcBef>
              <a:buNone/>
            </a:pPr>
            <a:r>
              <a:rPr lang="en-US" dirty="0" smtClean="0"/>
              <a:t>PCF </a:t>
            </a:r>
            <a:r>
              <a:rPr lang="en-US" dirty="0" err="1" smtClean="0"/>
              <a:t>HealthWatch可以自动、持续测试</a:t>
            </a:r>
            <a:endParaRPr lang="en" dirty="0"/>
          </a:p>
        </p:txBody>
      </p:sp>
      <p:sp>
        <p:nvSpPr>
          <p:cNvPr id="12" name="Shape 248"/>
          <p:cNvSpPr txBox="1">
            <a:spLocks noGrp="1"/>
          </p:cNvSpPr>
          <p:nvPr>
            <p:ph type="body" idx="1"/>
          </p:nvPr>
        </p:nvSpPr>
        <p:spPr>
          <a:xfrm>
            <a:off x="192475" y="900400"/>
            <a:ext cx="5618700" cy="3769500"/>
          </a:xfrm>
          <a:prstGeom prst="rect">
            <a:avLst/>
          </a:prstGeom>
        </p:spPr>
        <p:txBody>
          <a:bodyPr wrap="square" lIns="91425" tIns="91425" rIns="91425" bIns="91425" anchor="t" anchorCtr="0">
            <a:noAutofit/>
          </a:bodyPr>
          <a:lstStyle/>
          <a:p>
            <a:pPr lvl="0">
              <a:spcBef>
                <a:spcPts val="0"/>
              </a:spcBef>
              <a:buNone/>
            </a:pPr>
            <a:r>
              <a:rPr lang="zh-CN" altLang="en-US" sz="1400" dirty="0" smtClean="0"/>
              <a:t>可以执行下面的自动化的持续验证测试</a:t>
            </a:r>
            <a:r>
              <a:rPr lang="en" sz="1400" dirty="0" smtClean="0"/>
              <a:t>:</a:t>
            </a:r>
            <a:endParaRPr lang="en" sz="1400" dirty="0"/>
          </a:p>
          <a:p>
            <a:pPr marL="457200" lvl="0" indent="-317500" rtl="0">
              <a:spcBef>
                <a:spcPts val="0"/>
              </a:spcBef>
              <a:spcAft>
                <a:spcPts val="0"/>
              </a:spcAft>
              <a:buSzPct val="100000"/>
            </a:pPr>
            <a:r>
              <a:rPr lang="en" sz="1400" dirty="0" smtClean="0"/>
              <a:t>CF CLI</a:t>
            </a:r>
            <a:r>
              <a:rPr lang="zh-CN" altLang="en-US" sz="1400" dirty="0" smtClean="0"/>
              <a:t>命令行的冒烟测试</a:t>
            </a:r>
            <a:endParaRPr lang="en" sz="1400" dirty="0"/>
          </a:p>
          <a:p>
            <a:pPr marL="914400" lvl="1" indent="-317500" rtl="0">
              <a:spcBef>
                <a:spcPts val="0"/>
              </a:spcBef>
              <a:spcAft>
                <a:spcPts val="0"/>
              </a:spcAft>
              <a:buSzPct val="100000"/>
            </a:pPr>
            <a:r>
              <a:rPr lang="en" sz="1200" dirty="0"/>
              <a:t>App Devs can login, push, etc; records `cf push` time</a:t>
            </a:r>
          </a:p>
          <a:p>
            <a:pPr marL="457200" lvl="0" indent="-317500" rtl="0">
              <a:spcBef>
                <a:spcPts val="0"/>
              </a:spcBef>
              <a:spcAft>
                <a:spcPts val="0"/>
              </a:spcAft>
              <a:buSzPct val="100000"/>
            </a:pPr>
            <a:r>
              <a:rPr lang="zh-CN" altLang="en-US" sz="1400" dirty="0" smtClean="0"/>
              <a:t>金丝雀的应用健康和反应时间</a:t>
            </a:r>
            <a:endParaRPr lang="en" sz="1400" dirty="0"/>
          </a:p>
          <a:p>
            <a:pPr marL="457200" lvl="0" indent="-317500" rtl="0">
              <a:spcBef>
                <a:spcPts val="0"/>
              </a:spcBef>
              <a:spcAft>
                <a:spcPts val="0"/>
              </a:spcAft>
              <a:buSzPct val="100000"/>
            </a:pPr>
            <a:r>
              <a:rPr lang="en" sz="1400" dirty="0"/>
              <a:t>BOSH Director Health</a:t>
            </a:r>
          </a:p>
          <a:p>
            <a:pPr marL="457200" lvl="0" indent="-317500" rtl="0">
              <a:spcBef>
                <a:spcPts val="0"/>
              </a:spcBef>
              <a:buSzPct val="100000"/>
            </a:pPr>
            <a:r>
              <a:rPr lang="en" sz="1400" dirty="0"/>
              <a:t>Ops Manager Health</a:t>
            </a:r>
            <a:br>
              <a:rPr lang="en" sz="1400" dirty="0"/>
            </a:br>
            <a:endParaRPr lang="en" sz="1400" dirty="0"/>
          </a:p>
          <a:p>
            <a:pPr lvl="0" rtl="0">
              <a:spcBef>
                <a:spcPts val="0"/>
              </a:spcBef>
              <a:buNone/>
            </a:pPr>
            <a:r>
              <a:rPr lang="en" sz="1400" dirty="0"/>
              <a:t>Contextual help available with an emphasis on helping educate and understand end-user impacts</a:t>
            </a:r>
          </a:p>
        </p:txBody>
      </p:sp>
      <p:sp>
        <p:nvSpPr>
          <p:cNvPr id="13" name="Shape 249"/>
          <p:cNvSpPr txBox="1">
            <a:spLocks noGrp="1"/>
          </p:cNvSpPr>
          <p:nvPr>
            <p:ph type="body" idx="2"/>
          </p:nvPr>
        </p:nvSpPr>
        <p:spPr>
          <a:xfrm>
            <a:off x="6222125" y="900400"/>
            <a:ext cx="2729400" cy="3769500"/>
          </a:xfrm>
          <a:prstGeom prst="rect">
            <a:avLst/>
          </a:prstGeom>
        </p:spPr>
        <p:txBody>
          <a:bodyPr wrap="square" lIns="91425" tIns="91425" rIns="91425" bIns="91425" anchor="t" anchorCtr="0">
            <a:noAutofit/>
          </a:bodyPr>
          <a:lstStyle/>
          <a:p>
            <a:pPr lvl="0" rtl="0">
              <a:spcBef>
                <a:spcPts val="0"/>
              </a:spcBef>
              <a:buNone/>
            </a:pPr>
            <a:r>
              <a:rPr lang="en" dirty="0"/>
              <a:t>Additional Notes</a:t>
            </a:r>
          </a:p>
          <a:p>
            <a:pPr lvl="0">
              <a:spcBef>
                <a:spcPts val="0"/>
              </a:spcBef>
              <a:buNone/>
            </a:pPr>
            <a:r>
              <a:rPr lang="en" b="0" dirty="0">
                <a:solidFill>
                  <a:schemeClr val="folHlink"/>
                </a:solidFill>
              </a:rPr>
              <a:t>Releases GA with PCF 2.0</a:t>
            </a:r>
          </a:p>
          <a:p>
            <a:pPr lvl="0">
              <a:spcBef>
                <a:spcPts val="0"/>
              </a:spcBef>
              <a:buNone/>
            </a:pPr>
            <a:r>
              <a:rPr lang="en" b="0" u="sng" dirty="0">
                <a:solidFill>
                  <a:schemeClr val="hlink"/>
                </a:solidFill>
                <a:hlinkClick r:id="rId3"/>
              </a:rPr>
              <a:t>Product Docs</a:t>
            </a:r>
          </a:p>
          <a:p>
            <a:pPr lvl="0">
              <a:spcBef>
                <a:spcPts val="0"/>
              </a:spcBef>
              <a:buClr>
                <a:schemeClr val="folHlink"/>
              </a:buClr>
              <a:buSzPct val="84615"/>
              <a:buFont typeface="Arial"/>
              <a:buNone/>
            </a:pPr>
            <a:r>
              <a:rPr lang="en" b="0" u="sng" dirty="0">
                <a:solidFill>
                  <a:schemeClr val="hlink"/>
                </a:solidFill>
                <a:hlinkClick r:id="rId4"/>
              </a:rPr>
              <a:t>Super Metrics Created &amp; Published</a:t>
            </a:r>
          </a:p>
          <a:p>
            <a:pPr lvl="0">
              <a:spcBef>
                <a:spcPts val="0"/>
              </a:spcBef>
              <a:buNone/>
            </a:pPr>
            <a:endParaRPr dirty="0"/>
          </a:p>
          <a:p>
            <a:pPr lvl="0" rtl="0">
              <a:spcBef>
                <a:spcPts val="0"/>
              </a:spcBef>
              <a:buClr>
                <a:schemeClr val="folHlink"/>
              </a:buClr>
              <a:buSzPct val="84615"/>
              <a:buFont typeface="Arial"/>
              <a:buNone/>
            </a:pPr>
            <a:endParaRPr dirty="0"/>
          </a:p>
        </p:txBody>
      </p:sp>
      <p:pic>
        <p:nvPicPr>
          <p:cNvPr id="14" name="Shape 250"/>
          <p:cNvPicPr preferRelativeResize="0"/>
          <p:nvPr/>
        </p:nvPicPr>
        <p:blipFill>
          <a:blip r:embed="rId5">
            <a:alphaModFix/>
          </a:blip>
          <a:stretch>
            <a:fillRect/>
          </a:stretch>
        </p:blipFill>
        <p:spPr>
          <a:xfrm>
            <a:off x="1096974" y="3600399"/>
            <a:ext cx="1465500" cy="1121800"/>
          </a:xfrm>
          <a:prstGeom prst="rect">
            <a:avLst/>
          </a:prstGeom>
          <a:noFill/>
          <a:ln>
            <a:noFill/>
          </a:ln>
        </p:spPr>
      </p:pic>
      <p:pic>
        <p:nvPicPr>
          <p:cNvPr id="15" name="Shape 251"/>
          <p:cNvPicPr preferRelativeResize="0"/>
          <p:nvPr/>
        </p:nvPicPr>
        <p:blipFill>
          <a:blip r:embed="rId6">
            <a:alphaModFix/>
          </a:blip>
          <a:stretch>
            <a:fillRect/>
          </a:stretch>
        </p:blipFill>
        <p:spPr>
          <a:xfrm>
            <a:off x="3108998" y="3221375"/>
            <a:ext cx="2566604" cy="1695501"/>
          </a:xfrm>
          <a:prstGeom prst="rect">
            <a:avLst/>
          </a:prstGeom>
          <a:noFill/>
          <a:ln>
            <a:noFill/>
          </a:ln>
        </p:spPr>
      </p:pic>
      <p:cxnSp>
        <p:nvCxnSpPr>
          <p:cNvPr id="16" name="Shape 252"/>
          <p:cNvCxnSpPr/>
          <p:nvPr/>
        </p:nvCxnSpPr>
        <p:spPr>
          <a:xfrm rot="10800000" flipH="1">
            <a:off x="2419725" y="3417950"/>
            <a:ext cx="640500" cy="345600"/>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1499876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192475" y="151275"/>
            <a:ext cx="4281300" cy="393900"/>
          </a:xfrm>
          <a:prstGeom prst="rect">
            <a:avLst/>
          </a:prstGeom>
        </p:spPr>
        <p:txBody>
          <a:bodyPr wrap="square" lIns="91425" tIns="91425" rIns="91425" bIns="91425" anchor="t" anchorCtr="0">
            <a:noAutofit/>
          </a:bodyPr>
          <a:lstStyle/>
          <a:p>
            <a:pPr lvl="0">
              <a:spcBef>
                <a:spcPts val="0"/>
              </a:spcBef>
              <a:buNone/>
            </a:pPr>
            <a:r>
              <a:rPr lang="en-US" dirty="0" smtClean="0"/>
              <a:t>目录</a:t>
            </a:r>
            <a:endParaRPr lang="en" dirty="0"/>
          </a:p>
        </p:txBody>
      </p:sp>
      <p:sp>
        <p:nvSpPr>
          <p:cNvPr id="233" name="Shape 233"/>
          <p:cNvSpPr txBox="1">
            <a:spLocks noGrp="1"/>
          </p:cNvSpPr>
          <p:nvPr>
            <p:ph type="body" idx="1"/>
          </p:nvPr>
        </p:nvSpPr>
        <p:spPr>
          <a:xfrm>
            <a:off x="192475" y="900400"/>
            <a:ext cx="4254600" cy="3769500"/>
          </a:xfrm>
          <a:prstGeom prst="rect">
            <a:avLst/>
          </a:prstGeom>
        </p:spPr>
        <p:txBody>
          <a:bodyPr wrap="square" lIns="91425" tIns="91425" rIns="91425" bIns="91425" anchor="t" anchorCtr="0">
            <a:noAutofit/>
          </a:bodyPr>
          <a:lstStyle/>
          <a:p>
            <a:pPr marL="457200" lvl="0" indent="-330200" rtl="0">
              <a:lnSpc>
                <a:spcPct val="100000"/>
              </a:lnSpc>
              <a:spcBef>
                <a:spcPts val="0"/>
              </a:spcBef>
              <a:spcAft>
                <a:spcPts val="2000"/>
              </a:spcAft>
              <a:buClr>
                <a:schemeClr val="lt2"/>
              </a:buClr>
              <a:buSzPct val="100000"/>
              <a:buChar char="■"/>
            </a:pPr>
            <a:r>
              <a:rPr lang="en-US" sz="1600" dirty="0" smtClean="0"/>
              <a:t>PCF </a:t>
            </a:r>
            <a:r>
              <a:rPr lang="en-US" sz="1600" dirty="0" smtClean="0"/>
              <a:t>2.0</a:t>
            </a:r>
            <a:endParaRPr lang="en" sz="1600" dirty="0"/>
          </a:p>
          <a:p>
            <a:pPr marL="457200" lvl="0" indent="-330200" rtl="0">
              <a:lnSpc>
                <a:spcPct val="100000"/>
              </a:lnSpc>
              <a:spcBef>
                <a:spcPts val="0"/>
              </a:spcBef>
              <a:spcAft>
                <a:spcPts val="2000"/>
              </a:spcAft>
              <a:buClr>
                <a:schemeClr val="lt2"/>
              </a:buClr>
              <a:buSzPct val="100000"/>
              <a:buChar char="■"/>
            </a:pPr>
            <a:r>
              <a:rPr lang="en-US" sz="1600" dirty="0" smtClean="0">
                <a:solidFill>
                  <a:schemeClr val="tx1"/>
                </a:solidFill>
              </a:rPr>
              <a:t>PKS</a:t>
            </a:r>
          </a:p>
          <a:p>
            <a:pPr marL="457200" lvl="0" indent="-330200" rtl="0">
              <a:lnSpc>
                <a:spcPct val="100000"/>
              </a:lnSpc>
              <a:spcBef>
                <a:spcPts val="0"/>
              </a:spcBef>
              <a:spcAft>
                <a:spcPts val="2000"/>
              </a:spcAft>
              <a:buClr>
                <a:schemeClr val="lt2"/>
              </a:buClr>
              <a:buSzPct val="100000"/>
              <a:buChar char="■"/>
            </a:pPr>
            <a:r>
              <a:rPr lang="en-US" sz="1600" dirty="0" smtClean="0">
                <a:solidFill>
                  <a:srgbClr val="00253E"/>
                </a:solidFill>
              </a:rPr>
              <a:t>PAS</a:t>
            </a:r>
            <a:endParaRPr lang="en" sz="1600" dirty="0">
              <a:solidFill>
                <a:srgbClr val="00253E"/>
              </a:solidFill>
            </a:endParaRPr>
          </a:p>
          <a:p>
            <a:pPr marL="457200" lvl="0" indent="-330200" rtl="0">
              <a:lnSpc>
                <a:spcPct val="100000"/>
              </a:lnSpc>
              <a:spcBef>
                <a:spcPts val="0"/>
              </a:spcBef>
              <a:spcAft>
                <a:spcPts val="2000"/>
              </a:spcAft>
              <a:buClr>
                <a:schemeClr val="lt2"/>
              </a:buClr>
              <a:buSzPct val="100000"/>
              <a:buChar char="■"/>
            </a:pPr>
            <a:r>
              <a:rPr lang="en-US" sz="1600" dirty="0" smtClean="0">
                <a:solidFill>
                  <a:schemeClr val="tx2"/>
                </a:solidFill>
              </a:rPr>
              <a:t>PFS</a:t>
            </a:r>
            <a:endParaRPr lang="en" sz="1600" dirty="0">
              <a:solidFill>
                <a:schemeClr val="tx2"/>
              </a:solidFill>
            </a:endParaRPr>
          </a:p>
        </p:txBody>
      </p:sp>
      <p:pic>
        <p:nvPicPr>
          <p:cNvPr id="234" name="Shape 234"/>
          <p:cNvPicPr preferRelativeResize="0"/>
          <p:nvPr/>
        </p:nvPicPr>
        <p:blipFill rotWithShape="1">
          <a:blip r:embed="rId3">
            <a:alphaModFix/>
          </a:blip>
          <a:srcRect l="26708" r="14032"/>
          <a:stretch/>
        </p:blipFill>
        <p:spPr>
          <a:xfrm>
            <a:off x="4571999" y="0"/>
            <a:ext cx="4572000" cy="5143500"/>
          </a:xfrm>
          <a:prstGeom prst="rect">
            <a:avLst/>
          </a:prstGeom>
          <a:noFill/>
          <a:ln>
            <a:noFill/>
          </a:ln>
        </p:spPr>
      </p:pic>
    </p:spTree>
    <p:extLst>
      <p:ext uri="{BB962C8B-B14F-4D97-AF65-F5344CB8AC3E}">
        <p14:creationId xmlns:p14="http://schemas.microsoft.com/office/powerpoint/2010/main" val="656998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2578" name="Shape 2578"/>
          <p:cNvSpPr txBox="1">
            <a:spLocks noGrp="1"/>
          </p:cNvSpPr>
          <p:nvPr>
            <p:ph type="title"/>
          </p:nvPr>
        </p:nvSpPr>
        <p:spPr>
          <a:xfrm>
            <a:off x="220475" y="449004"/>
            <a:ext cx="2751300" cy="1574400"/>
          </a:xfrm>
          <a:prstGeom prst="rect">
            <a:avLst/>
          </a:prstGeom>
        </p:spPr>
        <p:txBody>
          <a:bodyPr wrap="square" lIns="91425" tIns="91425" rIns="91425" bIns="91425" anchor="b" anchorCtr="0">
            <a:noAutofit/>
          </a:bodyPr>
          <a:lstStyle/>
          <a:p>
            <a:pPr lvl="0">
              <a:spcBef>
                <a:spcPts val="0"/>
              </a:spcBef>
              <a:buNone/>
            </a:pPr>
            <a:r>
              <a:rPr lang="en"/>
              <a:t>App Platforms + Functions</a:t>
            </a:r>
          </a:p>
        </p:txBody>
      </p:sp>
      <p:sp>
        <p:nvSpPr>
          <p:cNvPr id="2579" name="Shape 2579"/>
          <p:cNvSpPr txBox="1">
            <a:spLocks noGrp="1"/>
          </p:cNvSpPr>
          <p:nvPr>
            <p:ph type="title" idx="2"/>
          </p:nvPr>
        </p:nvSpPr>
        <p:spPr>
          <a:xfrm>
            <a:off x="220475" y="2274310"/>
            <a:ext cx="2751300" cy="1495200"/>
          </a:xfrm>
          <a:prstGeom prst="rect">
            <a:avLst/>
          </a:prstGeom>
        </p:spPr>
        <p:txBody>
          <a:bodyPr wrap="square" lIns="91425" tIns="91425" rIns="91425" bIns="91425" anchor="t" anchorCtr="0">
            <a:noAutofit/>
          </a:bodyPr>
          <a:lstStyle/>
          <a:p>
            <a:pPr lvl="0">
              <a:spcBef>
                <a:spcPts val="0"/>
              </a:spcBef>
              <a:buNone/>
            </a:pPr>
            <a:r>
              <a:rPr lang="en"/>
              <a:t>Comparing the experience for Devs + Ops</a:t>
            </a:r>
          </a:p>
        </p:txBody>
      </p:sp>
      <p:graphicFrame>
        <p:nvGraphicFramePr>
          <p:cNvPr id="2580" name="Shape 2580"/>
          <p:cNvGraphicFramePr/>
          <p:nvPr>
            <p:extLst>
              <p:ext uri="{D42A27DB-BD31-4B8C-83A1-F6EECF244321}">
                <p14:modId xmlns:p14="http://schemas.microsoft.com/office/powerpoint/2010/main" val="1682287596"/>
              </p:ext>
            </p:extLst>
          </p:nvPr>
        </p:nvGraphicFramePr>
        <p:xfrm>
          <a:off x="3336238" y="1021825"/>
          <a:ext cx="5604075" cy="2509519"/>
        </p:xfrm>
        <a:graphic>
          <a:graphicData uri="http://schemas.openxmlformats.org/drawingml/2006/table">
            <a:tbl>
              <a:tblPr>
                <a:noFill/>
              </a:tblPr>
              <a:tblGrid>
                <a:gridCol w="2811500"/>
                <a:gridCol w="2792575"/>
              </a:tblGrid>
              <a:tr h="0">
                <a:tc>
                  <a:txBody>
                    <a:bodyPr/>
                    <a:lstStyle/>
                    <a:p>
                      <a:pPr lvl="0" rtl="0">
                        <a:spcBef>
                          <a:spcPts val="0"/>
                        </a:spcBef>
                        <a:buNone/>
                      </a:pPr>
                      <a:r>
                        <a:rPr lang="zh-CN" altLang="en-US" b="1" dirty="0" smtClean="0">
                          <a:solidFill>
                            <a:srgbClr val="00253E"/>
                          </a:solidFill>
                          <a:latin typeface="Proxima Nova"/>
                          <a:ea typeface="Proxima Nova"/>
                          <a:cs typeface="Proxima Nova"/>
                          <a:sym typeface="Proxima Nova"/>
                        </a:rPr>
                        <a:t>应用平台</a:t>
                      </a:r>
                      <a:endParaRPr lang="en" b="1" dirty="0">
                        <a:solidFill>
                          <a:srgbClr val="00253E"/>
                        </a:solidFill>
                        <a:latin typeface="Proxima Nova"/>
                        <a:ea typeface="Proxima Nova"/>
                        <a:cs typeface="Proxima Nova"/>
                        <a:sym typeface="Proxima Nova"/>
                      </a:endParaRPr>
                    </a:p>
                  </a:txBody>
                  <a:tcPr marL="63500" marR="63500" marT="63500" marB="635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chemeClr val="tx2"/>
                    </a:solidFill>
                  </a:tcPr>
                </a:tc>
                <a:tc>
                  <a:txBody>
                    <a:bodyPr/>
                    <a:lstStyle/>
                    <a:p>
                      <a:pPr lvl="0" rtl="0">
                        <a:spcBef>
                          <a:spcPts val="0"/>
                        </a:spcBef>
                        <a:buNone/>
                      </a:pPr>
                      <a:r>
                        <a:rPr lang="en-US" altLang="zh-CN" b="1" dirty="0" err="1" smtClean="0">
                          <a:solidFill>
                            <a:srgbClr val="00253E"/>
                          </a:solidFill>
                          <a:latin typeface="Proxima Nova"/>
                          <a:ea typeface="Proxima Nova"/>
                          <a:cs typeface="Proxima Nova"/>
                          <a:sym typeface="Proxima Nova"/>
                        </a:rPr>
                        <a:t>FaaS</a:t>
                      </a:r>
                      <a:endParaRPr lang="en" b="1" dirty="0">
                        <a:solidFill>
                          <a:srgbClr val="00253E"/>
                        </a:solidFill>
                        <a:latin typeface="Proxima Nova"/>
                        <a:ea typeface="Proxima Nova"/>
                        <a:cs typeface="Proxima Nova"/>
                        <a:sym typeface="Proxima Nova"/>
                      </a:endParaRPr>
                    </a:p>
                  </a:txBody>
                  <a:tcPr marL="63500" marR="63500" marT="63500" marB="635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chemeClr val="tx2"/>
                    </a:solidFill>
                  </a:tcPr>
                </a:tc>
              </a:tr>
              <a:tr h="0">
                <a:tc>
                  <a:txBody>
                    <a:bodyPr/>
                    <a:lstStyle/>
                    <a:p>
                      <a:pPr lvl="0" rtl="0">
                        <a:spcBef>
                          <a:spcPts val="0"/>
                        </a:spcBef>
                        <a:buNone/>
                      </a:pPr>
                      <a:r>
                        <a:rPr lang="zh-CN" altLang="en-US" sz="1200" b="0" dirty="0" smtClean="0">
                          <a:latin typeface="+mn-lt"/>
                          <a:ea typeface="Proxima Nova"/>
                          <a:cs typeface="Proxima Nova"/>
                          <a:sym typeface="Proxima Nova"/>
                        </a:rPr>
                        <a:t>运行应用</a:t>
                      </a:r>
                      <a:r>
                        <a:rPr lang="en" sz="1200" b="0" dirty="0" smtClean="0">
                          <a:latin typeface="+mn-lt"/>
                          <a:ea typeface="Proxima Nova"/>
                          <a:cs typeface="Proxima Nova"/>
                          <a:sym typeface="Proxima Nova"/>
                        </a:rPr>
                        <a:t>apps</a:t>
                      </a:r>
                      <a:endParaRPr lang="en" sz="1200" b="0" dirty="0">
                        <a:latin typeface="+mn-lt"/>
                        <a:ea typeface="Proxima Nova"/>
                        <a:cs typeface="Proxima Nova"/>
                        <a:sym typeface="Proxima Nova"/>
                      </a:endParaRPr>
                    </a:p>
                  </a:txBody>
                  <a:tcPr marL="63500" marR="63500" marT="63500" marB="635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zh-CN" altLang="en-US" sz="1200" b="0" dirty="0" smtClean="0">
                          <a:latin typeface="+mn-lt"/>
                          <a:ea typeface="Proxima Nova"/>
                          <a:cs typeface="Proxima Nova"/>
                          <a:sym typeface="Proxima Nova"/>
                        </a:rPr>
                        <a:t>运行函数</a:t>
                      </a:r>
                      <a:endParaRPr lang="en" sz="1200" b="0" dirty="0">
                        <a:latin typeface="+mn-lt"/>
                        <a:ea typeface="Proxima Nova"/>
                        <a:cs typeface="Proxima Nova"/>
                        <a:sym typeface="Proxima Nova"/>
                      </a:endParaRPr>
                    </a:p>
                  </a:txBody>
                  <a:tcPr marL="63500" marR="63500" marT="63500" marB="635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0">
                <a:tc>
                  <a:txBody>
                    <a:bodyPr/>
                    <a:lstStyle/>
                    <a:p>
                      <a:pPr lvl="0" rtl="0">
                        <a:spcBef>
                          <a:spcPts val="0"/>
                        </a:spcBef>
                        <a:buNone/>
                      </a:pPr>
                      <a:r>
                        <a:rPr lang="zh-CN" altLang="en-US" sz="1200" b="0" dirty="0" smtClean="0">
                          <a:latin typeface="+mn-lt"/>
                          <a:ea typeface="Proxima Nova"/>
                          <a:cs typeface="Proxima Nova"/>
                          <a:sym typeface="Proxima Nova"/>
                        </a:rPr>
                        <a:t>把应用部署到容器或是运行服务器</a:t>
                      </a:r>
                      <a:endParaRPr lang="en" sz="1200" b="0" dirty="0">
                        <a:latin typeface="+mn-lt"/>
                        <a:ea typeface="Proxima Nova"/>
                        <a:cs typeface="Proxima Nova"/>
                        <a:sym typeface="Proxima Nova"/>
                      </a:endParaRPr>
                    </a:p>
                  </a:txBody>
                  <a:tcPr marL="63500" marR="63500" marT="63500" marB="635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zh-CN" altLang="en-US" sz="1200" b="0" dirty="0" smtClean="0">
                          <a:latin typeface="+mn-lt"/>
                          <a:ea typeface="Proxima Nova"/>
                          <a:cs typeface="Proxima Nova"/>
                          <a:sym typeface="Proxima Nova"/>
                        </a:rPr>
                        <a:t>注册函数、并捆绑到触发器上</a:t>
                      </a:r>
                      <a:endParaRPr lang="en" sz="1200" b="0" dirty="0">
                        <a:latin typeface="+mn-lt"/>
                        <a:ea typeface="Proxima Nova"/>
                        <a:cs typeface="Proxima Nova"/>
                        <a:sym typeface="Proxima Nova"/>
                      </a:endParaRPr>
                    </a:p>
                  </a:txBody>
                  <a:tcPr marL="63500" marR="63500" marT="63500" marB="635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0">
                <a:tc>
                  <a:txBody>
                    <a:bodyPr/>
                    <a:lstStyle/>
                    <a:p>
                      <a:pPr lvl="0" rtl="0">
                        <a:spcBef>
                          <a:spcPts val="0"/>
                        </a:spcBef>
                        <a:buNone/>
                      </a:pPr>
                      <a:r>
                        <a:rPr lang="zh-CN" altLang="en-US" sz="1200" b="0" dirty="0" smtClean="0">
                          <a:latin typeface="+mn-lt"/>
                          <a:ea typeface="Proxima Nova"/>
                          <a:cs typeface="Proxima Nova"/>
                          <a:sym typeface="Proxima Nova"/>
                        </a:rPr>
                        <a:t>容器</a:t>
                      </a:r>
                      <a:r>
                        <a:rPr lang="en-US" altLang="zh-CN" sz="1200" b="0" dirty="0" smtClean="0">
                          <a:latin typeface="+mn-lt"/>
                          <a:ea typeface="Proxima Nova"/>
                          <a:cs typeface="Proxima Nova"/>
                          <a:sym typeface="Proxima Nova"/>
                        </a:rPr>
                        <a:t>/</a:t>
                      </a:r>
                      <a:r>
                        <a:rPr lang="zh-CN" altLang="en-US" sz="1200" b="0" dirty="0" smtClean="0">
                          <a:latin typeface="+mn-lt"/>
                          <a:ea typeface="Proxima Nova"/>
                          <a:cs typeface="Proxima Nova"/>
                          <a:sym typeface="Proxima Nova"/>
                        </a:rPr>
                        <a:t>服务器运行，等待请求进入</a:t>
                      </a:r>
                      <a:endParaRPr lang="en" sz="1200" b="0" dirty="0">
                        <a:latin typeface="+mn-lt"/>
                        <a:ea typeface="Proxima Nova"/>
                        <a:cs typeface="Proxima Nova"/>
                        <a:sym typeface="Proxima Nova"/>
                      </a:endParaRPr>
                    </a:p>
                  </a:txBody>
                  <a:tcPr marL="63500" marR="63500" marT="63500" marB="635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en-US" altLang="zh-CN" sz="1200" b="0" dirty="0" smtClean="0">
                          <a:latin typeface="+mn-lt"/>
                          <a:ea typeface="Proxima Nova"/>
                          <a:cs typeface="Proxima Nova"/>
                          <a:sym typeface="Proxima Nova"/>
                        </a:rPr>
                        <a:t>Function</a:t>
                      </a:r>
                      <a:r>
                        <a:rPr lang="zh-CN" altLang="en-US" sz="1200" b="0" dirty="0" smtClean="0">
                          <a:latin typeface="+mn-lt"/>
                          <a:ea typeface="Proxima Nova"/>
                          <a:cs typeface="Proxima Nova"/>
                          <a:sym typeface="Proxima Nova"/>
                        </a:rPr>
                        <a:t>不会运行，直到被触发运行</a:t>
                      </a:r>
                      <a:endParaRPr lang="en" sz="1200" b="0" dirty="0">
                        <a:latin typeface="+mn-lt"/>
                        <a:ea typeface="Proxima Nova"/>
                        <a:cs typeface="Proxima Nova"/>
                        <a:sym typeface="Proxima Nova"/>
                      </a:endParaRPr>
                    </a:p>
                  </a:txBody>
                  <a:tcPr marL="63500" marR="63500" marT="63500" marB="635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0">
                <a:tc>
                  <a:txBody>
                    <a:bodyPr/>
                    <a:lstStyle/>
                    <a:p>
                      <a:pPr lvl="0" rtl="0">
                        <a:spcBef>
                          <a:spcPts val="0"/>
                        </a:spcBef>
                        <a:buNone/>
                      </a:pPr>
                      <a:r>
                        <a:rPr lang="zh-CN" altLang="en-US" sz="1200" b="0" dirty="0" smtClean="0">
                          <a:latin typeface="+mn-lt"/>
                          <a:ea typeface="Proxima Nova"/>
                          <a:cs typeface="Proxima Nova"/>
                          <a:sym typeface="Proxima Nova"/>
                        </a:rPr>
                        <a:t>容器</a:t>
                      </a:r>
                      <a:r>
                        <a:rPr lang="en-US" altLang="zh-CN" sz="1200" b="0" dirty="0" smtClean="0">
                          <a:latin typeface="+mn-lt"/>
                          <a:ea typeface="Proxima Nova"/>
                          <a:cs typeface="Proxima Nova"/>
                          <a:sym typeface="Proxima Nova"/>
                        </a:rPr>
                        <a:t>/</a:t>
                      </a:r>
                      <a:r>
                        <a:rPr lang="zh-CN" altLang="en-US" sz="1200" b="0" dirty="0" smtClean="0">
                          <a:latin typeface="+mn-lt"/>
                          <a:ea typeface="Proxima Nova"/>
                          <a:cs typeface="Proxima Nova"/>
                          <a:sym typeface="Proxima Nova"/>
                        </a:rPr>
                        <a:t>服务器要监听网络</a:t>
                      </a:r>
                      <a:endParaRPr lang="en" sz="1200" b="0" dirty="0">
                        <a:latin typeface="+mn-lt"/>
                        <a:ea typeface="Proxima Nova"/>
                        <a:cs typeface="Proxima Nova"/>
                        <a:sym typeface="Proxima Nova"/>
                      </a:endParaRPr>
                    </a:p>
                  </a:txBody>
                  <a:tcPr marL="63500" marR="63500" marT="63500" marB="635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zh-CN" altLang="en-US" sz="1200" b="0" dirty="0" smtClean="0">
                          <a:latin typeface="+mn-lt"/>
                          <a:ea typeface="Proxima Nova"/>
                          <a:cs typeface="Proxima Nova"/>
                          <a:sym typeface="Proxima Nova"/>
                        </a:rPr>
                        <a:t>平台会自动化的部署，并且会调用</a:t>
                      </a:r>
                      <a:endParaRPr lang="en" sz="1200" b="0" dirty="0">
                        <a:latin typeface="+mn-lt"/>
                        <a:ea typeface="Proxima Nova"/>
                        <a:cs typeface="Proxima Nova"/>
                        <a:sym typeface="Proxima Nova"/>
                      </a:endParaRPr>
                    </a:p>
                  </a:txBody>
                  <a:tcPr marL="63500" marR="63500" marT="63500" marB="635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0">
                <a:tc>
                  <a:txBody>
                    <a:bodyPr/>
                    <a:lstStyle/>
                    <a:p>
                      <a:pPr lvl="0" rtl="0">
                        <a:spcBef>
                          <a:spcPts val="0"/>
                        </a:spcBef>
                        <a:buNone/>
                      </a:pPr>
                      <a:r>
                        <a:rPr lang="zh-CN" altLang="en-US" sz="1200" b="0" dirty="0" smtClean="0">
                          <a:latin typeface="+mn-lt"/>
                          <a:ea typeface="Proxima Nova"/>
                          <a:cs typeface="Proxima Nova"/>
                          <a:sym typeface="Proxima Nova"/>
                        </a:rPr>
                        <a:t>容器</a:t>
                      </a:r>
                      <a:r>
                        <a:rPr lang="en-US" altLang="zh-CN" sz="1200" b="0" dirty="0" smtClean="0">
                          <a:latin typeface="+mn-lt"/>
                          <a:ea typeface="Proxima Nova"/>
                          <a:cs typeface="Proxima Nova"/>
                          <a:sym typeface="Proxima Nova"/>
                        </a:rPr>
                        <a:t>/</a:t>
                      </a:r>
                      <a:r>
                        <a:rPr lang="zh-CN" altLang="en-US" sz="1200" b="0" dirty="0" smtClean="0">
                          <a:latin typeface="+mn-lt"/>
                          <a:ea typeface="Proxima Nova"/>
                          <a:cs typeface="Proxima Nova"/>
                          <a:sym typeface="Proxima Nova"/>
                        </a:rPr>
                        <a:t>服务器处理海量请求</a:t>
                      </a:r>
                      <a:endParaRPr lang="en" sz="1200" b="0" dirty="0">
                        <a:latin typeface="+mn-lt"/>
                        <a:ea typeface="Proxima Nova"/>
                        <a:cs typeface="Proxima Nova"/>
                        <a:sym typeface="Proxima Nova"/>
                      </a:endParaRPr>
                    </a:p>
                  </a:txBody>
                  <a:tcPr marL="63500" marR="63500" marT="63500" marB="635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en" sz="1200" b="0" dirty="0" smtClean="0">
                          <a:latin typeface="+mn-lt"/>
                          <a:ea typeface="Proxima Nova"/>
                          <a:cs typeface="Proxima Nova"/>
                          <a:sym typeface="Proxima Nova"/>
                        </a:rPr>
                        <a:t>Function</a:t>
                      </a:r>
                      <a:r>
                        <a:rPr lang="zh-CN" altLang="en-US" sz="1200" b="0" dirty="0" smtClean="0">
                          <a:latin typeface="+mn-lt"/>
                          <a:ea typeface="Proxima Nova"/>
                          <a:cs typeface="Proxima Nova"/>
                          <a:sym typeface="Proxima Nova"/>
                        </a:rPr>
                        <a:t>只处理事件</a:t>
                      </a:r>
                      <a:endParaRPr lang="en" sz="1200" b="0" dirty="0">
                        <a:latin typeface="+mn-lt"/>
                        <a:ea typeface="Proxima Nova"/>
                        <a:cs typeface="Proxima Nova"/>
                        <a:sym typeface="Proxima Nova"/>
                      </a:endParaRPr>
                    </a:p>
                  </a:txBody>
                  <a:tcPr marL="63500" marR="63500" marT="63500" marB="635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0">
                <a:tc>
                  <a:txBody>
                    <a:bodyPr/>
                    <a:lstStyle/>
                    <a:p>
                      <a:pPr lvl="0" rtl="0">
                        <a:spcBef>
                          <a:spcPts val="0"/>
                        </a:spcBef>
                        <a:buNone/>
                      </a:pPr>
                      <a:r>
                        <a:rPr lang="zh-CN" altLang="en-US" sz="1200" b="0" dirty="0" smtClean="0">
                          <a:latin typeface="+mn-lt"/>
                          <a:ea typeface="Proxima Nova"/>
                          <a:cs typeface="Proxima Nova"/>
                          <a:sym typeface="Proxima Nova"/>
                        </a:rPr>
                        <a:t>手动弹性伸缩，或是根据策略弹性伸缩</a:t>
                      </a:r>
                      <a:endParaRPr lang="en" sz="1200" b="0" dirty="0">
                        <a:latin typeface="+mn-lt"/>
                        <a:ea typeface="Proxima Nova"/>
                        <a:cs typeface="Proxima Nova"/>
                        <a:sym typeface="Proxima Nova"/>
                      </a:endParaRPr>
                    </a:p>
                  </a:txBody>
                  <a:tcPr marL="63500" marR="63500" marT="63500" marB="635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zh-CN" altLang="en-US" sz="1200" b="0" dirty="0" smtClean="0">
                          <a:latin typeface="+mn-lt"/>
                          <a:ea typeface="Proxima Nova"/>
                          <a:cs typeface="Proxima Nova"/>
                          <a:sym typeface="Proxima Nova"/>
                        </a:rPr>
                        <a:t>基于并发的事件请求量自动弹性伸缩</a:t>
                      </a:r>
                      <a:endParaRPr lang="en" sz="1200" b="0" dirty="0">
                        <a:latin typeface="+mn-lt"/>
                        <a:ea typeface="Proxima Nova"/>
                        <a:cs typeface="Proxima Nova"/>
                        <a:sym typeface="Proxima Nova"/>
                      </a:endParaRPr>
                    </a:p>
                  </a:txBody>
                  <a:tcPr marL="63500" marR="63500" marT="63500" marB="635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0">
                <a:tc>
                  <a:txBody>
                    <a:bodyPr/>
                    <a:lstStyle/>
                    <a:p>
                      <a:pPr lvl="0" rtl="0">
                        <a:spcBef>
                          <a:spcPts val="0"/>
                        </a:spcBef>
                        <a:buNone/>
                      </a:pPr>
                      <a:r>
                        <a:rPr lang="zh-CN" altLang="en-US" sz="1200" b="0" dirty="0" smtClean="0">
                          <a:latin typeface="+mn-lt"/>
                          <a:ea typeface="Proxima Nova"/>
                          <a:cs typeface="Proxima Nova"/>
                          <a:sym typeface="Proxima Nova"/>
                        </a:rPr>
                        <a:t>根据实例收费</a:t>
                      </a:r>
                      <a:endParaRPr lang="en" sz="1200" b="0" dirty="0">
                        <a:latin typeface="+mn-lt"/>
                        <a:ea typeface="Proxima Nova"/>
                        <a:cs typeface="Proxima Nova"/>
                        <a:sym typeface="Proxima Nova"/>
                      </a:endParaRPr>
                    </a:p>
                  </a:txBody>
                  <a:tcPr marL="63500" marR="63500" marT="63500" marB="635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zh-CN" altLang="en-US" sz="1200" b="0" dirty="0" smtClean="0">
                          <a:latin typeface="+mn-lt"/>
                          <a:ea typeface="Proxima Nova"/>
                          <a:cs typeface="Proxima Nova"/>
                          <a:sym typeface="Proxima Nova"/>
                        </a:rPr>
                        <a:t>基于使用付费</a:t>
                      </a:r>
                      <a:r>
                        <a:rPr lang="en" sz="1200" b="0" dirty="0" smtClean="0">
                          <a:latin typeface="+mn-lt"/>
                          <a:ea typeface="Proxima Nova"/>
                          <a:cs typeface="Proxima Nova"/>
                          <a:sym typeface="Proxima Nova"/>
                        </a:rPr>
                        <a:t> </a:t>
                      </a:r>
                      <a:r>
                        <a:rPr lang="en" sz="1200" b="0" dirty="0">
                          <a:latin typeface="+mn-lt"/>
                          <a:ea typeface="Proxima Nova"/>
                          <a:cs typeface="Proxima Nova"/>
                          <a:sym typeface="Proxima Nova"/>
                        </a:rPr>
                        <a:t>– </a:t>
                      </a:r>
                      <a:r>
                        <a:rPr lang="zh-CN" altLang="en-US" sz="1200" b="0" dirty="0" smtClean="0">
                          <a:latin typeface="+mn-lt"/>
                          <a:ea typeface="Proxima Nova"/>
                          <a:cs typeface="Proxima Nova"/>
                          <a:sym typeface="Proxima Nova"/>
                        </a:rPr>
                        <a:t>时间和内存</a:t>
                      </a:r>
                      <a:endParaRPr lang="en" sz="1200" b="0" dirty="0">
                        <a:latin typeface="+mn-lt"/>
                        <a:ea typeface="Proxima Nova"/>
                        <a:cs typeface="Proxima Nova"/>
                        <a:sym typeface="Proxima Nova"/>
                      </a:endParaRPr>
                    </a:p>
                  </a:txBody>
                  <a:tcPr marL="63500" marR="63500" marT="63500" marB="635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46633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2592"/>
        <p:cNvGrpSpPr/>
        <p:nvPr/>
      </p:nvGrpSpPr>
      <p:grpSpPr>
        <a:xfrm>
          <a:off x="0" y="0"/>
          <a:ext cx="0" cy="0"/>
          <a:chOff x="0" y="0"/>
          <a:chExt cx="0" cy="0"/>
        </a:xfrm>
      </p:grpSpPr>
      <p:sp>
        <p:nvSpPr>
          <p:cNvPr id="2596" name="Shape 2596"/>
          <p:cNvSpPr txBox="1">
            <a:spLocks noGrp="1"/>
          </p:cNvSpPr>
          <p:nvPr>
            <p:ph type="title"/>
          </p:nvPr>
        </p:nvSpPr>
        <p:spPr>
          <a:xfrm>
            <a:off x="433625" y="230050"/>
            <a:ext cx="8663100" cy="557700"/>
          </a:xfrm>
          <a:prstGeom prst="rect">
            <a:avLst/>
          </a:prstGeom>
          <a:noFill/>
          <a:ln>
            <a:noFill/>
          </a:ln>
        </p:spPr>
        <p:txBody>
          <a:bodyPr wrap="square" lIns="91400" tIns="91400" rIns="91400" bIns="91400" anchor="t" anchorCtr="0">
            <a:noAutofit/>
          </a:bodyPr>
          <a:lstStyle/>
          <a:p>
            <a:pPr lvl="0">
              <a:buClr>
                <a:srgbClr val="00253E"/>
              </a:buClr>
              <a:buSzPct val="25000"/>
            </a:pPr>
            <a:r>
              <a:rPr lang="en" sz="2400" dirty="0"/>
              <a:t>Pivotal Function Service</a:t>
            </a:r>
            <a:endParaRPr lang="en" sz="2400" dirty="0">
              <a:solidFill>
                <a:srgbClr val="00253E"/>
              </a:solidFill>
            </a:endParaRPr>
          </a:p>
        </p:txBody>
      </p:sp>
      <p:pic>
        <p:nvPicPr>
          <p:cNvPr id="10" name="Shape 2586"/>
          <p:cNvPicPr preferRelativeResize="0"/>
          <p:nvPr/>
        </p:nvPicPr>
        <p:blipFill>
          <a:blip r:embed="rId3">
            <a:alphaModFix/>
          </a:blip>
          <a:stretch>
            <a:fillRect/>
          </a:stretch>
        </p:blipFill>
        <p:spPr>
          <a:xfrm>
            <a:off x="626032" y="1393175"/>
            <a:ext cx="3002125" cy="3064525"/>
          </a:xfrm>
          <a:prstGeom prst="rect">
            <a:avLst/>
          </a:prstGeom>
          <a:noFill/>
          <a:ln>
            <a:noFill/>
          </a:ln>
        </p:spPr>
      </p:pic>
      <p:sp>
        <p:nvSpPr>
          <p:cNvPr id="11" name="Shape 2587"/>
          <p:cNvSpPr txBox="1"/>
          <p:nvPr/>
        </p:nvSpPr>
        <p:spPr>
          <a:xfrm>
            <a:off x="4919691" y="899796"/>
            <a:ext cx="3773100" cy="3858600"/>
          </a:xfrm>
          <a:prstGeom prst="rect">
            <a:avLst/>
          </a:prstGeom>
          <a:noFill/>
          <a:ln>
            <a:noFill/>
          </a:ln>
        </p:spPr>
        <p:txBody>
          <a:bodyPr wrap="square" lIns="91400" tIns="91400" rIns="91400" bIns="91400" anchor="t" anchorCtr="0">
            <a:noAutofit/>
          </a:bodyPr>
          <a:lstStyle/>
          <a:p>
            <a:pPr>
              <a:buClr>
                <a:srgbClr val="00AE9E"/>
              </a:buClr>
              <a:buSzPct val="25000"/>
              <a:buFont typeface="Proxima Nova"/>
              <a:buNone/>
            </a:pPr>
            <a:r>
              <a:rPr lang="en-US" sz="1800" dirty="0" smtClean="0">
                <a:solidFill>
                  <a:srgbClr val="00253E"/>
                </a:solidFill>
                <a:latin typeface="Proxima Nova"/>
                <a:ea typeface="Proxima Nova"/>
                <a:cs typeface="Proxima Nova"/>
                <a:sym typeface="Proxima Nova"/>
              </a:rPr>
              <a:t>特性</a:t>
            </a:r>
            <a:endParaRPr lang="en" sz="1800" dirty="0" smtClean="0">
              <a:solidFill>
                <a:srgbClr val="00253E"/>
              </a:solidFill>
              <a:latin typeface="Proxima Nova"/>
              <a:ea typeface="Proxima Nova"/>
              <a:cs typeface="Proxima Nova"/>
              <a:sym typeface="Proxima Nova"/>
            </a:endParaRPr>
          </a:p>
          <a:p>
            <a:pPr marL="187125" indent="-187125">
              <a:lnSpc>
                <a:spcPct val="120000"/>
              </a:lnSpc>
              <a:buClr>
                <a:srgbClr val="000000"/>
              </a:buClr>
              <a:buSzPct val="100000"/>
              <a:buFont typeface="Proxima Nova"/>
              <a:buChar char="•"/>
            </a:pPr>
            <a:r>
              <a:rPr lang="zh-CN" altLang="en-US" sz="1800" dirty="0">
                <a:solidFill>
                  <a:srgbClr val="FFFFFF"/>
                </a:solidFill>
                <a:latin typeface="Proxima Nova"/>
                <a:ea typeface="Proxima Nova"/>
                <a:cs typeface="Proxima Nova"/>
                <a:sym typeface="Proxima Nova"/>
              </a:rPr>
              <a:t>原生支持</a:t>
            </a:r>
            <a:r>
              <a:rPr lang="en" altLang="zh-CN" sz="1800" dirty="0">
                <a:solidFill>
                  <a:srgbClr val="FFFFFF"/>
                </a:solidFill>
                <a:latin typeface="Proxima Nova"/>
                <a:ea typeface="Proxima Nova"/>
                <a:cs typeface="Proxima Nova"/>
                <a:sym typeface="Proxima Nova"/>
              </a:rPr>
              <a:t>Kubernetes</a:t>
            </a:r>
          </a:p>
          <a:p>
            <a:pPr marL="187125" indent="-187125">
              <a:lnSpc>
                <a:spcPct val="120000"/>
              </a:lnSpc>
              <a:buClr>
                <a:srgbClr val="000000"/>
              </a:buClr>
              <a:buSzPct val="100000"/>
              <a:buFont typeface="Proxima Nova"/>
              <a:buChar char="•"/>
            </a:pPr>
            <a:r>
              <a:rPr lang="zh-CN" altLang="en-US" sz="1800" dirty="0">
                <a:solidFill>
                  <a:srgbClr val="FFFFFF"/>
                </a:solidFill>
                <a:latin typeface="Proxima Nova"/>
                <a:ea typeface="Proxima Nova"/>
                <a:cs typeface="Proxima Nova"/>
                <a:sym typeface="Proxima Nova"/>
              </a:rPr>
              <a:t>支持多种语言</a:t>
            </a:r>
            <a:r>
              <a:rPr lang="en" altLang="zh-CN" sz="1800" dirty="0">
                <a:solidFill>
                  <a:srgbClr val="FFFFFF"/>
                </a:solidFill>
                <a:latin typeface="Proxima Nova"/>
                <a:ea typeface="Proxima Nova"/>
                <a:cs typeface="Proxima Nova"/>
                <a:sym typeface="Proxima Nova"/>
              </a:rPr>
              <a:t> - Shell, Node.js, Spring/Java, Python</a:t>
            </a:r>
          </a:p>
          <a:p>
            <a:pPr marL="187125" indent="-187125">
              <a:lnSpc>
                <a:spcPct val="120000"/>
              </a:lnSpc>
              <a:buClr>
                <a:srgbClr val="000000"/>
              </a:buClr>
              <a:buSzPct val="100000"/>
              <a:buFont typeface="Proxima Nova"/>
              <a:buChar char="•"/>
            </a:pPr>
            <a:r>
              <a:rPr lang="zh-CN" altLang="en-US" sz="1800" dirty="0">
                <a:solidFill>
                  <a:srgbClr val="FFFFFF"/>
                </a:solidFill>
                <a:latin typeface="Proxima Nova"/>
                <a:ea typeface="Proxima Nova"/>
                <a:cs typeface="Proxima Nova"/>
                <a:sym typeface="Proxima Nova"/>
              </a:rPr>
              <a:t>基于</a:t>
            </a:r>
            <a:r>
              <a:rPr lang="en" altLang="zh-CN" sz="1800" dirty="0">
                <a:solidFill>
                  <a:srgbClr val="FFFFFF"/>
                </a:solidFill>
                <a:latin typeface="Proxima Nova"/>
                <a:ea typeface="Proxima Nova"/>
                <a:cs typeface="Proxima Nova"/>
                <a:sym typeface="Proxima Nova"/>
              </a:rPr>
              <a:t>Spring</a:t>
            </a:r>
            <a:r>
              <a:rPr lang="zh-CN" altLang="en-US" sz="1800" dirty="0">
                <a:solidFill>
                  <a:srgbClr val="FFFFFF"/>
                </a:solidFill>
                <a:latin typeface="Proxima Nova"/>
                <a:ea typeface="Proxima Nova"/>
                <a:cs typeface="Proxima Nova"/>
                <a:sym typeface="Proxima Nova"/>
              </a:rPr>
              <a:t>开源</a:t>
            </a:r>
            <a:r>
              <a:rPr lang="en-US" altLang="zh-CN" sz="1800" dirty="0">
                <a:solidFill>
                  <a:srgbClr val="FFFFFF"/>
                </a:solidFill>
                <a:latin typeface="Proxima Nova"/>
                <a:ea typeface="Proxima Nova"/>
                <a:cs typeface="Proxima Nova"/>
                <a:sym typeface="Proxima Nova"/>
              </a:rPr>
              <a:t>—Spring Function</a:t>
            </a:r>
            <a:endParaRPr lang="en" altLang="zh-CN" sz="1800" dirty="0">
              <a:solidFill>
                <a:srgbClr val="FFFFFF"/>
              </a:solidFill>
              <a:latin typeface="Proxima Nova"/>
              <a:ea typeface="Proxima Nova"/>
              <a:cs typeface="Proxima Nova"/>
              <a:sym typeface="Proxima Nova"/>
            </a:endParaRPr>
          </a:p>
          <a:p>
            <a:pPr marL="187125" indent="-187125">
              <a:lnSpc>
                <a:spcPct val="120000"/>
              </a:lnSpc>
              <a:buClr>
                <a:srgbClr val="000000"/>
              </a:buClr>
              <a:buSzPct val="100000"/>
              <a:buFont typeface="Proxima Nova"/>
              <a:buChar char="•"/>
            </a:pPr>
            <a:r>
              <a:rPr lang="zh-CN" altLang="en-US" sz="1800" dirty="0">
                <a:solidFill>
                  <a:srgbClr val="FFFFFF"/>
                </a:solidFill>
                <a:latin typeface="Proxima Nova"/>
                <a:ea typeface="Proxima Nova"/>
                <a:cs typeface="Proxima Nova"/>
                <a:sym typeface="Proxima Nova"/>
              </a:rPr>
              <a:t>工作负荷动态的装入暖容器</a:t>
            </a:r>
            <a:endParaRPr lang="en" altLang="zh-CN" sz="1800" dirty="0">
              <a:solidFill>
                <a:srgbClr val="FFFFFF"/>
              </a:solidFill>
              <a:latin typeface="Proxima Nova"/>
              <a:ea typeface="Proxima Nova"/>
              <a:cs typeface="Proxima Nova"/>
              <a:sym typeface="Proxima Nova"/>
            </a:endParaRPr>
          </a:p>
          <a:p>
            <a:pPr marL="187125" indent="-187125">
              <a:lnSpc>
                <a:spcPct val="120000"/>
              </a:lnSpc>
              <a:buClr>
                <a:srgbClr val="000000"/>
              </a:buClr>
              <a:buSzPct val="100000"/>
              <a:buFont typeface="Proxima Nova"/>
              <a:buChar char="•"/>
            </a:pPr>
            <a:r>
              <a:rPr lang="zh-CN" altLang="en-US" sz="1800" dirty="0">
                <a:solidFill>
                  <a:srgbClr val="FFFFFF"/>
                </a:solidFill>
                <a:latin typeface="Proxima Nova"/>
                <a:ea typeface="Proxima Nova"/>
                <a:cs typeface="Proxima Nova"/>
                <a:sym typeface="Proxima Nova"/>
              </a:rPr>
              <a:t>事件流</a:t>
            </a:r>
            <a:r>
              <a:rPr lang="en" altLang="zh-CN" sz="1800" dirty="0">
                <a:solidFill>
                  <a:srgbClr val="FFFFFF"/>
                </a:solidFill>
                <a:latin typeface="Proxima Nova"/>
                <a:ea typeface="Proxima Nova"/>
                <a:cs typeface="Proxima Nova"/>
                <a:sym typeface="Proxima Nova"/>
              </a:rPr>
              <a:t>- </a:t>
            </a:r>
            <a:r>
              <a:rPr lang="zh-CN" altLang="en-US" sz="1800" dirty="0">
                <a:solidFill>
                  <a:srgbClr val="FFFFFF"/>
                </a:solidFill>
                <a:latin typeface="Proxima Nova"/>
                <a:ea typeface="Proxima Nova"/>
                <a:cs typeface="Proxima Nova"/>
                <a:sym typeface="Proxima Nova"/>
              </a:rPr>
              <a:t>支持分区、窗口化</a:t>
            </a:r>
            <a:endParaRPr lang="en" altLang="zh-CN" sz="1800" dirty="0">
              <a:solidFill>
                <a:srgbClr val="FFFFFF"/>
              </a:solidFill>
              <a:latin typeface="Proxima Nova"/>
              <a:ea typeface="Proxima Nova"/>
              <a:cs typeface="Proxima Nova"/>
              <a:sym typeface="Proxima Nova"/>
            </a:endParaRPr>
          </a:p>
          <a:p>
            <a:pPr marL="187125" indent="-187125">
              <a:lnSpc>
                <a:spcPct val="120000"/>
              </a:lnSpc>
              <a:buClr>
                <a:srgbClr val="000000"/>
              </a:buClr>
              <a:buSzPct val="100000"/>
              <a:buFont typeface="Proxima Nova"/>
              <a:buChar char="•"/>
            </a:pPr>
            <a:r>
              <a:rPr lang="zh-CN" altLang="en-US" sz="1800" dirty="0">
                <a:solidFill>
                  <a:srgbClr val="FFFFFF"/>
                </a:solidFill>
                <a:latin typeface="Proxima Nova"/>
                <a:ea typeface="Proxima Nova"/>
                <a:cs typeface="Proxima Nova"/>
                <a:sym typeface="Proxima Nova"/>
              </a:rPr>
              <a:t>可以插拔的消息机制</a:t>
            </a:r>
            <a:r>
              <a:rPr lang="en" altLang="zh-CN" sz="1800" dirty="0">
                <a:solidFill>
                  <a:srgbClr val="FFFFFF"/>
                </a:solidFill>
                <a:latin typeface="Proxima Nova"/>
                <a:ea typeface="Proxima Nova"/>
                <a:cs typeface="Proxima Nova"/>
                <a:sym typeface="Proxima Nova"/>
              </a:rPr>
              <a:t> - Kafka, AWS Kinesis, Google Pub/Sub, </a:t>
            </a:r>
            <a:r>
              <a:rPr lang="en" altLang="zh-CN" sz="1800" dirty="0" smtClean="0">
                <a:solidFill>
                  <a:srgbClr val="FFFFFF"/>
                </a:solidFill>
                <a:latin typeface="Proxima Nova"/>
                <a:ea typeface="Proxima Nova"/>
                <a:cs typeface="Proxima Nova"/>
                <a:sym typeface="Proxima Nova"/>
              </a:rPr>
              <a:t>RabbitMQ</a:t>
            </a:r>
          </a:p>
          <a:p>
            <a:pPr>
              <a:buClr>
                <a:srgbClr val="00AE9E"/>
              </a:buClr>
              <a:buSzPct val="25000"/>
              <a:buFont typeface="Proxima Nova"/>
              <a:buNone/>
            </a:pPr>
            <a:endParaRPr lang="en" sz="1800" dirty="0">
              <a:solidFill>
                <a:srgbClr val="00AE9E"/>
              </a:solidFill>
              <a:latin typeface="Proxima Nova"/>
              <a:ea typeface="Proxima Nova"/>
              <a:cs typeface="Proxima Nova"/>
              <a:sym typeface="Proxima Nova"/>
            </a:endParaRPr>
          </a:p>
        </p:txBody>
      </p:sp>
      <p:sp>
        <p:nvSpPr>
          <p:cNvPr id="12" name="Shape 2588"/>
          <p:cNvSpPr txBox="1"/>
          <p:nvPr/>
        </p:nvSpPr>
        <p:spPr>
          <a:xfrm>
            <a:off x="433625" y="824782"/>
            <a:ext cx="3844200" cy="714000"/>
          </a:xfrm>
          <a:prstGeom prst="rect">
            <a:avLst/>
          </a:prstGeom>
          <a:noFill/>
          <a:ln>
            <a:noFill/>
          </a:ln>
        </p:spPr>
        <p:txBody>
          <a:bodyPr wrap="square" lIns="91400" tIns="91400" rIns="91400" bIns="91400" anchor="t" anchorCtr="0">
            <a:noAutofit/>
          </a:bodyPr>
          <a:lstStyle/>
          <a:p>
            <a:pPr algn="ctr">
              <a:buClr>
                <a:srgbClr val="434343"/>
              </a:buClr>
              <a:buSzPct val="25000"/>
              <a:buFont typeface="Proxima Nova"/>
              <a:buNone/>
            </a:pPr>
            <a:r>
              <a:rPr lang="en-US" altLang="zh-CN" sz="1800" dirty="0" err="1" smtClean="0">
                <a:solidFill>
                  <a:srgbClr val="00253E"/>
                </a:solidFill>
                <a:latin typeface="Proxima Nova"/>
                <a:ea typeface="Proxima Nova"/>
                <a:cs typeface="Proxima Nova"/>
                <a:sym typeface="Proxima Nova"/>
              </a:rPr>
              <a:t>FaaS</a:t>
            </a:r>
            <a:r>
              <a:rPr lang="zh-CN" altLang="en-US" sz="1800" dirty="0" smtClean="0">
                <a:solidFill>
                  <a:srgbClr val="00253E"/>
                </a:solidFill>
                <a:latin typeface="Proxima Nova"/>
                <a:ea typeface="Proxima Nova"/>
                <a:cs typeface="Proxima Nova"/>
                <a:sym typeface="Proxima Nova"/>
              </a:rPr>
              <a:t>服务</a:t>
            </a:r>
            <a:endParaRPr lang="en" sz="1800" dirty="0">
              <a:solidFill>
                <a:srgbClr val="00253E"/>
              </a:solidFill>
              <a:latin typeface="Proxima Nova"/>
              <a:ea typeface="Proxima Nova"/>
              <a:cs typeface="Proxima Nova"/>
              <a:sym typeface="Proxima Nova"/>
            </a:endParaRPr>
          </a:p>
        </p:txBody>
      </p:sp>
    </p:spTree>
    <p:extLst>
      <p:ext uri="{BB962C8B-B14F-4D97-AF65-F5344CB8AC3E}">
        <p14:creationId xmlns:p14="http://schemas.microsoft.com/office/powerpoint/2010/main" val="2901754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92"/>
        <p:cNvGrpSpPr/>
        <p:nvPr/>
      </p:nvGrpSpPr>
      <p:grpSpPr>
        <a:xfrm>
          <a:off x="0" y="0"/>
          <a:ext cx="0" cy="0"/>
          <a:chOff x="0" y="0"/>
          <a:chExt cx="0" cy="0"/>
        </a:xfrm>
      </p:grpSpPr>
      <p:sp>
        <p:nvSpPr>
          <p:cNvPr id="2593" name="Shape 2593"/>
          <p:cNvSpPr txBox="1"/>
          <p:nvPr/>
        </p:nvSpPr>
        <p:spPr>
          <a:xfrm>
            <a:off x="3246600" y="1019150"/>
            <a:ext cx="2631000" cy="3557100"/>
          </a:xfrm>
          <a:prstGeom prst="rect">
            <a:avLst/>
          </a:prstGeom>
          <a:solidFill>
            <a:srgbClr val="1AB19E"/>
          </a:solidFill>
          <a:ln>
            <a:noFill/>
          </a:ln>
        </p:spPr>
        <p:txBody>
          <a:bodyPr wrap="square" lIns="91425" tIns="91425" rIns="91425" bIns="91425" anchor="t" anchorCtr="0">
            <a:noAutofit/>
          </a:bodyPr>
          <a:lstStyle/>
          <a:p>
            <a:pPr>
              <a:lnSpc>
                <a:spcPct val="115000"/>
              </a:lnSpc>
              <a:spcAft>
                <a:spcPts val="1000"/>
              </a:spcAft>
            </a:pPr>
            <a:r>
              <a:rPr lang="zh-CN" altLang="en-US" sz="1600" b="1" dirty="0" smtClean="0">
                <a:solidFill>
                  <a:srgbClr val="F3F3F3"/>
                </a:solidFill>
                <a:latin typeface="Proxima Nova"/>
                <a:ea typeface="Proxima Nova"/>
                <a:cs typeface="Proxima Nova"/>
                <a:sym typeface="Proxima Nova"/>
              </a:rPr>
              <a:t>基于事件的集成</a:t>
            </a:r>
            <a:endParaRPr lang="en" sz="1600" b="1" dirty="0">
              <a:solidFill>
                <a:srgbClr val="F3F3F3"/>
              </a:solidFill>
              <a:latin typeface="Proxima Nova"/>
              <a:ea typeface="Proxima Nova"/>
              <a:cs typeface="Proxima Nova"/>
              <a:sym typeface="Proxima Nova"/>
            </a:endParaRPr>
          </a:p>
          <a:p>
            <a:pPr marL="285750" indent="-247650">
              <a:lnSpc>
                <a:spcPct val="115000"/>
              </a:lnSpc>
              <a:spcAft>
                <a:spcPts val="1000"/>
              </a:spcAft>
              <a:buClr>
                <a:srgbClr val="FFFFFF"/>
              </a:buClr>
              <a:buSzPct val="100000"/>
              <a:buFontTx/>
              <a:buChar char="•"/>
            </a:pPr>
            <a:r>
              <a:rPr lang="en" sz="1200" dirty="0">
                <a:solidFill>
                  <a:srgbClr val="FFFFFF"/>
                </a:solidFill>
                <a:latin typeface="Proxima Nova"/>
                <a:ea typeface="Proxima Nova"/>
                <a:cs typeface="Proxima Nova"/>
                <a:sym typeface="Proxima Nova"/>
              </a:rPr>
              <a:t>Scheduled tasks, ETL</a:t>
            </a:r>
          </a:p>
          <a:p>
            <a:pPr marL="285750" indent="-247650">
              <a:lnSpc>
                <a:spcPct val="115000"/>
              </a:lnSpc>
              <a:spcAft>
                <a:spcPts val="1000"/>
              </a:spcAft>
              <a:buClr>
                <a:srgbClr val="FFFFFF"/>
              </a:buClr>
              <a:buSzPct val="100000"/>
              <a:buFont typeface="Proxima Nova"/>
              <a:buChar char="•"/>
            </a:pPr>
            <a:r>
              <a:rPr lang="en" sz="1200" dirty="0">
                <a:solidFill>
                  <a:srgbClr val="FFFFFF"/>
                </a:solidFill>
                <a:latin typeface="Proxima Nova"/>
                <a:ea typeface="Proxima Nova"/>
                <a:cs typeface="Proxima Nova"/>
                <a:sym typeface="Proxima Nova"/>
              </a:rPr>
              <a:t>File processing </a:t>
            </a:r>
            <a:br>
              <a:rPr lang="en" sz="1200" dirty="0">
                <a:solidFill>
                  <a:srgbClr val="FFFFFF"/>
                </a:solidFill>
                <a:latin typeface="Proxima Nova"/>
                <a:ea typeface="Proxima Nova"/>
                <a:cs typeface="Proxima Nova"/>
                <a:sym typeface="Proxima Nova"/>
              </a:rPr>
            </a:br>
            <a:r>
              <a:rPr lang="en" sz="1200" dirty="0">
                <a:solidFill>
                  <a:srgbClr val="FFFFFF"/>
                </a:solidFill>
                <a:latin typeface="Proxima Nova"/>
                <a:ea typeface="Proxima Nova"/>
                <a:cs typeface="Proxima Nova"/>
                <a:sym typeface="Proxima Nova"/>
              </a:rPr>
              <a:t>e.g. images and videos</a:t>
            </a:r>
          </a:p>
          <a:p>
            <a:pPr marL="285750" indent="-247650">
              <a:lnSpc>
                <a:spcPct val="115000"/>
              </a:lnSpc>
              <a:spcAft>
                <a:spcPts val="1000"/>
              </a:spcAft>
              <a:buClr>
                <a:srgbClr val="FFFFFF"/>
              </a:buClr>
              <a:buSzPct val="100000"/>
              <a:buFont typeface="Proxima Nova"/>
              <a:buChar char="•"/>
            </a:pPr>
            <a:r>
              <a:rPr lang="en" sz="1200" dirty="0">
                <a:solidFill>
                  <a:srgbClr val="FFFFFF"/>
                </a:solidFill>
                <a:latin typeface="Proxima Nova"/>
                <a:ea typeface="Proxima Nova"/>
                <a:cs typeface="Proxima Nova"/>
                <a:sym typeface="Proxima Nova"/>
              </a:rPr>
              <a:t>Security scanning</a:t>
            </a:r>
          </a:p>
          <a:p>
            <a:pPr marL="285750" indent="-247650">
              <a:lnSpc>
                <a:spcPct val="115000"/>
              </a:lnSpc>
              <a:spcAft>
                <a:spcPts val="1000"/>
              </a:spcAft>
              <a:buClr>
                <a:srgbClr val="FFFFFF"/>
              </a:buClr>
              <a:buSzPct val="100000"/>
              <a:buFont typeface="Proxima Nova"/>
              <a:buChar char="•"/>
            </a:pPr>
            <a:r>
              <a:rPr lang="en" sz="1200" dirty="0">
                <a:solidFill>
                  <a:srgbClr val="FFFFFF"/>
                </a:solidFill>
                <a:latin typeface="Proxima Nova"/>
                <a:ea typeface="Proxima Nova"/>
                <a:cs typeface="Proxima Nova"/>
                <a:sym typeface="Proxima Nova"/>
              </a:rPr>
              <a:t>Complex Event Processing and Change Data Capture</a:t>
            </a:r>
          </a:p>
          <a:p>
            <a:pPr marL="285750" indent="-247650">
              <a:lnSpc>
                <a:spcPct val="115000"/>
              </a:lnSpc>
              <a:spcAft>
                <a:spcPts val="1000"/>
              </a:spcAft>
              <a:buClr>
                <a:srgbClr val="FFFFFF"/>
              </a:buClr>
              <a:buSzPct val="100000"/>
              <a:buFont typeface="Proxima Nova"/>
              <a:buChar char="•"/>
            </a:pPr>
            <a:r>
              <a:rPr lang="en" sz="1200" dirty="0">
                <a:solidFill>
                  <a:srgbClr val="FFFFFF"/>
                </a:solidFill>
                <a:latin typeface="Proxima Nova"/>
                <a:ea typeface="Proxima Nova"/>
                <a:cs typeface="Proxima Nova"/>
                <a:sym typeface="Proxima Nova"/>
              </a:rPr>
              <a:t>Monitoring, notifications and alerting</a:t>
            </a:r>
          </a:p>
          <a:p>
            <a:pPr marL="285750" indent="-247650">
              <a:lnSpc>
                <a:spcPct val="115000"/>
              </a:lnSpc>
              <a:spcAft>
                <a:spcPts val="1000"/>
              </a:spcAft>
              <a:buClr>
                <a:srgbClr val="FFFFFF"/>
              </a:buClr>
              <a:buSzPct val="100000"/>
              <a:buFont typeface="Proxima Nova"/>
              <a:buChar char="•"/>
            </a:pPr>
            <a:r>
              <a:rPr lang="en" sz="1200" dirty="0">
                <a:solidFill>
                  <a:srgbClr val="FFFFFF"/>
                </a:solidFill>
                <a:latin typeface="Proxima Nova"/>
                <a:ea typeface="Proxima Nova"/>
                <a:cs typeface="Proxima Nova"/>
                <a:sym typeface="Proxima Nova"/>
              </a:rPr>
              <a:t>Custom auth </a:t>
            </a:r>
            <a:br>
              <a:rPr lang="en" sz="1200" dirty="0">
                <a:solidFill>
                  <a:srgbClr val="FFFFFF"/>
                </a:solidFill>
                <a:latin typeface="Proxima Nova"/>
                <a:ea typeface="Proxima Nova"/>
                <a:cs typeface="Proxima Nova"/>
                <a:sym typeface="Proxima Nova"/>
              </a:rPr>
            </a:br>
            <a:r>
              <a:rPr lang="en" sz="1200" dirty="0">
                <a:solidFill>
                  <a:srgbClr val="FFFFFF"/>
                </a:solidFill>
                <a:latin typeface="Proxima Nova"/>
                <a:ea typeface="Proxima Nova"/>
                <a:cs typeface="Proxima Nova"/>
                <a:sym typeface="Proxima Nova"/>
              </a:rPr>
              <a:t>e.g. via API Gateway</a:t>
            </a:r>
          </a:p>
          <a:p>
            <a:pPr>
              <a:lnSpc>
                <a:spcPct val="115000"/>
              </a:lnSpc>
            </a:pPr>
            <a:endParaRPr dirty="0">
              <a:solidFill>
                <a:srgbClr val="FFFFFF"/>
              </a:solidFill>
              <a:latin typeface="Proxima Nova"/>
              <a:ea typeface="Proxima Nova"/>
              <a:cs typeface="Proxima Nova"/>
              <a:sym typeface="Proxima Nova"/>
            </a:endParaRPr>
          </a:p>
          <a:p>
            <a:pPr>
              <a:lnSpc>
                <a:spcPct val="115000"/>
              </a:lnSpc>
            </a:pPr>
            <a:endParaRPr dirty="0">
              <a:solidFill>
                <a:srgbClr val="FFFFFF"/>
              </a:solidFill>
              <a:latin typeface="Proxima Nova"/>
              <a:ea typeface="Proxima Nova"/>
              <a:cs typeface="Proxima Nova"/>
              <a:sym typeface="Proxima Nova"/>
            </a:endParaRPr>
          </a:p>
          <a:p>
            <a:pPr>
              <a:lnSpc>
                <a:spcPct val="115000"/>
              </a:lnSpc>
            </a:pPr>
            <a:endParaRPr dirty="0">
              <a:solidFill>
                <a:srgbClr val="FFFFFF"/>
              </a:solidFill>
              <a:latin typeface="Proxima Nova"/>
              <a:ea typeface="Proxima Nova"/>
              <a:cs typeface="Proxima Nova"/>
              <a:sym typeface="Proxima Nova"/>
            </a:endParaRPr>
          </a:p>
          <a:p>
            <a:pPr>
              <a:lnSpc>
                <a:spcPct val="115000"/>
              </a:lnSpc>
            </a:pPr>
            <a:endParaRPr dirty="0">
              <a:solidFill>
                <a:srgbClr val="FFFFFF"/>
              </a:solidFill>
              <a:latin typeface="Proxima Nova"/>
              <a:ea typeface="Proxima Nova"/>
              <a:cs typeface="Proxima Nova"/>
              <a:sym typeface="Proxima Nova"/>
            </a:endParaRPr>
          </a:p>
          <a:p>
            <a:pPr>
              <a:lnSpc>
                <a:spcPct val="115000"/>
              </a:lnSpc>
            </a:pPr>
            <a:r>
              <a:rPr lang="en" dirty="0">
                <a:solidFill>
                  <a:srgbClr val="F3F3F3"/>
                </a:solidFill>
                <a:latin typeface="Proxima Nova"/>
                <a:ea typeface="Proxima Nova"/>
                <a:cs typeface="Proxima Nova"/>
                <a:sym typeface="Proxima Nova"/>
              </a:rPr>
              <a:t> </a:t>
            </a:r>
          </a:p>
          <a:p>
            <a:pPr>
              <a:lnSpc>
                <a:spcPct val="115000"/>
              </a:lnSpc>
            </a:pPr>
            <a:endParaRPr dirty="0">
              <a:solidFill>
                <a:srgbClr val="FFFFFF"/>
              </a:solidFill>
              <a:latin typeface="Proxima Nova"/>
              <a:ea typeface="Proxima Nova"/>
              <a:cs typeface="Proxima Nova"/>
              <a:sym typeface="Proxima Nova"/>
            </a:endParaRPr>
          </a:p>
          <a:p>
            <a:pPr>
              <a:lnSpc>
                <a:spcPct val="115000"/>
              </a:lnSpc>
            </a:pPr>
            <a:endParaRPr dirty="0">
              <a:solidFill>
                <a:srgbClr val="F3F3F3"/>
              </a:solidFill>
              <a:latin typeface="Proxima Nova"/>
              <a:ea typeface="Proxima Nova"/>
              <a:cs typeface="Proxima Nova"/>
              <a:sym typeface="Proxima Nova"/>
            </a:endParaRPr>
          </a:p>
        </p:txBody>
      </p:sp>
      <p:sp>
        <p:nvSpPr>
          <p:cNvPr id="2594" name="Shape 2594"/>
          <p:cNvSpPr txBox="1"/>
          <p:nvPr/>
        </p:nvSpPr>
        <p:spPr>
          <a:xfrm>
            <a:off x="5984650" y="1019150"/>
            <a:ext cx="2631000" cy="3557100"/>
          </a:xfrm>
          <a:prstGeom prst="rect">
            <a:avLst/>
          </a:prstGeom>
          <a:solidFill>
            <a:srgbClr val="1AB19E"/>
          </a:solidFill>
          <a:ln>
            <a:noFill/>
          </a:ln>
        </p:spPr>
        <p:txBody>
          <a:bodyPr wrap="square" lIns="91425" tIns="91425" rIns="91425" bIns="91425" anchor="t" anchorCtr="0">
            <a:noAutofit/>
          </a:bodyPr>
          <a:lstStyle/>
          <a:p>
            <a:pPr>
              <a:lnSpc>
                <a:spcPct val="115000"/>
              </a:lnSpc>
              <a:spcAft>
                <a:spcPts val="1000"/>
              </a:spcAft>
            </a:pPr>
            <a:r>
              <a:rPr lang="zh-CN" altLang="en-US" sz="1600" b="1" dirty="0" smtClean="0">
                <a:solidFill>
                  <a:srgbClr val="F3F3F3"/>
                </a:solidFill>
                <a:latin typeface="Proxima Nova"/>
                <a:ea typeface="Proxima Nova"/>
                <a:cs typeface="Proxima Nova"/>
                <a:sym typeface="Proxima Nova"/>
              </a:rPr>
              <a:t>流处理</a:t>
            </a:r>
            <a:endParaRPr lang="en" sz="1600" b="1" dirty="0">
              <a:solidFill>
                <a:srgbClr val="F3F3F3"/>
              </a:solidFill>
              <a:latin typeface="Proxima Nova"/>
              <a:ea typeface="Proxima Nova"/>
              <a:cs typeface="Proxima Nova"/>
              <a:sym typeface="Proxima Nova"/>
            </a:endParaRPr>
          </a:p>
          <a:p>
            <a:pPr marL="285750" indent="-247650">
              <a:lnSpc>
                <a:spcPct val="115000"/>
              </a:lnSpc>
              <a:spcAft>
                <a:spcPts val="1000"/>
              </a:spcAft>
              <a:buClr>
                <a:srgbClr val="FFFFFF"/>
              </a:buClr>
              <a:buSzPct val="100000"/>
              <a:buFont typeface="Proxima Nova"/>
              <a:buChar char="•"/>
            </a:pPr>
            <a:r>
              <a:rPr lang="en" sz="1200" dirty="0">
                <a:solidFill>
                  <a:srgbClr val="FFFFFF"/>
                </a:solidFill>
                <a:latin typeface="Proxima Nova"/>
                <a:ea typeface="Proxima Nova"/>
                <a:cs typeface="Proxima Nova"/>
                <a:sym typeface="Proxima Nova"/>
              </a:rPr>
              <a:t>IoT streams</a:t>
            </a:r>
          </a:p>
          <a:p>
            <a:pPr marL="285750" indent="-247650">
              <a:lnSpc>
                <a:spcPct val="115000"/>
              </a:lnSpc>
              <a:spcAft>
                <a:spcPts val="1000"/>
              </a:spcAft>
              <a:buClr>
                <a:srgbClr val="FFFFFF"/>
              </a:buClr>
              <a:buSzPct val="100000"/>
              <a:buFont typeface="Proxima Nova"/>
              <a:buChar char="•"/>
            </a:pPr>
            <a:r>
              <a:rPr lang="en" sz="1200" dirty="0">
                <a:solidFill>
                  <a:srgbClr val="FFFFFF"/>
                </a:solidFill>
                <a:latin typeface="Proxima Nova"/>
                <a:ea typeface="Proxima Nova"/>
                <a:cs typeface="Proxima Nova"/>
                <a:sym typeface="Proxima Nova"/>
              </a:rPr>
              <a:t>Log ingestion</a:t>
            </a:r>
          </a:p>
          <a:p>
            <a:pPr marL="285750" indent="-247650">
              <a:lnSpc>
                <a:spcPct val="115000"/>
              </a:lnSpc>
              <a:spcAft>
                <a:spcPts val="1000"/>
              </a:spcAft>
              <a:buClr>
                <a:srgbClr val="FFFFFF"/>
              </a:buClr>
              <a:buSzPct val="100000"/>
              <a:buFont typeface="Proxima Nova"/>
              <a:buChar char="•"/>
            </a:pPr>
            <a:r>
              <a:rPr lang="en" sz="1200" dirty="0">
                <a:solidFill>
                  <a:srgbClr val="FFFFFF"/>
                </a:solidFill>
                <a:latin typeface="Proxima Nova"/>
                <a:ea typeface="Proxima Nova"/>
                <a:cs typeface="Proxima Nova"/>
                <a:sym typeface="Proxima Nova"/>
              </a:rPr>
              <a:t>Event streams e.g. with Kinesis</a:t>
            </a:r>
          </a:p>
          <a:p>
            <a:pPr marL="285750" indent="-247650">
              <a:lnSpc>
                <a:spcPct val="115000"/>
              </a:lnSpc>
              <a:spcAft>
                <a:spcPts val="1000"/>
              </a:spcAft>
              <a:buClr>
                <a:srgbClr val="FFFFFF"/>
              </a:buClr>
              <a:buSzPct val="100000"/>
              <a:buFont typeface="Proxima Nova"/>
              <a:buChar char="•"/>
            </a:pPr>
            <a:r>
              <a:rPr lang="en" sz="1200" dirty="0">
                <a:solidFill>
                  <a:srgbClr val="FFFFFF"/>
                </a:solidFill>
                <a:latin typeface="Proxima Nova"/>
                <a:ea typeface="Proxima Nova"/>
                <a:cs typeface="Proxima Nova"/>
                <a:sym typeface="Proxima Nova"/>
              </a:rPr>
              <a:t>ML pipelines</a:t>
            </a:r>
          </a:p>
          <a:p>
            <a:pPr>
              <a:lnSpc>
                <a:spcPct val="115000"/>
              </a:lnSpc>
              <a:spcAft>
                <a:spcPts val="1000"/>
              </a:spcAft>
            </a:pPr>
            <a:r>
              <a:rPr lang="en" sz="1200" dirty="0">
                <a:solidFill>
                  <a:srgbClr val="F3F3F3"/>
                </a:solidFill>
                <a:latin typeface="Proxima Nova"/>
                <a:ea typeface="Proxima Nova"/>
                <a:cs typeface="Proxima Nova"/>
                <a:sym typeface="Proxima Nova"/>
              </a:rPr>
              <a:t> </a:t>
            </a:r>
          </a:p>
          <a:p>
            <a:pPr>
              <a:lnSpc>
                <a:spcPct val="115000"/>
              </a:lnSpc>
            </a:pPr>
            <a:endParaRPr dirty="0">
              <a:solidFill>
                <a:srgbClr val="FFFFFF"/>
              </a:solidFill>
              <a:latin typeface="Proxima Nova"/>
              <a:ea typeface="Proxima Nova"/>
              <a:cs typeface="Proxima Nova"/>
              <a:sym typeface="Proxima Nova"/>
            </a:endParaRPr>
          </a:p>
          <a:p>
            <a:pPr>
              <a:lnSpc>
                <a:spcPct val="115000"/>
              </a:lnSpc>
              <a:buClr>
                <a:srgbClr val="000000"/>
              </a:buClr>
              <a:buFont typeface="Arial"/>
              <a:buNone/>
            </a:pPr>
            <a:r>
              <a:rPr lang="en" dirty="0">
                <a:solidFill>
                  <a:srgbClr val="F3F3F3"/>
                </a:solidFill>
                <a:latin typeface="Proxima Nova"/>
                <a:ea typeface="Proxima Nova"/>
                <a:cs typeface="Proxima Nova"/>
                <a:sym typeface="Proxima Nova"/>
              </a:rPr>
              <a:t> </a:t>
            </a:r>
          </a:p>
          <a:p>
            <a:pPr>
              <a:lnSpc>
                <a:spcPct val="115000"/>
              </a:lnSpc>
            </a:pPr>
            <a:endParaRPr dirty="0">
              <a:solidFill>
                <a:srgbClr val="FFFFFF"/>
              </a:solidFill>
              <a:latin typeface="Proxima Nova"/>
              <a:ea typeface="Proxima Nova"/>
              <a:cs typeface="Proxima Nova"/>
              <a:sym typeface="Proxima Nova"/>
            </a:endParaRPr>
          </a:p>
          <a:p>
            <a:pPr>
              <a:lnSpc>
                <a:spcPct val="115000"/>
              </a:lnSpc>
            </a:pPr>
            <a:endParaRPr dirty="0">
              <a:solidFill>
                <a:srgbClr val="F3F3F3"/>
              </a:solidFill>
              <a:latin typeface="Proxima Nova"/>
              <a:ea typeface="Proxima Nova"/>
              <a:cs typeface="Proxima Nova"/>
              <a:sym typeface="Proxima Nova"/>
            </a:endParaRPr>
          </a:p>
        </p:txBody>
      </p:sp>
      <p:sp>
        <p:nvSpPr>
          <p:cNvPr id="2595" name="Shape 2595"/>
          <p:cNvSpPr txBox="1"/>
          <p:nvPr/>
        </p:nvSpPr>
        <p:spPr>
          <a:xfrm>
            <a:off x="528350" y="1019150"/>
            <a:ext cx="2611200" cy="3557100"/>
          </a:xfrm>
          <a:prstGeom prst="rect">
            <a:avLst/>
          </a:prstGeom>
          <a:solidFill>
            <a:srgbClr val="1AB19E"/>
          </a:solidFill>
          <a:ln>
            <a:noFill/>
          </a:ln>
        </p:spPr>
        <p:txBody>
          <a:bodyPr wrap="square" lIns="91425" tIns="91425" rIns="91425" bIns="91425" anchor="t" anchorCtr="0">
            <a:noAutofit/>
          </a:bodyPr>
          <a:lstStyle/>
          <a:p>
            <a:pPr>
              <a:lnSpc>
                <a:spcPct val="115000"/>
              </a:lnSpc>
              <a:spcAft>
                <a:spcPts val="1000"/>
              </a:spcAft>
            </a:pPr>
            <a:r>
              <a:rPr lang="en" sz="1600" b="1" dirty="0" smtClean="0">
                <a:solidFill>
                  <a:srgbClr val="F3F3F3"/>
                </a:solidFill>
                <a:latin typeface="Proxima Nova"/>
                <a:ea typeface="Proxima Nova"/>
                <a:cs typeface="Proxima Nova"/>
                <a:sym typeface="Proxima Nova"/>
              </a:rPr>
              <a:t>Web</a:t>
            </a:r>
            <a:r>
              <a:rPr lang="zh-CN" altLang="en-US" sz="1600" b="1" dirty="0" smtClean="0">
                <a:solidFill>
                  <a:srgbClr val="F3F3F3"/>
                </a:solidFill>
                <a:latin typeface="Proxima Nova"/>
                <a:ea typeface="Proxima Nova"/>
                <a:cs typeface="Proxima Nova"/>
                <a:sym typeface="Proxima Nova"/>
              </a:rPr>
              <a:t>事件应用</a:t>
            </a:r>
            <a:endParaRPr lang="en" sz="1600" b="1" dirty="0">
              <a:solidFill>
                <a:srgbClr val="F3F3F3"/>
              </a:solidFill>
              <a:latin typeface="Proxima Nova"/>
              <a:ea typeface="Proxima Nova"/>
              <a:cs typeface="Proxima Nova"/>
              <a:sym typeface="Proxima Nova"/>
            </a:endParaRPr>
          </a:p>
          <a:p>
            <a:pPr marL="285750" indent="-247650">
              <a:lnSpc>
                <a:spcPct val="115000"/>
              </a:lnSpc>
              <a:spcAft>
                <a:spcPts val="1000"/>
              </a:spcAft>
              <a:buClr>
                <a:srgbClr val="FFFFFF"/>
              </a:buClr>
              <a:buSzPct val="100000"/>
              <a:buFontTx/>
              <a:buChar char="•"/>
            </a:pPr>
            <a:r>
              <a:rPr lang="en" sz="1200" dirty="0">
                <a:solidFill>
                  <a:srgbClr val="FFFFFF"/>
                </a:solidFill>
                <a:latin typeface="Proxima Nova"/>
                <a:ea typeface="Proxima Nova"/>
                <a:cs typeface="Proxima Nova"/>
                <a:sym typeface="Proxima Nova"/>
              </a:rPr>
              <a:t>Website back-end services like form post handlers, authentication, tracking and logging.</a:t>
            </a:r>
          </a:p>
          <a:p>
            <a:pPr marL="285750" indent="-247650">
              <a:lnSpc>
                <a:spcPct val="115000"/>
              </a:lnSpc>
              <a:spcAft>
                <a:spcPts val="1000"/>
              </a:spcAft>
              <a:buClr>
                <a:srgbClr val="FFFFFF"/>
              </a:buClr>
              <a:buSzPct val="100000"/>
              <a:buFontTx/>
              <a:buChar char="•"/>
            </a:pPr>
            <a:r>
              <a:rPr lang="en" sz="1200" dirty="0">
                <a:solidFill>
                  <a:srgbClr val="FFFFFF"/>
                </a:solidFill>
                <a:latin typeface="Proxima Nova"/>
                <a:ea typeface="Proxima Nova"/>
                <a:cs typeface="Proxima Nova"/>
                <a:sym typeface="Proxima Nova"/>
              </a:rPr>
              <a:t>APIs to back-end data services for mobile and web apps e.g GraphQL</a:t>
            </a:r>
          </a:p>
          <a:p>
            <a:pPr marL="285750" indent="-247650">
              <a:lnSpc>
                <a:spcPct val="115000"/>
              </a:lnSpc>
              <a:spcAft>
                <a:spcPts val="1000"/>
              </a:spcAft>
              <a:buClr>
                <a:srgbClr val="FFFFFF"/>
              </a:buClr>
              <a:buSzPct val="100000"/>
              <a:buFontTx/>
              <a:buChar char="•"/>
            </a:pPr>
            <a:r>
              <a:rPr lang="en" sz="1200" dirty="0">
                <a:solidFill>
                  <a:srgbClr val="FFFFFF"/>
                </a:solidFill>
                <a:latin typeface="Proxima Nova"/>
                <a:ea typeface="Proxima Nova"/>
                <a:cs typeface="Proxima Nova"/>
                <a:sym typeface="Proxima Nova"/>
              </a:rPr>
              <a:t>Webhook handlers</a:t>
            </a:r>
          </a:p>
          <a:p>
            <a:pPr marL="285750" indent="-247650">
              <a:lnSpc>
                <a:spcPct val="115000"/>
              </a:lnSpc>
              <a:spcAft>
                <a:spcPts val="1000"/>
              </a:spcAft>
              <a:buClr>
                <a:srgbClr val="FFFFFF"/>
              </a:buClr>
              <a:buSzPct val="100000"/>
              <a:buFontTx/>
              <a:buChar char="•"/>
            </a:pPr>
            <a:r>
              <a:rPr lang="en" sz="1200" dirty="0">
                <a:solidFill>
                  <a:srgbClr val="FFFFFF"/>
                </a:solidFill>
                <a:latin typeface="Proxima Nova"/>
                <a:ea typeface="Proxima Nova"/>
                <a:cs typeface="Proxima Nova"/>
                <a:sym typeface="Proxima Nova"/>
              </a:rPr>
              <a:t>Chat integrations</a:t>
            </a:r>
          </a:p>
          <a:p>
            <a:pPr marL="285750" indent="-247650">
              <a:lnSpc>
                <a:spcPct val="115000"/>
              </a:lnSpc>
              <a:spcAft>
                <a:spcPts val="1000"/>
              </a:spcAft>
              <a:buClr>
                <a:srgbClr val="FFFFFF"/>
              </a:buClr>
              <a:buSzPct val="100000"/>
              <a:buFontTx/>
              <a:buChar char="•"/>
            </a:pPr>
            <a:r>
              <a:rPr lang="en" sz="1200" dirty="0">
                <a:solidFill>
                  <a:srgbClr val="FFFFFF"/>
                </a:solidFill>
                <a:latin typeface="Proxima Nova"/>
                <a:ea typeface="Proxima Nova"/>
                <a:cs typeface="Proxima Nova"/>
                <a:sym typeface="Proxima Nova"/>
              </a:rPr>
              <a:t>Digital assistant services e.g. Alexa skills</a:t>
            </a:r>
          </a:p>
          <a:p>
            <a:pPr>
              <a:lnSpc>
                <a:spcPct val="115000"/>
              </a:lnSpc>
            </a:pPr>
            <a:endParaRPr sz="1200" dirty="0">
              <a:solidFill>
                <a:srgbClr val="FFFFFF"/>
              </a:solidFill>
              <a:latin typeface="Proxima Nova"/>
              <a:ea typeface="Proxima Nova"/>
              <a:cs typeface="Proxima Nova"/>
              <a:sym typeface="Proxima Nova"/>
            </a:endParaRPr>
          </a:p>
          <a:p>
            <a:pPr>
              <a:lnSpc>
                <a:spcPct val="115000"/>
              </a:lnSpc>
            </a:pPr>
            <a:endParaRPr sz="1200" dirty="0">
              <a:solidFill>
                <a:srgbClr val="F3F3F3"/>
              </a:solidFill>
              <a:latin typeface="Proxima Nova"/>
              <a:ea typeface="Proxima Nova"/>
              <a:cs typeface="Proxima Nova"/>
              <a:sym typeface="Proxima Nova"/>
            </a:endParaRPr>
          </a:p>
        </p:txBody>
      </p:sp>
      <p:sp>
        <p:nvSpPr>
          <p:cNvPr id="2596" name="Shape 2596"/>
          <p:cNvSpPr txBox="1">
            <a:spLocks noGrp="1"/>
          </p:cNvSpPr>
          <p:nvPr>
            <p:ph type="title"/>
          </p:nvPr>
        </p:nvSpPr>
        <p:spPr>
          <a:xfrm>
            <a:off x="433625" y="230050"/>
            <a:ext cx="8663100" cy="557700"/>
          </a:xfrm>
          <a:prstGeom prst="rect">
            <a:avLst/>
          </a:prstGeom>
          <a:noFill/>
          <a:ln>
            <a:noFill/>
          </a:ln>
        </p:spPr>
        <p:txBody>
          <a:bodyPr wrap="square" lIns="91400" tIns="91400" rIns="91400" bIns="91400" anchor="t" anchorCtr="0">
            <a:noAutofit/>
          </a:bodyPr>
          <a:lstStyle/>
          <a:p>
            <a:pPr marL="0" marR="0" lvl="0" indent="0" algn="l" rtl="0">
              <a:lnSpc>
                <a:spcPct val="100000"/>
              </a:lnSpc>
              <a:spcBef>
                <a:spcPts val="0"/>
              </a:spcBef>
              <a:spcAft>
                <a:spcPts val="0"/>
              </a:spcAft>
              <a:buClr>
                <a:srgbClr val="00253E"/>
              </a:buClr>
              <a:buSzPct val="25000"/>
              <a:buFont typeface="Proxima Nova"/>
              <a:buNone/>
            </a:pPr>
            <a:r>
              <a:rPr lang="en" sz="2400" dirty="0" smtClean="0">
                <a:solidFill>
                  <a:srgbClr val="00253E"/>
                </a:solidFill>
              </a:rPr>
              <a:t>PFS</a:t>
            </a:r>
            <a:r>
              <a:rPr lang="zh-CN" altLang="en-US" sz="2400" dirty="0" smtClean="0">
                <a:solidFill>
                  <a:srgbClr val="00253E"/>
                </a:solidFill>
              </a:rPr>
              <a:t>主要用途</a:t>
            </a:r>
            <a:endParaRPr lang="en" sz="2400" dirty="0">
              <a:solidFill>
                <a:srgbClr val="00253E"/>
              </a:solidFill>
            </a:endParaRPr>
          </a:p>
        </p:txBody>
      </p:sp>
    </p:spTree>
    <p:extLst>
      <p:ext uri="{BB962C8B-B14F-4D97-AF65-F5344CB8AC3E}">
        <p14:creationId xmlns:p14="http://schemas.microsoft.com/office/powerpoint/2010/main" val="3978126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20"/>
          <p:cNvSpPr/>
          <p:nvPr/>
        </p:nvSpPr>
        <p:spPr>
          <a:xfrm>
            <a:off x="1619672" y="915566"/>
            <a:ext cx="5575200" cy="4009800"/>
          </a:xfrm>
          <a:prstGeom prst="roundRect">
            <a:avLst>
              <a:gd name="adj" fmla="val 4615"/>
            </a:avLst>
          </a:prstGeom>
          <a:noFill/>
          <a:ln w="28575" cap="rnd" cmpd="sng">
            <a:solidFill>
              <a:schemeClr val="dk2"/>
            </a:solidFill>
            <a:prstDash val="solid"/>
            <a:round/>
            <a:headEnd type="none" w="med" len="med"/>
            <a:tailEnd type="none" w="med" len="med"/>
          </a:ln>
        </p:spPr>
        <p:txBody>
          <a:bodyPr wrap="square" lIns="91425" tIns="45700" rIns="91425" bIns="45700" anchor="ctr" anchorCtr="0">
            <a:noAutofit/>
          </a:bodyPr>
          <a:lstStyle/>
          <a:p>
            <a:pPr>
              <a:buSzPct val="25000"/>
            </a:pPr>
            <a:endParaRPr sz="700" b="1">
              <a:solidFill>
                <a:srgbClr val="999999"/>
              </a:solidFill>
              <a:latin typeface="Proxima Nova"/>
              <a:ea typeface="Proxima Nova"/>
              <a:cs typeface="Proxima Nova"/>
              <a:sym typeface="Proxima Nova"/>
            </a:endParaRPr>
          </a:p>
        </p:txBody>
      </p:sp>
      <p:sp>
        <p:nvSpPr>
          <p:cNvPr id="3" name="Shape 421"/>
          <p:cNvSpPr/>
          <p:nvPr/>
        </p:nvSpPr>
        <p:spPr>
          <a:xfrm>
            <a:off x="1759847" y="1367816"/>
            <a:ext cx="229800" cy="3061500"/>
          </a:xfrm>
          <a:prstGeom prst="roundRect">
            <a:avLst>
              <a:gd name="adj" fmla="val 20788"/>
            </a:avLst>
          </a:prstGeom>
          <a:solidFill>
            <a:srgbClr val="EFEFEF"/>
          </a:solidFill>
          <a:ln w="9525" cap="rnd" cmpd="sng">
            <a:solidFill>
              <a:schemeClr val="dk2"/>
            </a:solidFill>
            <a:prstDash val="solid"/>
            <a:round/>
            <a:headEnd type="none" w="med" len="med"/>
            <a:tailEnd type="none" w="med" len="med"/>
          </a:ln>
        </p:spPr>
        <p:txBody>
          <a:bodyPr wrap="square" lIns="91425" tIns="45700" rIns="91425" bIns="45700" anchor="ctr" anchorCtr="0">
            <a:noAutofit/>
          </a:bodyPr>
          <a:lstStyle/>
          <a:p>
            <a:pPr>
              <a:buSzPct val="25000"/>
            </a:pPr>
            <a:endParaRPr sz="700" b="1">
              <a:solidFill>
                <a:srgbClr val="999999"/>
              </a:solidFill>
              <a:latin typeface="Proxima Nova"/>
              <a:ea typeface="Proxima Nova"/>
              <a:cs typeface="Proxima Nova"/>
              <a:sym typeface="Proxima Nova"/>
            </a:endParaRPr>
          </a:p>
        </p:txBody>
      </p:sp>
      <p:grpSp>
        <p:nvGrpSpPr>
          <p:cNvPr id="4" name="Shape 422"/>
          <p:cNvGrpSpPr/>
          <p:nvPr/>
        </p:nvGrpSpPr>
        <p:grpSpPr>
          <a:xfrm>
            <a:off x="2247766" y="4511572"/>
            <a:ext cx="688567" cy="400116"/>
            <a:chOff x="1008013" y="4255488"/>
            <a:chExt cx="688567" cy="400116"/>
          </a:xfrm>
        </p:grpSpPr>
        <p:sp>
          <p:nvSpPr>
            <p:cNvPr id="5" name="Shape 423"/>
            <p:cNvSpPr/>
            <p:nvPr/>
          </p:nvSpPr>
          <p:spPr>
            <a:xfrm>
              <a:off x="1008013" y="4255488"/>
              <a:ext cx="688567" cy="400070"/>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ctr" anchorCtr="0">
              <a:noAutofit/>
            </a:bodyPr>
            <a:lstStyle/>
            <a:p>
              <a:endParaRPr sz="600" b="1">
                <a:solidFill>
                  <a:srgbClr val="434343"/>
                </a:solidFill>
                <a:latin typeface="Droid Sans Mono"/>
                <a:ea typeface="Droid Sans Mono"/>
                <a:cs typeface="Droid Sans Mono"/>
                <a:sym typeface="Droid Sans Mono"/>
              </a:endParaRPr>
            </a:p>
          </p:txBody>
        </p:sp>
        <p:sp>
          <p:nvSpPr>
            <p:cNvPr id="6" name="Shape 424"/>
            <p:cNvSpPr/>
            <p:nvPr/>
          </p:nvSpPr>
          <p:spPr>
            <a:xfrm>
              <a:off x="1051500" y="4311803"/>
              <a:ext cx="600300" cy="343800"/>
            </a:xfrm>
            <a:prstGeom prst="roundRect">
              <a:avLst>
                <a:gd name="adj" fmla="val 13626"/>
              </a:avLst>
            </a:prstGeom>
            <a:noFill/>
            <a:ln>
              <a:noFill/>
            </a:ln>
          </p:spPr>
          <p:txBody>
            <a:bodyPr wrap="square" lIns="0" tIns="0" rIns="0" bIns="9125" anchor="ctr" anchorCtr="0">
              <a:noAutofit/>
            </a:bodyPr>
            <a:lstStyle/>
            <a:p>
              <a:pPr algn="ctr">
                <a:buSzPct val="25000"/>
              </a:pPr>
              <a:r>
                <a:rPr lang="en" sz="600" b="1">
                  <a:solidFill>
                    <a:srgbClr val="434343"/>
                  </a:solidFill>
                  <a:latin typeface="Droid Sans Mono"/>
                  <a:ea typeface="Droid Sans Mono"/>
                  <a:cs typeface="Droid Sans Mono"/>
                  <a:sym typeface="Droid Sans Mono"/>
                </a:rPr>
                <a:t>vSphere</a:t>
              </a:r>
            </a:p>
          </p:txBody>
        </p:sp>
      </p:grpSp>
      <p:grpSp>
        <p:nvGrpSpPr>
          <p:cNvPr id="7" name="Shape 425"/>
          <p:cNvGrpSpPr/>
          <p:nvPr/>
        </p:nvGrpSpPr>
        <p:grpSpPr>
          <a:xfrm>
            <a:off x="3198041" y="4511572"/>
            <a:ext cx="688567" cy="400116"/>
            <a:chOff x="1008013" y="4255488"/>
            <a:chExt cx="688567" cy="400116"/>
          </a:xfrm>
        </p:grpSpPr>
        <p:sp>
          <p:nvSpPr>
            <p:cNvPr id="8" name="Shape 426"/>
            <p:cNvSpPr/>
            <p:nvPr/>
          </p:nvSpPr>
          <p:spPr>
            <a:xfrm>
              <a:off x="1008013" y="4255488"/>
              <a:ext cx="688567" cy="400070"/>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ctr" anchorCtr="0">
              <a:noAutofit/>
            </a:bodyPr>
            <a:lstStyle/>
            <a:p>
              <a:endParaRPr sz="600" b="1">
                <a:solidFill>
                  <a:srgbClr val="434343"/>
                </a:solidFill>
                <a:latin typeface="Droid Sans Mono"/>
                <a:ea typeface="Droid Sans Mono"/>
                <a:cs typeface="Droid Sans Mono"/>
                <a:sym typeface="Droid Sans Mono"/>
              </a:endParaRPr>
            </a:p>
          </p:txBody>
        </p:sp>
        <p:sp>
          <p:nvSpPr>
            <p:cNvPr id="9" name="Shape 427"/>
            <p:cNvSpPr/>
            <p:nvPr/>
          </p:nvSpPr>
          <p:spPr>
            <a:xfrm>
              <a:off x="1051500" y="4311803"/>
              <a:ext cx="600300" cy="343800"/>
            </a:xfrm>
            <a:prstGeom prst="roundRect">
              <a:avLst>
                <a:gd name="adj" fmla="val 13626"/>
              </a:avLst>
            </a:prstGeom>
            <a:noFill/>
            <a:ln>
              <a:noFill/>
            </a:ln>
          </p:spPr>
          <p:txBody>
            <a:bodyPr wrap="square" lIns="0" tIns="0" rIns="0" bIns="9125" anchor="ctr" anchorCtr="0">
              <a:noAutofit/>
            </a:bodyPr>
            <a:lstStyle/>
            <a:p>
              <a:pPr algn="ctr">
                <a:buSzPct val="25000"/>
              </a:pPr>
              <a:r>
                <a:rPr lang="en" sz="600" b="1">
                  <a:solidFill>
                    <a:srgbClr val="434343"/>
                  </a:solidFill>
                  <a:latin typeface="Droid Sans Mono"/>
                  <a:ea typeface="Droid Sans Mono"/>
                  <a:cs typeface="Droid Sans Mono"/>
                  <a:sym typeface="Droid Sans Mono"/>
                </a:rPr>
                <a:t>Openstack</a:t>
              </a:r>
            </a:p>
          </p:txBody>
        </p:sp>
      </p:grpSp>
      <p:grpSp>
        <p:nvGrpSpPr>
          <p:cNvPr id="10" name="Shape 428"/>
          <p:cNvGrpSpPr/>
          <p:nvPr/>
        </p:nvGrpSpPr>
        <p:grpSpPr>
          <a:xfrm>
            <a:off x="4148316" y="4511572"/>
            <a:ext cx="688567" cy="400116"/>
            <a:chOff x="1008013" y="4255488"/>
            <a:chExt cx="688567" cy="400116"/>
          </a:xfrm>
        </p:grpSpPr>
        <p:sp>
          <p:nvSpPr>
            <p:cNvPr id="11" name="Shape 429"/>
            <p:cNvSpPr/>
            <p:nvPr/>
          </p:nvSpPr>
          <p:spPr>
            <a:xfrm>
              <a:off x="1008013" y="4255488"/>
              <a:ext cx="688567" cy="400070"/>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ctr" anchorCtr="0">
              <a:noAutofit/>
            </a:bodyPr>
            <a:lstStyle/>
            <a:p>
              <a:endParaRPr sz="600" b="1">
                <a:solidFill>
                  <a:srgbClr val="434343"/>
                </a:solidFill>
                <a:latin typeface="Droid Sans Mono"/>
                <a:ea typeface="Droid Sans Mono"/>
                <a:cs typeface="Droid Sans Mono"/>
                <a:sym typeface="Droid Sans Mono"/>
              </a:endParaRPr>
            </a:p>
          </p:txBody>
        </p:sp>
        <p:sp>
          <p:nvSpPr>
            <p:cNvPr id="12" name="Shape 430"/>
            <p:cNvSpPr/>
            <p:nvPr/>
          </p:nvSpPr>
          <p:spPr>
            <a:xfrm>
              <a:off x="1051500" y="4311803"/>
              <a:ext cx="600300" cy="343800"/>
            </a:xfrm>
            <a:prstGeom prst="roundRect">
              <a:avLst>
                <a:gd name="adj" fmla="val 13626"/>
              </a:avLst>
            </a:prstGeom>
            <a:noFill/>
            <a:ln>
              <a:noFill/>
            </a:ln>
          </p:spPr>
          <p:txBody>
            <a:bodyPr wrap="square" lIns="0" tIns="0" rIns="0" bIns="9125" anchor="ctr" anchorCtr="0">
              <a:noAutofit/>
            </a:bodyPr>
            <a:lstStyle/>
            <a:p>
              <a:pPr algn="ctr">
                <a:buSzPct val="25000"/>
              </a:pPr>
              <a:r>
                <a:rPr lang="en" sz="600" b="1">
                  <a:solidFill>
                    <a:srgbClr val="434343"/>
                  </a:solidFill>
                  <a:latin typeface="Droid Sans Mono"/>
                  <a:ea typeface="Droid Sans Mono"/>
                  <a:cs typeface="Droid Sans Mono"/>
                  <a:sym typeface="Droid Sans Mono"/>
                </a:rPr>
                <a:t>AWS</a:t>
              </a:r>
            </a:p>
          </p:txBody>
        </p:sp>
      </p:grpSp>
      <p:grpSp>
        <p:nvGrpSpPr>
          <p:cNvPr id="13" name="Shape 431"/>
          <p:cNvGrpSpPr/>
          <p:nvPr/>
        </p:nvGrpSpPr>
        <p:grpSpPr>
          <a:xfrm>
            <a:off x="5098591" y="4511572"/>
            <a:ext cx="688567" cy="400116"/>
            <a:chOff x="1008013" y="4255488"/>
            <a:chExt cx="688567" cy="400116"/>
          </a:xfrm>
        </p:grpSpPr>
        <p:sp>
          <p:nvSpPr>
            <p:cNvPr id="14" name="Shape 432"/>
            <p:cNvSpPr/>
            <p:nvPr/>
          </p:nvSpPr>
          <p:spPr>
            <a:xfrm>
              <a:off x="1008013" y="4255488"/>
              <a:ext cx="688567" cy="400070"/>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ctr" anchorCtr="0">
              <a:noAutofit/>
            </a:bodyPr>
            <a:lstStyle/>
            <a:p>
              <a:endParaRPr sz="600" b="1">
                <a:solidFill>
                  <a:srgbClr val="434343"/>
                </a:solidFill>
                <a:latin typeface="Droid Sans Mono"/>
                <a:ea typeface="Droid Sans Mono"/>
                <a:cs typeface="Droid Sans Mono"/>
                <a:sym typeface="Droid Sans Mono"/>
              </a:endParaRPr>
            </a:p>
          </p:txBody>
        </p:sp>
        <p:sp>
          <p:nvSpPr>
            <p:cNvPr id="15" name="Shape 433"/>
            <p:cNvSpPr/>
            <p:nvPr/>
          </p:nvSpPr>
          <p:spPr>
            <a:xfrm>
              <a:off x="1051500" y="4311803"/>
              <a:ext cx="600300" cy="343800"/>
            </a:xfrm>
            <a:prstGeom prst="roundRect">
              <a:avLst>
                <a:gd name="adj" fmla="val 13626"/>
              </a:avLst>
            </a:prstGeom>
            <a:noFill/>
            <a:ln>
              <a:noFill/>
            </a:ln>
          </p:spPr>
          <p:txBody>
            <a:bodyPr wrap="square" lIns="0" tIns="0" rIns="0" bIns="9125" anchor="ctr" anchorCtr="0">
              <a:noAutofit/>
            </a:bodyPr>
            <a:lstStyle/>
            <a:p>
              <a:pPr algn="ctr">
                <a:buSzPct val="25000"/>
              </a:pPr>
              <a:r>
                <a:rPr lang="en" sz="600" b="1">
                  <a:solidFill>
                    <a:srgbClr val="434343"/>
                  </a:solidFill>
                  <a:latin typeface="Droid Sans Mono"/>
                  <a:ea typeface="Droid Sans Mono"/>
                  <a:cs typeface="Droid Sans Mono"/>
                  <a:sym typeface="Droid Sans Mono"/>
                </a:rPr>
                <a:t>Google</a:t>
              </a:r>
              <a:br>
                <a:rPr lang="en" sz="600" b="1">
                  <a:solidFill>
                    <a:srgbClr val="434343"/>
                  </a:solidFill>
                  <a:latin typeface="Droid Sans Mono"/>
                  <a:ea typeface="Droid Sans Mono"/>
                  <a:cs typeface="Droid Sans Mono"/>
                  <a:sym typeface="Droid Sans Mono"/>
                </a:rPr>
              </a:br>
              <a:r>
                <a:rPr lang="en" sz="600" b="1">
                  <a:solidFill>
                    <a:srgbClr val="434343"/>
                  </a:solidFill>
                  <a:latin typeface="Droid Sans Mono"/>
                  <a:ea typeface="Droid Sans Mono"/>
                  <a:cs typeface="Droid Sans Mono"/>
                  <a:sym typeface="Droid Sans Mono"/>
                </a:rPr>
                <a:t>Cloud</a:t>
              </a:r>
            </a:p>
          </p:txBody>
        </p:sp>
      </p:grpSp>
      <p:grpSp>
        <p:nvGrpSpPr>
          <p:cNvPr id="16" name="Shape 434"/>
          <p:cNvGrpSpPr/>
          <p:nvPr/>
        </p:nvGrpSpPr>
        <p:grpSpPr>
          <a:xfrm>
            <a:off x="6048866" y="4511572"/>
            <a:ext cx="688567" cy="400116"/>
            <a:chOff x="1008013" y="4255488"/>
            <a:chExt cx="688567" cy="400116"/>
          </a:xfrm>
        </p:grpSpPr>
        <p:sp>
          <p:nvSpPr>
            <p:cNvPr id="17" name="Shape 435"/>
            <p:cNvSpPr/>
            <p:nvPr/>
          </p:nvSpPr>
          <p:spPr>
            <a:xfrm>
              <a:off x="1008013" y="4255488"/>
              <a:ext cx="688567" cy="400070"/>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ctr" anchorCtr="0">
              <a:noAutofit/>
            </a:bodyPr>
            <a:lstStyle/>
            <a:p>
              <a:endParaRPr sz="600" b="1">
                <a:solidFill>
                  <a:srgbClr val="434343"/>
                </a:solidFill>
                <a:latin typeface="Droid Sans Mono"/>
                <a:ea typeface="Droid Sans Mono"/>
                <a:cs typeface="Droid Sans Mono"/>
                <a:sym typeface="Droid Sans Mono"/>
              </a:endParaRPr>
            </a:p>
          </p:txBody>
        </p:sp>
        <p:sp>
          <p:nvSpPr>
            <p:cNvPr id="18" name="Shape 436"/>
            <p:cNvSpPr/>
            <p:nvPr/>
          </p:nvSpPr>
          <p:spPr>
            <a:xfrm>
              <a:off x="1051500" y="4311803"/>
              <a:ext cx="600300" cy="343800"/>
            </a:xfrm>
            <a:prstGeom prst="roundRect">
              <a:avLst>
                <a:gd name="adj" fmla="val 13626"/>
              </a:avLst>
            </a:prstGeom>
            <a:noFill/>
            <a:ln>
              <a:noFill/>
            </a:ln>
          </p:spPr>
          <p:txBody>
            <a:bodyPr wrap="square" lIns="0" tIns="0" rIns="0" bIns="9125" anchor="ctr" anchorCtr="0">
              <a:noAutofit/>
            </a:bodyPr>
            <a:lstStyle/>
            <a:p>
              <a:pPr algn="ctr">
                <a:buSzPct val="25000"/>
              </a:pPr>
              <a:r>
                <a:rPr lang="en" sz="600" b="1">
                  <a:solidFill>
                    <a:srgbClr val="434343"/>
                  </a:solidFill>
                  <a:latin typeface="Droid Sans Mono"/>
                  <a:ea typeface="Droid Sans Mono"/>
                  <a:cs typeface="Droid Sans Mono"/>
                  <a:sym typeface="Droid Sans Mono"/>
                </a:rPr>
                <a:t>Azure &amp; </a:t>
              </a:r>
              <a:br>
                <a:rPr lang="en" sz="600" b="1">
                  <a:solidFill>
                    <a:srgbClr val="434343"/>
                  </a:solidFill>
                  <a:latin typeface="Droid Sans Mono"/>
                  <a:ea typeface="Droid Sans Mono"/>
                  <a:cs typeface="Droid Sans Mono"/>
                  <a:sym typeface="Droid Sans Mono"/>
                </a:rPr>
              </a:br>
              <a:r>
                <a:rPr lang="en" sz="600" b="1">
                  <a:solidFill>
                    <a:srgbClr val="434343"/>
                  </a:solidFill>
                  <a:latin typeface="Droid Sans Mono"/>
                  <a:ea typeface="Droid Sans Mono"/>
                  <a:cs typeface="Droid Sans Mono"/>
                  <a:sym typeface="Droid Sans Mono"/>
                </a:rPr>
                <a:t>Azure Stack</a:t>
              </a:r>
            </a:p>
          </p:txBody>
        </p:sp>
      </p:grpSp>
      <p:grpSp>
        <p:nvGrpSpPr>
          <p:cNvPr id="19" name="Shape 437"/>
          <p:cNvGrpSpPr/>
          <p:nvPr/>
        </p:nvGrpSpPr>
        <p:grpSpPr>
          <a:xfrm>
            <a:off x="2071964" y="1367811"/>
            <a:ext cx="4893671" cy="2450386"/>
            <a:chOff x="780500" y="1200550"/>
            <a:chExt cx="4945100" cy="2328600"/>
          </a:xfrm>
        </p:grpSpPr>
        <p:sp>
          <p:nvSpPr>
            <p:cNvPr id="20" name="Shape 438"/>
            <p:cNvSpPr/>
            <p:nvPr/>
          </p:nvSpPr>
          <p:spPr>
            <a:xfrm>
              <a:off x="780500" y="1200550"/>
              <a:ext cx="1143600" cy="2328600"/>
            </a:xfrm>
            <a:prstGeom prst="roundRect">
              <a:avLst>
                <a:gd name="adj" fmla="val 6109"/>
              </a:avLst>
            </a:prstGeom>
            <a:noFill/>
            <a:ln w="9525" cap="rnd" cmpd="sng">
              <a:solidFill>
                <a:schemeClr val="dk2"/>
              </a:solidFill>
              <a:prstDash val="solid"/>
              <a:round/>
              <a:headEnd type="none" w="med" len="med"/>
              <a:tailEnd type="none" w="med" len="med"/>
            </a:ln>
          </p:spPr>
          <p:txBody>
            <a:bodyPr wrap="square" lIns="91425" tIns="45700" rIns="91425" bIns="45700" anchor="ctr" anchorCtr="0">
              <a:noAutofit/>
            </a:bodyPr>
            <a:lstStyle/>
            <a:p>
              <a:pPr>
                <a:buSzPct val="25000"/>
              </a:pPr>
              <a:endParaRPr sz="700" b="1">
                <a:solidFill>
                  <a:srgbClr val="999999"/>
                </a:solidFill>
                <a:latin typeface="Proxima Nova"/>
                <a:ea typeface="Proxima Nova"/>
                <a:cs typeface="Proxima Nova"/>
                <a:sym typeface="Proxima Nova"/>
              </a:endParaRPr>
            </a:p>
          </p:txBody>
        </p:sp>
        <p:sp>
          <p:nvSpPr>
            <p:cNvPr id="21" name="Shape 439"/>
            <p:cNvSpPr/>
            <p:nvPr/>
          </p:nvSpPr>
          <p:spPr>
            <a:xfrm>
              <a:off x="2047667" y="1200550"/>
              <a:ext cx="1143600" cy="2328600"/>
            </a:xfrm>
            <a:prstGeom prst="roundRect">
              <a:avLst>
                <a:gd name="adj" fmla="val 6109"/>
              </a:avLst>
            </a:prstGeom>
            <a:noFill/>
            <a:ln w="9525" cap="rnd" cmpd="sng">
              <a:solidFill>
                <a:schemeClr val="dk2"/>
              </a:solidFill>
              <a:prstDash val="solid"/>
              <a:round/>
              <a:headEnd type="none" w="med" len="med"/>
              <a:tailEnd type="none" w="med" len="med"/>
            </a:ln>
          </p:spPr>
          <p:txBody>
            <a:bodyPr wrap="square" lIns="91425" tIns="45700" rIns="91425" bIns="45700" anchor="ctr" anchorCtr="0">
              <a:noAutofit/>
            </a:bodyPr>
            <a:lstStyle/>
            <a:p>
              <a:pPr>
                <a:buSzPct val="25000"/>
              </a:pPr>
              <a:endParaRPr sz="700" b="1">
                <a:solidFill>
                  <a:srgbClr val="999999"/>
                </a:solidFill>
                <a:latin typeface="Proxima Nova"/>
                <a:ea typeface="Proxima Nova"/>
                <a:cs typeface="Proxima Nova"/>
                <a:sym typeface="Proxima Nova"/>
              </a:endParaRPr>
            </a:p>
          </p:txBody>
        </p:sp>
        <p:sp>
          <p:nvSpPr>
            <p:cNvPr id="22" name="Shape 440"/>
            <p:cNvSpPr/>
            <p:nvPr/>
          </p:nvSpPr>
          <p:spPr>
            <a:xfrm>
              <a:off x="3314833" y="1200550"/>
              <a:ext cx="1143600" cy="2328600"/>
            </a:xfrm>
            <a:prstGeom prst="roundRect">
              <a:avLst>
                <a:gd name="adj" fmla="val 6109"/>
              </a:avLst>
            </a:prstGeom>
            <a:noFill/>
            <a:ln w="9525" cap="rnd" cmpd="sng">
              <a:solidFill>
                <a:schemeClr val="dk2"/>
              </a:solidFill>
              <a:prstDash val="solid"/>
              <a:round/>
              <a:headEnd type="none" w="med" len="med"/>
              <a:tailEnd type="none" w="med" len="med"/>
            </a:ln>
          </p:spPr>
          <p:txBody>
            <a:bodyPr wrap="square" lIns="91425" tIns="45700" rIns="91425" bIns="45700" anchor="ctr" anchorCtr="0">
              <a:noAutofit/>
            </a:bodyPr>
            <a:lstStyle/>
            <a:p>
              <a:pPr>
                <a:buSzPct val="25000"/>
              </a:pPr>
              <a:endParaRPr sz="700" b="1">
                <a:solidFill>
                  <a:srgbClr val="999999"/>
                </a:solidFill>
                <a:latin typeface="Proxima Nova"/>
                <a:ea typeface="Proxima Nova"/>
                <a:cs typeface="Proxima Nova"/>
                <a:sym typeface="Proxima Nova"/>
              </a:endParaRPr>
            </a:p>
          </p:txBody>
        </p:sp>
        <p:sp>
          <p:nvSpPr>
            <p:cNvPr id="23" name="Shape 441"/>
            <p:cNvSpPr/>
            <p:nvPr/>
          </p:nvSpPr>
          <p:spPr>
            <a:xfrm>
              <a:off x="4582000" y="1200550"/>
              <a:ext cx="1143600" cy="2328600"/>
            </a:xfrm>
            <a:prstGeom prst="roundRect">
              <a:avLst>
                <a:gd name="adj" fmla="val 6109"/>
              </a:avLst>
            </a:prstGeom>
            <a:noFill/>
            <a:ln w="9525" cap="rnd" cmpd="sng">
              <a:solidFill>
                <a:schemeClr val="dk2"/>
              </a:solidFill>
              <a:prstDash val="solid"/>
              <a:round/>
              <a:headEnd type="none" w="med" len="med"/>
              <a:tailEnd type="none" w="med" len="med"/>
            </a:ln>
          </p:spPr>
          <p:txBody>
            <a:bodyPr wrap="square" lIns="91425" tIns="45700" rIns="91425" bIns="45700" anchor="ctr" anchorCtr="0">
              <a:noAutofit/>
            </a:bodyPr>
            <a:lstStyle/>
            <a:p>
              <a:pPr>
                <a:buSzPct val="25000"/>
              </a:pPr>
              <a:endParaRPr sz="700" b="1">
                <a:solidFill>
                  <a:srgbClr val="999999"/>
                </a:solidFill>
                <a:latin typeface="Proxima Nova"/>
                <a:ea typeface="Proxima Nova"/>
                <a:cs typeface="Proxima Nova"/>
                <a:sym typeface="Proxima Nova"/>
              </a:endParaRPr>
            </a:p>
          </p:txBody>
        </p:sp>
      </p:grpSp>
      <p:sp>
        <p:nvSpPr>
          <p:cNvPr id="24" name="Shape 442"/>
          <p:cNvSpPr/>
          <p:nvPr/>
        </p:nvSpPr>
        <p:spPr>
          <a:xfrm>
            <a:off x="2071497" y="3939866"/>
            <a:ext cx="4893600" cy="489600"/>
          </a:xfrm>
          <a:prstGeom prst="roundRect">
            <a:avLst>
              <a:gd name="adj" fmla="val 12481"/>
            </a:avLst>
          </a:prstGeom>
          <a:solidFill>
            <a:srgbClr val="EFEFEF"/>
          </a:solidFill>
          <a:ln w="9525" cap="rnd" cmpd="sng">
            <a:solidFill>
              <a:schemeClr val="dk2"/>
            </a:solidFill>
            <a:prstDash val="solid"/>
            <a:round/>
            <a:headEnd type="none" w="med" len="med"/>
            <a:tailEnd type="none" w="med" len="med"/>
          </a:ln>
        </p:spPr>
        <p:txBody>
          <a:bodyPr wrap="square" lIns="91425" tIns="45700" rIns="91425" bIns="45700" anchor="ctr" anchorCtr="0">
            <a:noAutofit/>
          </a:bodyPr>
          <a:lstStyle/>
          <a:p>
            <a:pPr>
              <a:buSzPct val="25000"/>
            </a:pPr>
            <a:endParaRPr sz="700" b="1">
              <a:solidFill>
                <a:srgbClr val="999999"/>
              </a:solidFill>
              <a:latin typeface="Proxima Nova"/>
              <a:ea typeface="Proxima Nova"/>
              <a:cs typeface="Proxima Nova"/>
              <a:sym typeface="Proxima Nova"/>
            </a:endParaRPr>
          </a:p>
        </p:txBody>
      </p:sp>
      <p:grpSp>
        <p:nvGrpSpPr>
          <p:cNvPr id="25" name="Shape 443"/>
          <p:cNvGrpSpPr/>
          <p:nvPr/>
        </p:nvGrpSpPr>
        <p:grpSpPr>
          <a:xfrm>
            <a:off x="3427419" y="365405"/>
            <a:ext cx="1889971" cy="400100"/>
            <a:chOff x="1265103" y="558271"/>
            <a:chExt cx="2655199" cy="562017"/>
          </a:xfrm>
        </p:grpSpPr>
        <p:sp>
          <p:nvSpPr>
            <p:cNvPr id="26" name="Shape 444"/>
            <p:cNvSpPr/>
            <p:nvPr/>
          </p:nvSpPr>
          <p:spPr>
            <a:xfrm>
              <a:off x="1265103" y="785456"/>
              <a:ext cx="404856" cy="280544"/>
            </a:xfrm>
            <a:custGeom>
              <a:avLst/>
              <a:gdLst/>
              <a:ahLst/>
              <a:cxnLst/>
              <a:rect l="0" t="0" r="0" b="0"/>
              <a:pathLst>
                <a:path w="12633" h="8754" extrusionOk="0">
                  <a:moveTo>
                    <a:pt x="6317" y="0"/>
                  </a:moveTo>
                  <a:cubicBezTo>
                    <a:pt x="2825" y="0"/>
                    <a:pt x="1" y="2839"/>
                    <a:pt x="1" y="6316"/>
                  </a:cubicBezTo>
                  <a:cubicBezTo>
                    <a:pt x="1" y="6896"/>
                    <a:pt x="75" y="7460"/>
                    <a:pt x="224" y="7995"/>
                  </a:cubicBezTo>
                  <a:cubicBezTo>
                    <a:pt x="283" y="8203"/>
                    <a:pt x="343" y="8397"/>
                    <a:pt x="417" y="8590"/>
                  </a:cubicBezTo>
                  <a:cubicBezTo>
                    <a:pt x="462" y="8694"/>
                    <a:pt x="551" y="8753"/>
                    <a:pt x="655" y="8753"/>
                  </a:cubicBezTo>
                  <a:lnTo>
                    <a:pt x="2379" y="8753"/>
                  </a:lnTo>
                  <a:cubicBezTo>
                    <a:pt x="2572" y="8753"/>
                    <a:pt x="2706" y="8545"/>
                    <a:pt x="2616" y="8367"/>
                  </a:cubicBezTo>
                  <a:cubicBezTo>
                    <a:pt x="2542" y="8248"/>
                    <a:pt x="2483" y="8129"/>
                    <a:pt x="2423" y="7995"/>
                  </a:cubicBezTo>
                  <a:cubicBezTo>
                    <a:pt x="2200" y="7475"/>
                    <a:pt x="2081" y="6910"/>
                    <a:pt x="2081" y="6316"/>
                  </a:cubicBezTo>
                  <a:cubicBezTo>
                    <a:pt x="2081" y="3983"/>
                    <a:pt x="3984" y="2081"/>
                    <a:pt x="6317" y="2081"/>
                  </a:cubicBezTo>
                  <a:cubicBezTo>
                    <a:pt x="8650" y="2081"/>
                    <a:pt x="10552" y="3983"/>
                    <a:pt x="10552" y="6316"/>
                  </a:cubicBezTo>
                  <a:cubicBezTo>
                    <a:pt x="10552" y="6910"/>
                    <a:pt x="10419" y="7475"/>
                    <a:pt x="10196" y="7995"/>
                  </a:cubicBezTo>
                  <a:cubicBezTo>
                    <a:pt x="10151" y="8129"/>
                    <a:pt x="10077" y="8263"/>
                    <a:pt x="10002" y="8397"/>
                  </a:cubicBezTo>
                  <a:cubicBezTo>
                    <a:pt x="9913" y="8560"/>
                    <a:pt x="10032" y="8753"/>
                    <a:pt x="10225" y="8753"/>
                  </a:cubicBezTo>
                  <a:lnTo>
                    <a:pt x="11979" y="8753"/>
                  </a:lnTo>
                  <a:cubicBezTo>
                    <a:pt x="12083" y="8753"/>
                    <a:pt x="12172" y="8694"/>
                    <a:pt x="12202" y="8605"/>
                  </a:cubicBezTo>
                  <a:cubicBezTo>
                    <a:pt x="12276" y="8397"/>
                    <a:pt x="12351" y="8203"/>
                    <a:pt x="12410" y="7995"/>
                  </a:cubicBezTo>
                  <a:cubicBezTo>
                    <a:pt x="12559" y="7460"/>
                    <a:pt x="12633" y="6896"/>
                    <a:pt x="12633" y="6316"/>
                  </a:cubicBezTo>
                  <a:cubicBezTo>
                    <a:pt x="12633" y="2839"/>
                    <a:pt x="9794" y="0"/>
                    <a:pt x="6317" y="0"/>
                  </a:cubicBezTo>
                  <a:close/>
                </a:path>
              </a:pathLst>
            </a:custGeom>
            <a:solidFill>
              <a:srgbClr val="048371"/>
            </a:solidFill>
            <a:ln>
              <a:noFill/>
            </a:ln>
          </p:spPr>
          <p:txBody>
            <a:bodyPr wrap="square" lIns="91425" tIns="91425" rIns="91425" bIns="91425" anchor="ctr" anchorCtr="0">
              <a:noAutofit/>
            </a:bodyPr>
            <a:lstStyle/>
            <a:p>
              <a:endParaRPr/>
            </a:p>
          </p:txBody>
        </p:sp>
        <p:sp>
          <p:nvSpPr>
            <p:cNvPr id="27" name="Shape 445"/>
            <p:cNvSpPr/>
            <p:nvPr/>
          </p:nvSpPr>
          <p:spPr>
            <a:xfrm>
              <a:off x="1441332" y="718765"/>
              <a:ext cx="514394" cy="347235"/>
            </a:xfrm>
            <a:custGeom>
              <a:avLst/>
              <a:gdLst/>
              <a:ahLst/>
              <a:cxnLst/>
              <a:rect l="0" t="0" r="0" b="0"/>
              <a:pathLst>
                <a:path w="16051" h="10835" extrusionOk="0">
                  <a:moveTo>
                    <a:pt x="8026" y="1"/>
                  </a:moveTo>
                  <a:cubicBezTo>
                    <a:pt x="3597" y="1"/>
                    <a:pt x="1" y="3597"/>
                    <a:pt x="1" y="8025"/>
                  </a:cubicBezTo>
                  <a:cubicBezTo>
                    <a:pt x="1" y="8724"/>
                    <a:pt x="105" y="9408"/>
                    <a:pt x="268" y="10061"/>
                  </a:cubicBezTo>
                  <a:cubicBezTo>
                    <a:pt x="327" y="10270"/>
                    <a:pt x="387" y="10463"/>
                    <a:pt x="461" y="10671"/>
                  </a:cubicBezTo>
                  <a:cubicBezTo>
                    <a:pt x="491" y="10775"/>
                    <a:pt x="595" y="10834"/>
                    <a:pt x="699" y="10834"/>
                  </a:cubicBezTo>
                  <a:lnTo>
                    <a:pt x="2393" y="10834"/>
                  </a:lnTo>
                  <a:cubicBezTo>
                    <a:pt x="2572" y="10834"/>
                    <a:pt x="2705" y="10641"/>
                    <a:pt x="2616" y="10478"/>
                  </a:cubicBezTo>
                  <a:cubicBezTo>
                    <a:pt x="2557" y="10344"/>
                    <a:pt x="2497" y="10195"/>
                    <a:pt x="2453" y="10061"/>
                  </a:cubicBezTo>
                  <a:cubicBezTo>
                    <a:pt x="2215" y="9422"/>
                    <a:pt x="2081" y="8739"/>
                    <a:pt x="2081" y="8025"/>
                  </a:cubicBezTo>
                  <a:cubicBezTo>
                    <a:pt x="2081" y="4741"/>
                    <a:pt x="4756" y="2081"/>
                    <a:pt x="8026" y="2081"/>
                  </a:cubicBezTo>
                  <a:cubicBezTo>
                    <a:pt x="11295" y="2081"/>
                    <a:pt x="13970" y="4741"/>
                    <a:pt x="13970" y="8025"/>
                  </a:cubicBezTo>
                  <a:cubicBezTo>
                    <a:pt x="13970" y="8739"/>
                    <a:pt x="13836" y="9422"/>
                    <a:pt x="13598" y="10061"/>
                  </a:cubicBezTo>
                  <a:cubicBezTo>
                    <a:pt x="13539" y="10210"/>
                    <a:pt x="13480" y="10359"/>
                    <a:pt x="13420" y="10492"/>
                  </a:cubicBezTo>
                  <a:cubicBezTo>
                    <a:pt x="13346" y="10656"/>
                    <a:pt x="13465" y="10834"/>
                    <a:pt x="13643" y="10834"/>
                  </a:cubicBezTo>
                  <a:lnTo>
                    <a:pt x="15367" y="10834"/>
                  </a:lnTo>
                  <a:cubicBezTo>
                    <a:pt x="15471" y="10834"/>
                    <a:pt x="15560" y="10775"/>
                    <a:pt x="15590" y="10671"/>
                  </a:cubicBezTo>
                  <a:cubicBezTo>
                    <a:pt x="15664" y="10478"/>
                    <a:pt x="15724" y="10270"/>
                    <a:pt x="15783" y="10061"/>
                  </a:cubicBezTo>
                  <a:cubicBezTo>
                    <a:pt x="15947" y="9408"/>
                    <a:pt x="16051" y="8724"/>
                    <a:pt x="16051" y="8025"/>
                  </a:cubicBezTo>
                  <a:cubicBezTo>
                    <a:pt x="16051" y="3597"/>
                    <a:pt x="12454" y="1"/>
                    <a:pt x="8026" y="1"/>
                  </a:cubicBezTo>
                  <a:close/>
                </a:path>
              </a:pathLst>
            </a:custGeom>
            <a:solidFill>
              <a:srgbClr val="1AB19E"/>
            </a:solidFill>
            <a:ln>
              <a:noFill/>
            </a:ln>
          </p:spPr>
          <p:txBody>
            <a:bodyPr wrap="square" lIns="91425" tIns="91425" rIns="91425" bIns="91425" anchor="ctr" anchorCtr="0">
              <a:noAutofit/>
            </a:bodyPr>
            <a:lstStyle/>
            <a:p>
              <a:endParaRPr/>
            </a:p>
          </p:txBody>
        </p:sp>
        <p:sp>
          <p:nvSpPr>
            <p:cNvPr id="28" name="Shape 446"/>
            <p:cNvSpPr/>
            <p:nvPr/>
          </p:nvSpPr>
          <p:spPr>
            <a:xfrm>
              <a:off x="1385121" y="558271"/>
              <a:ext cx="455844" cy="338646"/>
            </a:xfrm>
            <a:custGeom>
              <a:avLst/>
              <a:gdLst/>
              <a:ahLst/>
              <a:cxnLst/>
              <a:rect l="0" t="0" r="0" b="0"/>
              <a:pathLst>
                <a:path w="14224" h="10567" extrusionOk="0">
                  <a:moveTo>
                    <a:pt x="7105" y="0"/>
                  </a:moveTo>
                  <a:cubicBezTo>
                    <a:pt x="3196" y="0"/>
                    <a:pt x="1" y="3195"/>
                    <a:pt x="1" y="7119"/>
                  </a:cubicBezTo>
                  <a:cubicBezTo>
                    <a:pt x="1" y="7342"/>
                    <a:pt x="16" y="7550"/>
                    <a:pt x="31" y="7773"/>
                  </a:cubicBezTo>
                  <a:lnTo>
                    <a:pt x="2126" y="7773"/>
                  </a:lnTo>
                  <a:cubicBezTo>
                    <a:pt x="2096" y="7550"/>
                    <a:pt x="2081" y="7342"/>
                    <a:pt x="2081" y="7119"/>
                  </a:cubicBezTo>
                  <a:cubicBezTo>
                    <a:pt x="2081" y="4340"/>
                    <a:pt x="4340" y="2096"/>
                    <a:pt x="7105" y="2096"/>
                  </a:cubicBezTo>
                  <a:cubicBezTo>
                    <a:pt x="9884" y="2096"/>
                    <a:pt x="12142" y="4340"/>
                    <a:pt x="12142" y="7119"/>
                  </a:cubicBezTo>
                  <a:cubicBezTo>
                    <a:pt x="12142" y="7208"/>
                    <a:pt x="12128" y="7297"/>
                    <a:pt x="12128" y="7386"/>
                  </a:cubicBezTo>
                  <a:cubicBezTo>
                    <a:pt x="12068" y="8412"/>
                    <a:pt x="11711" y="9363"/>
                    <a:pt x="11117" y="10136"/>
                  </a:cubicBezTo>
                  <a:cubicBezTo>
                    <a:pt x="10983" y="10314"/>
                    <a:pt x="11117" y="10567"/>
                    <a:pt x="11340" y="10567"/>
                  </a:cubicBezTo>
                  <a:lnTo>
                    <a:pt x="13153" y="10567"/>
                  </a:lnTo>
                  <a:cubicBezTo>
                    <a:pt x="13257" y="10567"/>
                    <a:pt x="13346" y="10522"/>
                    <a:pt x="13391" y="10433"/>
                  </a:cubicBezTo>
                  <a:cubicBezTo>
                    <a:pt x="13881" y="9511"/>
                    <a:pt x="14164" y="8486"/>
                    <a:pt x="14208" y="7386"/>
                  </a:cubicBezTo>
                  <a:cubicBezTo>
                    <a:pt x="14208" y="7297"/>
                    <a:pt x="14223" y="7208"/>
                    <a:pt x="14223" y="7119"/>
                  </a:cubicBezTo>
                  <a:cubicBezTo>
                    <a:pt x="14223" y="3195"/>
                    <a:pt x="11028" y="0"/>
                    <a:pt x="7105" y="0"/>
                  </a:cubicBezTo>
                  <a:close/>
                </a:path>
              </a:pathLst>
            </a:custGeom>
            <a:solidFill>
              <a:srgbClr val="048371"/>
            </a:solidFill>
            <a:ln>
              <a:noFill/>
            </a:ln>
          </p:spPr>
          <p:txBody>
            <a:bodyPr wrap="square" lIns="91425" tIns="91425" rIns="91425" bIns="91425" anchor="ctr" anchorCtr="0">
              <a:noAutofit/>
            </a:bodyPr>
            <a:lstStyle/>
            <a:p>
              <a:endParaRPr/>
            </a:p>
          </p:txBody>
        </p:sp>
        <p:sp>
          <p:nvSpPr>
            <p:cNvPr id="29" name="Shape 447"/>
            <p:cNvSpPr/>
            <p:nvPr/>
          </p:nvSpPr>
          <p:spPr>
            <a:xfrm>
              <a:off x="2083821" y="620667"/>
              <a:ext cx="131459" cy="183857"/>
            </a:xfrm>
            <a:custGeom>
              <a:avLst/>
              <a:gdLst/>
              <a:ahLst/>
              <a:cxnLst/>
              <a:rect l="0" t="0" r="0" b="0"/>
              <a:pathLst>
                <a:path w="4102" h="5737" extrusionOk="0">
                  <a:moveTo>
                    <a:pt x="2215" y="624"/>
                  </a:moveTo>
                  <a:cubicBezTo>
                    <a:pt x="2898" y="624"/>
                    <a:pt x="3359" y="1085"/>
                    <a:pt x="3359" y="1724"/>
                  </a:cubicBezTo>
                  <a:cubicBezTo>
                    <a:pt x="3359" y="2363"/>
                    <a:pt x="2898" y="2809"/>
                    <a:pt x="2215" y="2809"/>
                  </a:cubicBezTo>
                  <a:lnTo>
                    <a:pt x="714" y="2809"/>
                  </a:lnTo>
                  <a:lnTo>
                    <a:pt x="714" y="624"/>
                  </a:lnTo>
                  <a:close/>
                  <a:moveTo>
                    <a:pt x="0" y="0"/>
                  </a:moveTo>
                  <a:lnTo>
                    <a:pt x="0" y="5737"/>
                  </a:lnTo>
                  <a:lnTo>
                    <a:pt x="714" y="5737"/>
                  </a:lnTo>
                  <a:lnTo>
                    <a:pt x="714" y="3448"/>
                  </a:lnTo>
                  <a:lnTo>
                    <a:pt x="2304" y="3448"/>
                  </a:lnTo>
                  <a:cubicBezTo>
                    <a:pt x="3433" y="3448"/>
                    <a:pt x="4102" y="2660"/>
                    <a:pt x="4102" y="1724"/>
                  </a:cubicBezTo>
                  <a:cubicBezTo>
                    <a:pt x="4102" y="788"/>
                    <a:pt x="3448" y="0"/>
                    <a:pt x="2304" y="0"/>
                  </a:cubicBezTo>
                  <a:close/>
                </a:path>
              </a:pathLst>
            </a:custGeom>
            <a:solidFill>
              <a:srgbClr val="100F0D"/>
            </a:solidFill>
            <a:ln>
              <a:noFill/>
            </a:ln>
          </p:spPr>
          <p:txBody>
            <a:bodyPr wrap="square" lIns="91425" tIns="91425" rIns="91425" bIns="91425" anchor="ctr" anchorCtr="0">
              <a:noAutofit/>
            </a:bodyPr>
            <a:lstStyle/>
            <a:p>
              <a:endParaRPr/>
            </a:p>
          </p:txBody>
        </p:sp>
        <p:sp>
          <p:nvSpPr>
            <p:cNvPr id="30" name="Shape 448"/>
            <p:cNvSpPr/>
            <p:nvPr/>
          </p:nvSpPr>
          <p:spPr>
            <a:xfrm>
              <a:off x="2235726" y="624481"/>
              <a:ext cx="27657" cy="180043"/>
            </a:xfrm>
            <a:custGeom>
              <a:avLst/>
              <a:gdLst/>
              <a:ahLst/>
              <a:cxnLst/>
              <a:rect l="0" t="0" r="0" b="0"/>
              <a:pathLst>
                <a:path w="863" h="5618" extrusionOk="0">
                  <a:moveTo>
                    <a:pt x="432" y="0"/>
                  </a:moveTo>
                  <a:cubicBezTo>
                    <a:pt x="194" y="0"/>
                    <a:pt x="1" y="193"/>
                    <a:pt x="1" y="431"/>
                  </a:cubicBezTo>
                  <a:cubicBezTo>
                    <a:pt x="1" y="669"/>
                    <a:pt x="194" y="862"/>
                    <a:pt x="432" y="862"/>
                  </a:cubicBezTo>
                  <a:cubicBezTo>
                    <a:pt x="670" y="862"/>
                    <a:pt x="863" y="669"/>
                    <a:pt x="863" y="431"/>
                  </a:cubicBezTo>
                  <a:cubicBezTo>
                    <a:pt x="863" y="193"/>
                    <a:pt x="670" y="0"/>
                    <a:pt x="432" y="0"/>
                  </a:cubicBezTo>
                  <a:close/>
                  <a:moveTo>
                    <a:pt x="120" y="1456"/>
                  </a:moveTo>
                  <a:lnTo>
                    <a:pt x="120" y="5618"/>
                  </a:lnTo>
                  <a:lnTo>
                    <a:pt x="759" y="5618"/>
                  </a:lnTo>
                  <a:lnTo>
                    <a:pt x="759" y="1456"/>
                  </a:lnTo>
                  <a:close/>
                </a:path>
              </a:pathLst>
            </a:custGeom>
            <a:solidFill>
              <a:srgbClr val="100F0D"/>
            </a:solidFill>
            <a:ln>
              <a:noFill/>
            </a:ln>
          </p:spPr>
          <p:txBody>
            <a:bodyPr wrap="square" lIns="91425" tIns="91425" rIns="91425" bIns="91425" anchor="ctr" anchorCtr="0">
              <a:noAutofit/>
            </a:bodyPr>
            <a:lstStyle/>
            <a:p>
              <a:endParaRPr/>
            </a:p>
          </p:txBody>
        </p:sp>
        <p:sp>
          <p:nvSpPr>
            <p:cNvPr id="31" name="Shape 449"/>
            <p:cNvSpPr/>
            <p:nvPr/>
          </p:nvSpPr>
          <p:spPr>
            <a:xfrm>
              <a:off x="2279567" y="671142"/>
              <a:ext cx="133382" cy="133382"/>
            </a:xfrm>
            <a:custGeom>
              <a:avLst/>
              <a:gdLst/>
              <a:ahLst/>
              <a:cxnLst/>
              <a:rect l="0" t="0" r="0" b="0"/>
              <a:pathLst>
                <a:path w="4162" h="4162" extrusionOk="0">
                  <a:moveTo>
                    <a:pt x="0" y="0"/>
                  </a:moveTo>
                  <a:lnTo>
                    <a:pt x="1739" y="4162"/>
                  </a:lnTo>
                  <a:lnTo>
                    <a:pt x="2437" y="4162"/>
                  </a:lnTo>
                  <a:lnTo>
                    <a:pt x="4161" y="0"/>
                  </a:lnTo>
                  <a:lnTo>
                    <a:pt x="3463" y="0"/>
                  </a:lnTo>
                  <a:lnTo>
                    <a:pt x="2081" y="3404"/>
                  </a:lnTo>
                  <a:lnTo>
                    <a:pt x="699" y="0"/>
                  </a:lnTo>
                  <a:close/>
                </a:path>
              </a:pathLst>
            </a:custGeom>
            <a:solidFill>
              <a:srgbClr val="100F0D"/>
            </a:solidFill>
            <a:ln>
              <a:noFill/>
            </a:ln>
          </p:spPr>
          <p:txBody>
            <a:bodyPr wrap="square" lIns="91425" tIns="91425" rIns="91425" bIns="91425" anchor="ctr" anchorCtr="0">
              <a:noAutofit/>
            </a:bodyPr>
            <a:lstStyle/>
            <a:p>
              <a:endParaRPr/>
            </a:p>
          </p:txBody>
        </p:sp>
        <p:sp>
          <p:nvSpPr>
            <p:cNvPr id="32" name="Shape 450"/>
            <p:cNvSpPr/>
            <p:nvPr/>
          </p:nvSpPr>
          <p:spPr>
            <a:xfrm>
              <a:off x="2419582" y="667809"/>
              <a:ext cx="131940" cy="139567"/>
            </a:xfrm>
            <a:custGeom>
              <a:avLst/>
              <a:gdLst/>
              <a:ahLst/>
              <a:cxnLst/>
              <a:rect l="0" t="0" r="0" b="0"/>
              <a:pathLst>
                <a:path w="4117" h="4355" extrusionOk="0">
                  <a:moveTo>
                    <a:pt x="2051" y="580"/>
                  </a:moveTo>
                  <a:cubicBezTo>
                    <a:pt x="2943" y="580"/>
                    <a:pt x="3433" y="1338"/>
                    <a:pt x="3433" y="2185"/>
                  </a:cubicBezTo>
                  <a:cubicBezTo>
                    <a:pt x="3433" y="3032"/>
                    <a:pt x="2943" y="3790"/>
                    <a:pt x="2051" y="3790"/>
                  </a:cubicBezTo>
                  <a:cubicBezTo>
                    <a:pt x="1174" y="3790"/>
                    <a:pt x="669" y="3032"/>
                    <a:pt x="669" y="2185"/>
                  </a:cubicBezTo>
                  <a:cubicBezTo>
                    <a:pt x="669" y="1338"/>
                    <a:pt x="1174" y="580"/>
                    <a:pt x="2051" y="580"/>
                  </a:cubicBezTo>
                  <a:close/>
                  <a:moveTo>
                    <a:pt x="2051" y="0"/>
                  </a:moveTo>
                  <a:cubicBezTo>
                    <a:pt x="788" y="0"/>
                    <a:pt x="0" y="981"/>
                    <a:pt x="0" y="2185"/>
                  </a:cubicBezTo>
                  <a:cubicBezTo>
                    <a:pt x="0" y="3389"/>
                    <a:pt x="788" y="4355"/>
                    <a:pt x="2051" y="4355"/>
                  </a:cubicBezTo>
                  <a:cubicBezTo>
                    <a:pt x="3314" y="4355"/>
                    <a:pt x="4117" y="3389"/>
                    <a:pt x="4117" y="2185"/>
                  </a:cubicBezTo>
                  <a:cubicBezTo>
                    <a:pt x="4117" y="981"/>
                    <a:pt x="3314" y="0"/>
                    <a:pt x="2051" y="0"/>
                  </a:cubicBezTo>
                  <a:close/>
                </a:path>
              </a:pathLst>
            </a:custGeom>
            <a:solidFill>
              <a:srgbClr val="100F0D"/>
            </a:solidFill>
            <a:ln>
              <a:noFill/>
            </a:ln>
          </p:spPr>
          <p:txBody>
            <a:bodyPr wrap="square" lIns="91425" tIns="91425" rIns="91425" bIns="91425" anchor="ctr" anchorCtr="0">
              <a:noAutofit/>
            </a:bodyPr>
            <a:lstStyle/>
            <a:p>
              <a:endParaRPr/>
            </a:p>
          </p:txBody>
        </p:sp>
        <p:sp>
          <p:nvSpPr>
            <p:cNvPr id="33" name="Shape 451"/>
            <p:cNvSpPr/>
            <p:nvPr/>
          </p:nvSpPr>
          <p:spPr>
            <a:xfrm>
              <a:off x="2561969" y="634928"/>
              <a:ext cx="76241" cy="172448"/>
            </a:xfrm>
            <a:custGeom>
              <a:avLst/>
              <a:gdLst/>
              <a:ahLst/>
              <a:cxnLst/>
              <a:rect l="0" t="0" r="0" b="0"/>
              <a:pathLst>
                <a:path w="2379" h="5381" extrusionOk="0">
                  <a:moveTo>
                    <a:pt x="684" y="1"/>
                  </a:moveTo>
                  <a:lnTo>
                    <a:pt x="684" y="1130"/>
                  </a:lnTo>
                  <a:lnTo>
                    <a:pt x="1" y="1130"/>
                  </a:lnTo>
                  <a:lnTo>
                    <a:pt x="1" y="1695"/>
                  </a:lnTo>
                  <a:lnTo>
                    <a:pt x="684" y="1695"/>
                  </a:lnTo>
                  <a:lnTo>
                    <a:pt x="684" y="4415"/>
                  </a:lnTo>
                  <a:cubicBezTo>
                    <a:pt x="684" y="5039"/>
                    <a:pt x="996" y="5381"/>
                    <a:pt x="1606" y="5381"/>
                  </a:cubicBezTo>
                  <a:cubicBezTo>
                    <a:pt x="1992" y="5381"/>
                    <a:pt x="2215" y="5277"/>
                    <a:pt x="2379" y="5128"/>
                  </a:cubicBezTo>
                  <a:lnTo>
                    <a:pt x="2185" y="4638"/>
                  </a:lnTo>
                  <a:cubicBezTo>
                    <a:pt x="2111" y="4742"/>
                    <a:pt x="1933" y="4816"/>
                    <a:pt x="1754" y="4816"/>
                  </a:cubicBezTo>
                  <a:cubicBezTo>
                    <a:pt x="1472" y="4816"/>
                    <a:pt x="1338" y="4593"/>
                    <a:pt x="1338" y="4281"/>
                  </a:cubicBezTo>
                  <a:lnTo>
                    <a:pt x="1338" y="1695"/>
                  </a:lnTo>
                  <a:lnTo>
                    <a:pt x="2171" y="1695"/>
                  </a:lnTo>
                  <a:lnTo>
                    <a:pt x="2171" y="1130"/>
                  </a:lnTo>
                  <a:lnTo>
                    <a:pt x="1338" y="1130"/>
                  </a:lnTo>
                  <a:lnTo>
                    <a:pt x="1338" y="1"/>
                  </a:lnTo>
                  <a:close/>
                </a:path>
              </a:pathLst>
            </a:custGeom>
            <a:solidFill>
              <a:srgbClr val="100F0D"/>
            </a:solidFill>
            <a:ln>
              <a:noFill/>
            </a:ln>
          </p:spPr>
          <p:txBody>
            <a:bodyPr wrap="square" lIns="91425" tIns="91425" rIns="91425" bIns="91425" anchor="ctr" anchorCtr="0">
              <a:noAutofit/>
            </a:bodyPr>
            <a:lstStyle/>
            <a:p>
              <a:endParaRPr/>
            </a:p>
          </p:txBody>
        </p:sp>
        <p:sp>
          <p:nvSpPr>
            <p:cNvPr id="34" name="Shape 452"/>
            <p:cNvSpPr/>
            <p:nvPr/>
          </p:nvSpPr>
          <p:spPr>
            <a:xfrm>
              <a:off x="2650549" y="667809"/>
              <a:ext cx="111493" cy="139567"/>
            </a:xfrm>
            <a:custGeom>
              <a:avLst/>
              <a:gdLst/>
              <a:ahLst/>
              <a:cxnLst/>
              <a:rect l="0" t="0" r="0" b="0"/>
              <a:pathLst>
                <a:path w="3479" h="4355" extrusionOk="0">
                  <a:moveTo>
                    <a:pt x="1695" y="2081"/>
                  </a:moveTo>
                  <a:cubicBezTo>
                    <a:pt x="2141" y="2081"/>
                    <a:pt x="2587" y="2259"/>
                    <a:pt x="2839" y="2601"/>
                  </a:cubicBezTo>
                  <a:lnTo>
                    <a:pt x="2839" y="3389"/>
                  </a:lnTo>
                  <a:cubicBezTo>
                    <a:pt x="2587" y="3731"/>
                    <a:pt x="2141" y="3894"/>
                    <a:pt x="1695" y="3894"/>
                  </a:cubicBezTo>
                  <a:cubicBezTo>
                    <a:pt x="1086" y="3894"/>
                    <a:pt x="670" y="3522"/>
                    <a:pt x="670" y="2987"/>
                  </a:cubicBezTo>
                  <a:cubicBezTo>
                    <a:pt x="670" y="2467"/>
                    <a:pt x="1086" y="2081"/>
                    <a:pt x="1695" y="2081"/>
                  </a:cubicBezTo>
                  <a:close/>
                  <a:moveTo>
                    <a:pt x="1873" y="0"/>
                  </a:moveTo>
                  <a:cubicBezTo>
                    <a:pt x="1190" y="0"/>
                    <a:pt x="655" y="223"/>
                    <a:pt x="209" y="684"/>
                  </a:cubicBezTo>
                  <a:lnTo>
                    <a:pt x="506" y="1145"/>
                  </a:lnTo>
                  <a:cubicBezTo>
                    <a:pt x="878" y="743"/>
                    <a:pt x="1294" y="565"/>
                    <a:pt x="1784" y="565"/>
                  </a:cubicBezTo>
                  <a:cubicBezTo>
                    <a:pt x="2394" y="565"/>
                    <a:pt x="2839" y="877"/>
                    <a:pt x="2839" y="1442"/>
                  </a:cubicBezTo>
                  <a:lnTo>
                    <a:pt x="2839" y="2185"/>
                  </a:lnTo>
                  <a:cubicBezTo>
                    <a:pt x="2498" y="1799"/>
                    <a:pt x="2022" y="1620"/>
                    <a:pt x="1457" y="1620"/>
                  </a:cubicBezTo>
                  <a:cubicBezTo>
                    <a:pt x="759" y="1620"/>
                    <a:pt x="1" y="2051"/>
                    <a:pt x="1" y="2987"/>
                  </a:cubicBezTo>
                  <a:cubicBezTo>
                    <a:pt x="1" y="3894"/>
                    <a:pt x="759" y="4355"/>
                    <a:pt x="1457" y="4355"/>
                  </a:cubicBezTo>
                  <a:cubicBezTo>
                    <a:pt x="2022" y="4355"/>
                    <a:pt x="2498" y="4161"/>
                    <a:pt x="2839" y="3790"/>
                  </a:cubicBezTo>
                  <a:lnTo>
                    <a:pt x="2839" y="4266"/>
                  </a:lnTo>
                  <a:lnTo>
                    <a:pt x="3478" y="4266"/>
                  </a:lnTo>
                  <a:lnTo>
                    <a:pt x="3478" y="1397"/>
                  </a:lnTo>
                  <a:cubicBezTo>
                    <a:pt x="3478" y="402"/>
                    <a:pt x="2750" y="0"/>
                    <a:pt x="1873" y="0"/>
                  </a:cubicBezTo>
                  <a:close/>
                </a:path>
              </a:pathLst>
            </a:custGeom>
            <a:solidFill>
              <a:srgbClr val="100F0D"/>
            </a:solidFill>
            <a:ln>
              <a:noFill/>
            </a:ln>
          </p:spPr>
          <p:txBody>
            <a:bodyPr wrap="square" lIns="91425" tIns="91425" rIns="91425" bIns="91425" anchor="ctr" anchorCtr="0">
              <a:noAutofit/>
            </a:bodyPr>
            <a:lstStyle/>
            <a:p>
              <a:endParaRPr/>
            </a:p>
          </p:txBody>
        </p:sp>
        <p:sp>
          <p:nvSpPr>
            <p:cNvPr id="35" name="Shape 453"/>
            <p:cNvSpPr/>
            <p:nvPr/>
          </p:nvSpPr>
          <p:spPr>
            <a:xfrm>
              <a:off x="2798672" y="620667"/>
              <a:ext cx="20991" cy="183857"/>
            </a:xfrm>
            <a:custGeom>
              <a:avLst/>
              <a:gdLst/>
              <a:ahLst/>
              <a:cxnLst/>
              <a:rect l="0" t="0" r="0" b="0"/>
              <a:pathLst>
                <a:path w="655" h="5737" extrusionOk="0">
                  <a:moveTo>
                    <a:pt x="1" y="0"/>
                  </a:moveTo>
                  <a:lnTo>
                    <a:pt x="1" y="5737"/>
                  </a:lnTo>
                  <a:lnTo>
                    <a:pt x="655" y="5737"/>
                  </a:lnTo>
                  <a:lnTo>
                    <a:pt x="655" y="0"/>
                  </a:lnTo>
                  <a:close/>
                </a:path>
              </a:pathLst>
            </a:custGeom>
            <a:solidFill>
              <a:srgbClr val="100F0D"/>
            </a:solidFill>
            <a:ln>
              <a:noFill/>
            </a:ln>
          </p:spPr>
          <p:txBody>
            <a:bodyPr wrap="square" lIns="91425" tIns="91425" rIns="91425" bIns="91425" anchor="ctr" anchorCtr="0">
              <a:noAutofit/>
            </a:bodyPr>
            <a:lstStyle/>
            <a:p>
              <a:endParaRPr/>
            </a:p>
          </p:txBody>
        </p:sp>
        <p:sp>
          <p:nvSpPr>
            <p:cNvPr id="36" name="Shape 454"/>
            <p:cNvSpPr/>
            <p:nvPr/>
          </p:nvSpPr>
          <p:spPr>
            <a:xfrm>
              <a:off x="2071418" y="879259"/>
              <a:ext cx="174819" cy="190074"/>
            </a:xfrm>
            <a:custGeom>
              <a:avLst/>
              <a:gdLst/>
              <a:ahLst/>
              <a:cxnLst/>
              <a:rect l="0" t="0" r="0" b="0"/>
              <a:pathLst>
                <a:path w="5455" h="5931" extrusionOk="0">
                  <a:moveTo>
                    <a:pt x="3062" y="1"/>
                  </a:moveTo>
                  <a:cubicBezTo>
                    <a:pt x="1338" y="1"/>
                    <a:pt x="1" y="1204"/>
                    <a:pt x="1" y="2973"/>
                  </a:cubicBezTo>
                  <a:cubicBezTo>
                    <a:pt x="1" y="4727"/>
                    <a:pt x="1338" y="5930"/>
                    <a:pt x="3062" y="5930"/>
                  </a:cubicBezTo>
                  <a:cubicBezTo>
                    <a:pt x="4325" y="5930"/>
                    <a:pt x="5039" y="5232"/>
                    <a:pt x="5455" y="4518"/>
                  </a:cubicBezTo>
                  <a:lnTo>
                    <a:pt x="4400" y="4013"/>
                  </a:lnTo>
                  <a:cubicBezTo>
                    <a:pt x="4162" y="4489"/>
                    <a:pt x="3657" y="4845"/>
                    <a:pt x="3062" y="4845"/>
                  </a:cubicBezTo>
                  <a:cubicBezTo>
                    <a:pt x="2022" y="4845"/>
                    <a:pt x="1264" y="4043"/>
                    <a:pt x="1264" y="2973"/>
                  </a:cubicBezTo>
                  <a:cubicBezTo>
                    <a:pt x="1264" y="1888"/>
                    <a:pt x="2022" y="1086"/>
                    <a:pt x="3062" y="1086"/>
                  </a:cubicBezTo>
                  <a:cubicBezTo>
                    <a:pt x="3657" y="1086"/>
                    <a:pt x="4162" y="1457"/>
                    <a:pt x="4400" y="1918"/>
                  </a:cubicBezTo>
                  <a:lnTo>
                    <a:pt x="5455" y="1398"/>
                  </a:lnTo>
                  <a:cubicBezTo>
                    <a:pt x="5054" y="684"/>
                    <a:pt x="4325" y="1"/>
                    <a:pt x="3062" y="1"/>
                  </a:cubicBezTo>
                  <a:close/>
                </a:path>
              </a:pathLst>
            </a:custGeom>
            <a:solidFill>
              <a:srgbClr val="100F0D"/>
            </a:solidFill>
            <a:ln>
              <a:noFill/>
            </a:ln>
          </p:spPr>
          <p:txBody>
            <a:bodyPr wrap="square" lIns="91425" tIns="91425" rIns="91425" bIns="91425" anchor="ctr" anchorCtr="0">
              <a:noAutofit/>
            </a:bodyPr>
            <a:lstStyle/>
            <a:p>
              <a:endParaRPr/>
            </a:p>
          </p:txBody>
        </p:sp>
        <p:sp>
          <p:nvSpPr>
            <p:cNvPr id="37" name="Shape 455"/>
            <p:cNvSpPr/>
            <p:nvPr/>
          </p:nvSpPr>
          <p:spPr>
            <a:xfrm>
              <a:off x="2263351" y="882111"/>
              <a:ext cx="34804" cy="183889"/>
            </a:xfrm>
            <a:custGeom>
              <a:avLst/>
              <a:gdLst/>
              <a:ahLst/>
              <a:cxnLst/>
              <a:rect l="0" t="0" r="0" b="0"/>
              <a:pathLst>
                <a:path w="1086" h="5738" extrusionOk="0">
                  <a:moveTo>
                    <a:pt x="1" y="1"/>
                  </a:moveTo>
                  <a:lnTo>
                    <a:pt x="1" y="5737"/>
                  </a:lnTo>
                  <a:lnTo>
                    <a:pt x="1086" y="5737"/>
                  </a:lnTo>
                  <a:lnTo>
                    <a:pt x="1086" y="1"/>
                  </a:lnTo>
                  <a:close/>
                </a:path>
              </a:pathLst>
            </a:custGeom>
            <a:solidFill>
              <a:srgbClr val="100F0D"/>
            </a:solidFill>
            <a:ln>
              <a:noFill/>
            </a:ln>
          </p:spPr>
          <p:txBody>
            <a:bodyPr wrap="square" lIns="91425" tIns="91425" rIns="91425" bIns="91425" anchor="ctr" anchorCtr="0">
              <a:noAutofit/>
            </a:bodyPr>
            <a:lstStyle/>
            <a:p>
              <a:endParaRPr/>
            </a:p>
          </p:txBody>
        </p:sp>
        <p:sp>
          <p:nvSpPr>
            <p:cNvPr id="38" name="Shape 456"/>
            <p:cNvSpPr/>
            <p:nvPr/>
          </p:nvSpPr>
          <p:spPr>
            <a:xfrm>
              <a:off x="2320043" y="929733"/>
              <a:ext cx="140528" cy="139599"/>
            </a:xfrm>
            <a:custGeom>
              <a:avLst/>
              <a:gdLst/>
              <a:ahLst/>
              <a:cxnLst/>
              <a:rect l="0" t="0" r="0" b="0"/>
              <a:pathLst>
                <a:path w="4385" h="4356" extrusionOk="0">
                  <a:moveTo>
                    <a:pt x="2185" y="967"/>
                  </a:moveTo>
                  <a:cubicBezTo>
                    <a:pt x="2869" y="967"/>
                    <a:pt x="3255" y="1532"/>
                    <a:pt x="3255" y="2171"/>
                  </a:cubicBezTo>
                  <a:cubicBezTo>
                    <a:pt x="3255" y="2825"/>
                    <a:pt x="2869" y="3389"/>
                    <a:pt x="2185" y="3389"/>
                  </a:cubicBezTo>
                  <a:cubicBezTo>
                    <a:pt x="1516" y="3389"/>
                    <a:pt x="1130" y="2825"/>
                    <a:pt x="1130" y="2171"/>
                  </a:cubicBezTo>
                  <a:cubicBezTo>
                    <a:pt x="1130" y="1532"/>
                    <a:pt x="1516" y="967"/>
                    <a:pt x="2185" y="967"/>
                  </a:cubicBezTo>
                  <a:close/>
                  <a:moveTo>
                    <a:pt x="2185" y="1"/>
                  </a:moveTo>
                  <a:cubicBezTo>
                    <a:pt x="818" y="1"/>
                    <a:pt x="0" y="997"/>
                    <a:pt x="0" y="2171"/>
                  </a:cubicBezTo>
                  <a:cubicBezTo>
                    <a:pt x="0" y="3360"/>
                    <a:pt x="818" y="4355"/>
                    <a:pt x="2185" y="4355"/>
                  </a:cubicBezTo>
                  <a:cubicBezTo>
                    <a:pt x="3567" y="4355"/>
                    <a:pt x="4384" y="3360"/>
                    <a:pt x="4384" y="2171"/>
                  </a:cubicBezTo>
                  <a:cubicBezTo>
                    <a:pt x="4384" y="997"/>
                    <a:pt x="3567" y="1"/>
                    <a:pt x="2185" y="1"/>
                  </a:cubicBezTo>
                  <a:close/>
                </a:path>
              </a:pathLst>
            </a:custGeom>
            <a:solidFill>
              <a:srgbClr val="100F0D"/>
            </a:solidFill>
            <a:ln>
              <a:noFill/>
            </a:ln>
          </p:spPr>
          <p:txBody>
            <a:bodyPr wrap="square" lIns="91425" tIns="91425" rIns="91425" bIns="91425" anchor="ctr" anchorCtr="0">
              <a:noAutofit/>
            </a:bodyPr>
            <a:lstStyle/>
            <a:p>
              <a:endParaRPr/>
            </a:p>
          </p:txBody>
        </p:sp>
        <p:sp>
          <p:nvSpPr>
            <p:cNvPr id="39" name="Shape 457"/>
            <p:cNvSpPr/>
            <p:nvPr/>
          </p:nvSpPr>
          <p:spPr>
            <a:xfrm>
              <a:off x="2482427" y="933066"/>
              <a:ext cx="124825" cy="136266"/>
            </a:xfrm>
            <a:custGeom>
              <a:avLst/>
              <a:gdLst/>
              <a:ahLst/>
              <a:cxnLst/>
              <a:rect l="0" t="0" r="0" b="0"/>
              <a:pathLst>
                <a:path w="3895" h="4252" extrusionOk="0">
                  <a:moveTo>
                    <a:pt x="1" y="1"/>
                  </a:moveTo>
                  <a:lnTo>
                    <a:pt x="1" y="2943"/>
                  </a:lnTo>
                  <a:cubicBezTo>
                    <a:pt x="1" y="3761"/>
                    <a:pt x="417" y="4251"/>
                    <a:pt x="1338" y="4251"/>
                  </a:cubicBezTo>
                  <a:cubicBezTo>
                    <a:pt x="2007" y="4251"/>
                    <a:pt x="2513" y="3939"/>
                    <a:pt x="2795" y="3627"/>
                  </a:cubicBezTo>
                  <a:lnTo>
                    <a:pt x="2795" y="4147"/>
                  </a:lnTo>
                  <a:lnTo>
                    <a:pt x="3895" y="4147"/>
                  </a:lnTo>
                  <a:lnTo>
                    <a:pt x="3895" y="1"/>
                  </a:lnTo>
                  <a:lnTo>
                    <a:pt x="2795" y="1"/>
                  </a:lnTo>
                  <a:lnTo>
                    <a:pt x="2795" y="2810"/>
                  </a:lnTo>
                  <a:cubicBezTo>
                    <a:pt x="2602" y="3048"/>
                    <a:pt x="2275" y="3285"/>
                    <a:pt x="1844" y="3285"/>
                  </a:cubicBezTo>
                  <a:cubicBezTo>
                    <a:pt x="1383" y="3285"/>
                    <a:pt x="1086" y="3092"/>
                    <a:pt x="1086" y="2513"/>
                  </a:cubicBezTo>
                  <a:lnTo>
                    <a:pt x="1086" y="1"/>
                  </a:lnTo>
                  <a:close/>
                </a:path>
              </a:pathLst>
            </a:custGeom>
            <a:solidFill>
              <a:srgbClr val="100F0D"/>
            </a:solidFill>
            <a:ln>
              <a:noFill/>
            </a:ln>
          </p:spPr>
          <p:txBody>
            <a:bodyPr wrap="square" lIns="91425" tIns="91425" rIns="91425" bIns="91425" anchor="ctr" anchorCtr="0">
              <a:noAutofit/>
            </a:bodyPr>
            <a:lstStyle/>
            <a:p>
              <a:endParaRPr/>
            </a:p>
          </p:txBody>
        </p:sp>
        <p:sp>
          <p:nvSpPr>
            <p:cNvPr id="40" name="Shape 458"/>
            <p:cNvSpPr/>
            <p:nvPr/>
          </p:nvSpPr>
          <p:spPr>
            <a:xfrm>
              <a:off x="2629622" y="882111"/>
              <a:ext cx="135272" cy="187221"/>
            </a:xfrm>
            <a:custGeom>
              <a:avLst/>
              <a:gdLst/>
              <a:ahLst/>
              <a:cxnLst/>
              <a:rect l="0" t="0" r="0" b="0"/>
              <a:pathLst>
                <a:path w="4221" h="5842" extrusionOk="0">
                  <a:moveTo>
                    <a:pt x="2170" y="2453"/>
                  </a:moveTo>
                  <a:cubicBezTo>
                    <a:pt x="2541" y="2453"/>
                    <a:pt x="2943" y="2646"/>
                    <a:pt x="3121" y="2928"/>
                  </a:cubicBezTo>
                  <a:lnTo>
                    <a:pt x="3121" y="4400"/>
                  </a:lnTo>
                  <a:cubicBezTo>
                    <a:pt x="2943" y="4667"/>
                    <a:pt x="2541" y="4875"/>
                    <a:pt x="2170" y="4875"/>
                  </a:cubicBezTo>
                  <a:cubicBezTo>
                    <a:pt x="1560" y="4875"/>
                    <a:pt x="1130" y="4385"/>
                    <a:pt x="1130" y="3672"/>
                  </a:cubicBezTo>
                  <a:cubicBezTo>
                    <a:pt x="1130" y="2943"/>
                    <a:pt x="1560" y="2453"/>
                    <a:pt x="2170" y="2453"/>
                  </a:cubicBezTo>
                  <a:close/>
                  <a:moveTo>
                    <a:pt x="3121" y="1"/>
                  </a:moveTo>
                  <a:lnTo>
                    <a:pt x="3121" y="2126"/>
                  </a:lnTo>
                  <a:cubicBezTo>
                    <a:pt x="2794" y="1695"/>
                    <a:pt x="2333" y="1487"/>
                    <a:pt x="1843" y="1487"/>
                  </a:cubicBezTo>
                  <a:cubicBezTo>
                    <a:pt x="773" y="1487"/>
                    <a:pt x="0" y="2304"/>
                    <a:pt x="0" y="3672"/>
                  </a:cubicBezTo>
                  <a:cubicBezTo>
                    <a:pt x="0" y="5054"/>
                    <a:pt x="788" y="5841"/>
                    <a:pt x="1843" y="5841"/>
                  </a:cubicBezTo>
                  <a:cubicBezTo>
                    <a:pt x="2333" y="5841"/>
                    <a:pt x="2794" y="5618"/>
                    <a:pt x="3121" y="5202"/>
                  </a:cubicBezTo>
                  <a:lnTo>
                    <a:pt x="3121" y="5737"/>
                  </a:lnTo>
                  <a:lnTo>
                    <a:pt x="4221" y="5737"/>
                  </a:lnTo>
                  <a:lnTo>
                    <a:pt x="4221" y="1"/>
                  </a:lnTo>
                  <a:close/>
                </a:path>
              </a:pathLst>
            </a:custGeom>
            <a:solidFill>
              <a:srgbClr val="100F0D"/>
            </a:solidFill>
            <a:ln>
              <a:noFill/>
            </a:ln>
          </p:spPr>
          <p:txBody>
            <a:bodyPr wrap="square" lIns="91425" tIns="91425" rIns="91425" bIns="91425" anchor="ctr" anchorCtr="0">
              <a:noAutofit/>
            </a:bodyPr>
            <a:lstStyle/>
            <a:p>
              <a:endParaRPr/>
            </a:p>
          </p:txBody>
        </p:sp>
        <p:sp>
          <p:nvSpPr>
            <p:cNvPr id="41" name="Shape 459"/>
            <p:cNvSpPr/>
            <p:nvPr/>
          </p:nvSpPr>
          <p:spPr>
            <a:xfrm>
              <a:off x="2868215" y="882111"/>
              <a:ext cx="130049" cy="183889"/>
            </a:xfrm>
            <a:custGeom>
              <a:avLst/>
              <a:gdLst/>
              <a:ahLst/>
              <a:cxnLst/>
              <a:rect l="0" t="0" r="0" b="0"/>
              <a:pathLst>
                <a:path w="4058" h="5738" extrusionOk="0">
                  <a:moveTo>
                    <a:pt x="1" y="1"/>
                  </a:moveTo>
                  <a:lnTo>
                    <a:pt x="1" y="5737"/>
                  </a:lnTo>
                  <a:lnTo>
                    <a:pt x="1219" y="5737"/>
                  </a:lnTo>
                  <a:lnTo>
                    <a:pt x="1219" y="3374"/>
                  </a:lnTo>
                  <a:lnTo>
                    <a:pt x="3998" y="3374"/>
                  </a:lnTo>
                  <a:lnTo>
                    <a:pt x="3998" y="2289"/>
                  </a:lnTo>
                  <a:lnTo>
                    <a:pt x="1219" y="2289"/>
                  </a:lnTo>
                  <a:lnTo>
                    <a:pt x="1219" y="1086"/>
                  </a:lnTo>
                  <a:lnTo>
                    <a:pt x="4058" y="1086"/>
                  </a:lnTo>
                  <a:lnTo>
                    <a:pt x="4058" y="1"/>
                  </a:lnTo>
                  <a:close/>
                </a:path>
              </a:pathLst>
            </a:custGeom>
            <a:solidFill>
              <a:srgbClr val="100F0D"/>
            </a:solidFill>
            <a:ln>
              <a:noFill/>
            </a:ln>
          </p:spPr>
          <p:txBody>
            <a:bodyPr wrap="square" lIns="91425" tIns="91425" rIns="91425" bIns="91425" anchor="ctr" anchorCtr="0">
              <a:noAutofit/>
            </a:bodyPr>
            <a:lstStyle/>
            <a:p>
              <a:endParaRPr/>
            </a:p>
          </p:txBody>
        </p:sp>
        <p:sp>
          <p:nvSpPr>
            <p:cNvPr id="42" name="Shape 460"/>
            <p:cNvSpPr/>
            <p:nvPr/>
          </p:nvSpPr>
          <p:spPr>
            <a:xfrm>
              <a:off x="3011564" y="929733"/>
              <a:ext cx="141009" cy="139599"/>
            </a:xfrm>
            <a:custGeom>
              <a:avLst/>
              <a:gdLst/>
              <a:ahLst/>
              <a:cxnLst/>
              <a:rect l="0" t="0" r="0" b="0"/>
              <a:pathLst>
                <a:path w="4400" h="4356" extrusionOk="0">
                  <a:moveTo>
                    <a:pt x="2200" y="967"/>
                  </a:moveTo>
                  <a:cubicBezTo>
                    <a:pt x="2869" y="967"/>
                    <a:pt x="3255" y="1532"/>
                    <a:pt x="3255" y="2171"/>
                  </a:cubicBezTo>
                  <a:cubicBezTo>
                    <a:pt x="3255" y="2825"/>
                    <a:pt x="2869" y="3389"/>
                    <a:pt x="2200" y="3389"/>
                  </a:cubicBezTo>
                  <a:cubicBezTo>
                    <a:pt x="1517" y="3389"/>
                    <a:pt x="1130" y="2825"/>
                    <a:pt x="1130" y="2171"/>
                  </a:cubicBezTo>
                  <a:cubicBezTo>
                    <a:pt x="1130" y="1532"/>
                    <a:pt x="1517" y="967"/>
                    <a:pt x="2200" y="967"/>
                  </a:cubicBezTo>
                  <a:close/>
                  <a:moveTo>
                    <a:pt x="2200" y="1"/>
                  </a:moveTo>
                  <a:cubicBezTo>
                    <a:pt x="833" y="1"/>
                    <a:pt x="1" y="997"/>
                    <a:pt x="1" y="2171"/>
                  </a:cubicBezTo>
                  <a:cubicBezTo>
                    <a:pt x="1" y="3360"/>
                    <a:pt x="833" y="4355"/>
                    <a:pt x="2200" y="4355"/>
                  </a:cubicBezTo>
                  <a:cubicBezTo>
                    <a:pt x="3567" y="4355"/>
                    <a:pt x="4400" y="3360"/>
                    <a:pt x="4400" y="2171"/>
                  </a:cubicBezTo>
                  <a:cubicBezTo>
                    <a:pt x="4400" y="997"/>
                    <a:pt x="3567" y="1"/>
                    <a:pt x="2200" y="1"/>
                  </a:cubicBezTo>
                  <a:close/>
                </a:path>
              </a:pathLst>
            </a:custGeom>
            <a:solidFill>
              <a:srgbClr val="100F0D"/>
            </a:solidFill>
            <a:ln>
              <a:noFill/>
            </a:ln>
          </p:spPr>
          <p:txBody>
            <a:bodyPr wrap="square" lIns="91425" tIns="91425" rIns="91425" bIns="91425" anchor="ctr" anchorCtr="0">
              <a:noAutofit/>
            </a:bodyPr>
            <a:lstStyle/>
            <a:p>
              <a:endParaRPr/>
            </a:p>
          </p:txBody>
        </p:sp>
        <p:sp>
          <p:nvSpPr>
            <p:cNvPr id="43" name="Shape 461"/>
            <p:cNvSpPr/>
            <p:nvPr/>
          </p:nvSpPr>
          <p:spPr>
            <a:xfrm>
              <a:off x="3173980" y="933066"/>
              <a:ext cx="124793" cy="136266"/>
            </a:xfrm>
            <a:custGeom>
              <a:avLst/>
              <a:gdLst/>
              <a:ahLst/>
              <a:cxnLst/>
              <a:rect l="0" t="0" r="0" b="0"/>
              <a:pathLst>
                <a:path w="3894" h="4252" extrusionOk="0">
                  <a:moveTo>
                    <a:pt x="0" y="1"/>
                  </a:moveTo>
                  <a:lnTo>
                    <a:pt x="0" y="2943"/>
                  </a:lnTo>
                  <a:cubicBezTo>
                    <a:pt x="0" y="3761"/>
                    <a:pt x="431" y="4251"/>
                    <a:pt x="1338" y="4251"/>
                  </a:cubicBezTo>
                  <a:cubicBezTo>
                    <a:pt x="2021" y="4251"/>
                    <a:pt x="2512" y="3939"/>
                    <a:pt x="2794" y="3627"/>
                  </a:cubicBezTo>
                  <a:lnTo>
                    <a:pt x="2794" y="4147"/>
                  </a:lnTo>
                  <a:lnTo>
                    <a:pt x="3894" y="4147"/>
                  </a:lnTo>
                  <a:lnTo>
                    <a:pt x="3894" y="1"/>
                  </a:lnTo>
                  <a:lnTo>
                    <a:pt x="2794" y="1"/>
                  </a:lnTo>
                  <a:lnTo>
                    <a:pt x="2794" y="2810"/>
                  </a:lnTo>
                  <a:cubicBezTo>
                    <a:pt x="2616" y="3048"/>
                    <a:pt x="2274" y="3285"/>
                    <a:pt x="1858" y="3285"/>
                  </a:cubicBezTo>
                  <a:cubicBezTo>
                    <a:pt x="1382" y="3285"/>
                    <a:pt x="1085" y="3092"/>
                    <a:pt x="1085" y="2513"/>
                  </a:cubicBezTo>
                  <a:lnTo>
                    <a:pt x="1085" y="1"/>
                  </a:lnTo>
                  <a:close/>
                </a:path>
              </a:pathLst>
            </a:custGeom>
            <a:solidFill>
              <a:srgbClr val="100F0D"/>
            </a:solidFill>
            <a:ln>
              <a:noFill/>
            </a:ln>
          </p:spPr>
          <p:txBody>
            <a:bodyPr wrap="square" lIns="91425" tIns="91425" rIns="91425" bIns="91425" anchor="ctr" anchorCtr="0">
              <a:noAutofit/>
            </a:bodyPr>
            <a:lstStyle/>
            <a:p>
              <a:endParaRPr/>
            </a:p>
          </p:txBody>
        </p:sp>
        <p:sp>
          <p:nvSpPr>
            <p:cNvPr id="44" name="Shape 462"/>
            <p:cNvSpPr/>
            <p:nvPr/>
          </p:nvSpPr>
          <p:spPr>
            <a:xfrm>
              <a:off x="3328289" y="929733"/>
              <a:ext cx="124793" cy="136266"/>
            </a:xfrm>
            <a:custGeom>
              <a:avLst/>
              <a:gdLst/>
              <a:ahLst/>
              <a:cxnLst/>
              <a:rect l="0" t="0" r="0" b="0"/>
              <a:pathLst>
                <a:path w="3894" h="4252" extrusionOk="0">
                  <a:moveTo>
                    <a:pt x="2556" y="1"/>
                  </a:moveTo>
                  <a:cubicBezTo>
                    <a:pt x="1873" y="1"/>
                    <a:pt x="1368" y="328"/>
                    <a:pt x="1100" y="640"/>
                  </a:cubicBezTo>
                  <a:lnTo>
                    <a:pt x="1100" y="105"/>
                  </a:lnTo>
                  <a:lnTo>
                    <a:pt x="0" y="105"/>
                  </a:lnTo>
                  <a:lnTo>
                    <a:pt x="0" y="4251"/>
                  </a:lnTo>
                  <a:lnTo>
                    <a:pt x="1100" y="4251"/>
                  </a:lnTo>
                  <a:lnTo>
                    <a:pt x="1100" y="1457"/>
                  </a:lnTo>
                  <a:cubicBezTo>
                    <a:pt x="1278" y="1205"/>
                    <a:pt x="1620" y="967"/>
                    <a:pt x="2051" y="967"/>
                  </a:cubicBezTo>
                  <a:cubicBezTo>
                    <a:pt x="2512" y="967"/>
                    <a:pt x="2809" y="1160"/>
                    <a:pt x="2809" y="1740"/>
                  </a:cubicBezTo>
                  <a:lnTo>
                    <a:pt x="2809" y="4251"/>
                  </a:lnTo>
                  <a:lnTo>
                    <a:pt x="3894" y="4251"/>
                  </a:lnTo>
                  <a:lnTo>
                    <a:pt x="3894" y="1324"/>
                  </a:lnTo>
                  <a:cubicBezTo>
                    <a:pt x="3894" y="521"/>
                    <a:pt x="3463" y="1"/>
                    <a:pt x="2556" y="1"/>
                  </a:cubicBezTo>
                  <a:close/>
                </a:path>
              </a:pathLst>
            </a:custGeom>
            <a:solidFill>
              <a:srgbClr val="100F0D"/>
            </a:solidFill>
            <a:ln>
              <a:noFill/>
            </a:ln>
          </p:spPr>
          <p:txBody>
            <a:bodyPr wrap="square" lIns="91425" tIns="91425" rIns="91425" bIns="91425" anchor="ctr" anchorCtr="0">
              <a:noAutofit/>
            </a:bodyPr>
            <a:lstStyle/>
            <a:p>
              <a:endParaRPr/>
            </a:p>
          </p:txBody>
        </p:sp>
        <p:sp>
          <p:nvSpPr>
            <p:cNvPr id="45" name="Shape 463"/>
            <p:cNvSpPr/>
            <p:nvPr/>
          </p:nvSpPr>
          <p:spPr>
            <a:xfrm>
              <a:off x="3475451" y="882111"/>
              <a:ext cx="135305" cy="187221"/>
            </a:xfrm>
            <a:custGeom>
              <a:avLst/>
              <a:gdLst/>
              <a:ahLst/>
              <a:cxnLst/>
              <a:rect l="0" t="0" r="0" b="0"/>
              <a:pathLst>
                <a:path w="4222" h="5842" extrusionOk="0">
                  <a:moveTo>
                    <a:pt x="2170" y="2453"/>
                  </a:moveTo>
                  <a:cubicBezTo>
                    <a:pt x="2542" y="2453"/>
                    <a:pt x="2943" y="2646"/>
                    <a:pt x="3121" y="2928"/>
                  </a:cubicBezTo>
                  <a:lnTo>
                    <a:pt x="3121" y="4400"/>
                  </a:lnTo>
                  <a:cubicBezTo>
                    <a:pt x="2943" y="4667"/>
                    <a:pt x="2542" y="4875"/>
                    <a:pt x="2170" y="4875"/>
                  </a:cubicBezTo>
                  <a:cubicBezTo>
                    <a:pt x="1561" y="4875"/>
                    <a:pt x="1130" y="4385"/>
                    <a:pt x="1130" y="3672"/>
                  </a:cubicBezTo>
                  <a:cubicBezTo>
                    <a:pt x="1130" y="2943"/>
                    <a:pt x="1561" y="2453"/>
                    <a:pt x="2170" y="2453"/>
                  </a:cubicBezTo>
                  <a:close/>
                  <a:moveTo>
                    <a:pt x="3121" y="1"/>
                  </a:moveTo>
                  <a:lnTo>
                    <a:pt x="3121" y="2126"/>
                  </a:lnTo>
                  <a:cubicBezTo>
                    <a:pt x="2794" y="1695"/>
                    <a:pt x="2334" y="1487"/>
                    <a:pt x="1843" y="1487"/>
                  </a:cubicBezTo>
                  <a:cubicBezTo>
                    <a:pt x="788" y="1487"/>
                    <a:pt x="0" y="2304"/>
                    <a:pt x="0" y="3672"/>
                  </a:cubicBezTo>
                  <a:cubicBezTo>
                    <a:pt x="0" y="5054"/>
                    <a:pt x="788" y="5841"/>
                    <a:pt x="1843" y="5841"/>
                  </a:cubicBezTo>
                  <a:cubicBezTo>
                    <a:pt x="2334" y="5841"/>
                    <a:pt x="2794" y="5618"/>
                    <a:pt x="3121" y="5202"/>
                  </a:cubicBezTo>
                  <a:lnTo>
                    <a:pt x="3121" y="5737"/>
                  </a:lnTo>
                  <a:lnTo>
                    <a:pt x="4221" y="5737"/>
                  </a:lnTo>
                  <a:lnTo>
                    <a:pt x="4221" y="1"/>
                  </a:lnTo>
                  <a:close/>
                </a:path>
              </a:pathLst>
            </a:custGeom>
            <a:solidFill>
              <a:srgbClr val="100F0D"/>
            </a:solidFill>
            <a:ln>
              <a:noFill/>
            </a:ln>
          </p:spPr>
          <p:txBody>
            <a:bodyPr wrap="square" lIns="91425" tIns="91425" rIns="91425" bIns="91425" anchor="ctr" anchorCtr="0">
              <a:noAutofit/>
            </a:bodyPr>
            <a:lstStyle/>
            <a:p>
              <a:endParaRPr/>
            </a:p>
          </p:txBody>
        </p:sp>
        <p:sp>
          <p:nvSpPr>
            <p:cNvPr id="46" name="Shape 464"/>
            <p:cNvSpPr/>
            <p:nvPr/>
          </p:nvSpPr>
          <p:spPr>
            <a:xfrm>
              <a:off x="3640720" y="929733"/>
              <a:ext cx="77170" cy="136266"/>
            </a:xfrm>
            <a:custGeom>
              <a:avLst/>
              <a:gdLst/>
              <a:ahLst/>
              <a:cxnLst/>
              <a:rect l="0" t="0" r="0" b="0"/>
              <a:pathLst>
                <a:path w="2408" h="4252" extrusionOk="0">
                  <a:moveTo>
                    <a:pt x="2408" y="1"/>
                  </a:moveTo>
                  <a:cubicBezTo>
                    <a:pt x="1888" y="1"/>
                    <a:pt x="1382" y="298"/>
                    <a:pt x="1085" y="670"/>
                  </a:cubicBezTo>
                  <a:lnTo>
                    <a:pt x="1085" y="105"/>
                  </a:lnTo>
                  <a:lnTo>
                    <a:pt x="0" y="105"/>
                  </a:lnTo>
                  <a:lnTo>
                    <a:pt x="0" y="4251"/>
                  </a:lnTo>
                  <a:lnTo>
                    <a:pt x="1085" y="4251"/>
                  </a:lnTo>
                  <a:lnTo>
                    <a:pt x="1085" y="1517"/>
                  </a:lnTo>
                  <a:cubicBezTo>
                    <a:pt x="1263" y="1249"/>
                    <a:pt x="1754" y="1041"/>
                    <a:pt x="2111" y="1041"/>
                  </a:cubicBezTo>
                  <a:cubicBezTo>
                    <a:pt x="2229" y="1041"/>
                    <a:pt x="2333" y="1041"/>
                    <a:pt x="2408" y="1071"/>
                  </a:cubicBezTo>
                  <a:lnTo>
                    <a:pt x="2408" y="1"/>
                  </a:lnTo>
                  <a:close/>
                </a:path>
              </a:pathLst>
            </a:custGeom>
            <a:solidFill>
              <a:srgbClr val="100F0D"/>
            </a:solidFill>
            <a:ln>
              <a:noFill/>
            </a:ln>
          </p:spPr>
          <p:txBody>
            <a:bodyPr wrap="square" lIns="91425" tIns="91425" rIns="91425" bIns="91425" anchor="ctr" anchorCtr="0">
              <a:noAutofit/>
            </a:bodyPr>
            <a:lstStyle/>
            <a:p>
              <a:endParaRPr/>
            </a:p>
          </p:txBody>
        </p:sp>
        <p:sp>
          <p:nvSpPr>
            <p:cNvPr id="47" name="Shape 465"/>
            <p:cNvSpPr/>
            <p:nvPr/>
          </p:nvSpPr>
          <p:spPr>
            <a:xfrm>
              <a:off x="3725005" y="933066"/>
              <a:ext cx="144342" cy="187221"/>
            </a:xfrm>
            <a:custGeom>
              <a:avLst/>
              <a:gdLst/>
              <a:ahLst/>
              <a:cxnLst/>
              <a:rect l="0" t="0" r="0" b="0"/>
              <a:pathLst>
                <a:path w="4504" h="5842" extrusionOk="0">
                  <a:moveTo>
                    <a:pt x="1" y="1"/>
                  </a:moveTo>
                  <a:lnTo>
                    <a:pt x="1680" y="4207"/>
                  </a:lnTo>
                  <a:lnTo>
                    <a:pt x="1531" y="4563"/>
                  </a:lnTo>
                  <a:cubicBezTo>
                    <a:pt x="1427" y="4786"/>
                    <a:pt x="1234" y="4861"/>
                    <a:pt x="952" y="4861"/>
                  </a:cubicBezTo>
                  <a:cubicBezTo>
                    <a:pt x="848" y="4861"/>
                    <a:pt x="699" y="4831"/>
                    <a:pt x="610" y="4801"/>
                  </a:cubicBezTo>
                  <a:lnTo>
                    <a:pt x="447" y="5767"/>
                  </a:lnTo>
                  <a:cubicBezTo>
                    <a:pt x="580" y="5812"/>
                    <a:pt x="863" y="5841"/>
                    <a:pt x="982" y="5841"/>
                  </a:cubicBezTo>
                  <a:cubicBezTo>
                    <a:pt x="1695" y="5812"/>
                    <a:pt x="2245" y="5604"/>
                    <a:pt x="2557" y="4831"/>
                  </a:cubicBezTo>
                  <a:lnTo>
                    <a:pt x="4504" y="1"/>
                  </a:lnTo>
                  <a:lnTo>
                    <a:pt x="3330" y="1"/>
                  </a:lnTo>
                  <a:lnTo>
                    <a:pt x="2245" y="2884"/>
                  </a:lnTo>
                  <a:lnTo>
                    <a:pt x="1160" y="1"/>
                  </a:lnTo>
                  <a:close/>
                </a:path>
              </a:pathLst>
            </a:custGeom>
            <a:solidFill>
              <a:srgbClr val="100F0D"/>
            </a:solidFill>
            <a:ln>
              <a:noFill/>
            </a:ln>
          </p:spPr>
          <p:txBody>
            <a:bodyPr wrap="square" lIns="91425" tIns="91425" rIns="91425" bIns="91425" anchor="ctr" anchorCtr="0">
              <a:noAutofit/>
            </a:bodyPr>
            <a:lstStyle/>
            <a:p>
              <a:endParaRPr/>
            </a:p>
          </p:txBody>
        </p:sp>
        <p:sp>
          <p:nvSpPr>
            <p:cNvPr id="48" name="Shape 466"/>
            <p:cNvSpPr/>
            <p:nvPr/>
          </p:nvSpPr>
          <p:spPr>
            <a:xfrm>
              <a:off x="3877423" y="932137"/>
              <a:ext cx="42880" cy="43360"/>
            </a:xfrm>
            <a:custGeom>
              <a:avLst/>
              <a:gdLst/>
              <a:ahLst/>
              <a:cxnLst/>
              <a:rect l="0" t="0" r="0" b="0"/>
              <a:pathLst>
                <a:path w="1338" h="1353" extrusionOk="0">
                  <a:moveTo>
                    <a:pt x="728" y="387"/>
                  </a:moveTo>
                  <a:cubicBezTo>
                    <a:pt x="788" y="387"/>
                    <a:pt x="862" y="446"/>
                    <a:pt x="862" y="535"/>
                  </a:cubicBezTo>
                  <a:cubicBezTo>
                    <a:pt x="862" y="610"/>
                    <a:pt x="788" y="669"/>
                    <a:pt x="728" y="669"/>
                  </a:cubicBezTo>
                  <a:lnTo>
                    <a:pt x="520" y="669"/>
                  </a:lnTo>
                  <a:lnTo>
                    <a:pt x="520" y="387"/>
                  </a:lnTo>
                  <a:close/>
                  <a:moveTo>
                    <a:pt x="416" y="297"/>
                  </a:moveTo>
                  <a:lnTo>
                    <a:pt x="416" y="1070"/>
                  </a:lnTo>
                  <a:lnTo>
                    <a:pt x="520" y="1070"/>
                  </a:lnTo>
                  <a:lnTo>
                    <a:pt x="520" y="758"/>
                  </a:lnTo>
                  <a:lnTo>
                    <a:pt x="654" y="758"/>
                  </a:lnTo>
                  <a:lnTo>
                    <a:pt x="847" y="1070"/>
                  </a:lnTo>
                  <a:lnTo>
                    <a:pt x="981" y="1070"/>
                  </a:lnTo>
                  <a:lnTo>
                    <a:pt x="788" y="758"/>
                  </a:lnTo>
                  <a:cubicBezTo>
                    <a:pt x="832" y="758"/>
                    <a:pt x="981" y="699"/>
                    <a:pt x="981" y="535"/>
                  </a:cubicBezTo>
                  <a:cubicBezTo>
                    <a:pt x="981" y="387"/>
                    <a:pt x="862" y="297"/>
                    <a:pt x="728" y="297"/>
                  </a:cubicBezTo>
                  <a:close/>
                  <a:moveTo>
                    <a:pt x="669" y="104"/>
                  </a:moveTo>
                  <a:cubicBezTo>
                    <a:pt x="981" y="104"/>
                    <a:pt x="1249" y="357"/>
                    <a:pt x="1249" y="684"/>
                  </a:cubicBezTo>
                  <a:cubicBezTo>
                    <a:pt x="1249" y="996"/>
                    <a:pt x="981" y="1249"/>
                    <a:pt x="669" y="1249"/>
                  </a:cubicBezTo>
                  <a:cubicBezTo>
                    <a:pt x="357" y="1249"/>
                    <a:pt x="89" y="996"/>
                    <a:pt x="89" y="684"/>
                  </a:cubicBezTo>
                  <a:cubicBezTo>
                    <a:pt x="89" y="357"/>
                    <a:pt x="357" y="104"/>
                    <a:pt x="669" y="104"/>
                  </a:cubicBezTo>
                  <a:close/>
                  <a:moveTo>
                    <a:pt x="669" y="0"/>
                  </a:moveTo>
                  <a:cubicBezTo>
                    <a:pt x="297" y="0"/>
                    <a:pt x="0" y="312"/>
                    <a:pt x="0" y="684"/>
                  </a:cubicBezTo>
                  <a:cubicBezTo>
                    <a:pt x="0" y="1055"/>
                    <a:pt x="297" y="1353"/>
                    <a:pt x="669" y="1353"/>
                  </a:cubicBezTo>
                  <a:cubicBezTo>
                    <a:pt x="1041" y="1353"/>
                    <a:pt x="1338" y="1055"/>
                    <a:pt x="1338" y="684"/>
                  </a:cubicBezTo>
                  <a:cubicBezTo>
                    <a:pt x="1338" y="312"/>
                    <a:pt x="1041" y="0"/>
                    <a:pt x="669" y="0"/>
                  </a:cubicBezTo>
                  <a:close/>
                </a:path>
              </a:pathLst>
            </a:custGeom>
            <a:solidFill>
              <a:srgbClr val="100F0D"/>
            </a:solidFill>
            <a:ln>
              <a:noFill/>
            </a:ln>
          </p:spPr>
          <p:txBody>
            <a:bodyPr wrap="square" lIns="91425" tIns="91425" rIns="91425" bIns="91425" anchor="ctr" anchorCtr="0">
              <a:noAutofit/>
            </a:bodyPr>
            <a:lstStyle/>
            <a:p>
              <a:endParaRPr/>
            </a:p>
          </p:txBody>
        </p:sp>
      </p:grpSp>
      <p:grpSp>
        <p:nvGrpSpPr>
          <p:cNvPr id="49" name="Shape 467"/>
          <p:cNvGrpSpPr/>
          <p:nvPr/>
        </p:nvGrpSpPr>
        <p:grpSpPr>
          <a:xfrm>
            <a:off x="2995948" y="4027190"/>
            <a:ext cx="761057" cy="291007"/>
            <a:chOff x="6822737" y="2258433"/>
            <a:chExt cx="1387524" cy="530454"/>
          </a:xfrm>
        </p:grpSpPr>
        <p:sp>
          <p:nvSpPr>
            <p:cNvPr id="50" name="Shape 468"/>
            <p:cNvSpPr/>
            <p:nvPr/>
          </p:nvSpPr>
          <p:spPr>
            <a:xfrm>
              <a:off x="7549821" y="2391271"/>
              <a:ext cx="298100" cy="397616"/>
            </a:xfrm>
            <a:custGeom>
              <a:avLst/>
              <a:gdLst/>
              <a:ahLst/>
              <a:cxnLst/>
              <a:rect l="0" t="0" r="0" b="0"/>
              <a:pathLst>
                <a:path w="9304" h="12410" extrusionOk="0">
                  <a:moveTo>
                    <a:pt x="4637" y="0"/>
                  </a:moveTo>
                  <a:cubicBezTo>
                    <a:pt x="1843" y="0"/>
                    <a:pt x="164" y="1412"/>
                    <a:pt x="164" y="3463"/>
                  </a:cubicBezTo>
                  <a:cubicBezTo>
                    <a:pt x="164" y="5469"/>
                    <a:pt x="1189" y="6346"/>
                    <a:pt x="4013" y="7104"/>
                  </a:cubicBezTo>
                  <a:cubicBezTo>
                    <a:pt x="6242" y="7817"/>
                    <a:pt x="6718" y="8055"/>
                    <a:pt x="6718" y="9006"/>
                  </a:cubicBezTo>
                  <a:cubicBezTo>
                    <a:pt x="6718" y="9838"/>
                    <a:pt x="6004" y="10329"/>
                    <a:pt x="4756" y="10329"/>
                  </a:cubicBezTo>
                  <a:cubicBezTo>
                    <a:pt x="3300" y="10329"/>
                    <a:pt x="2557" y="9675"/>
                    <a:pt x="2557" y="8560"/>
                  </a:cubicBezTo>
                  <a:lnTo>
                    <a:pt x="2557" y="8204"/>
                  </a:lnTo>
                  <a:lnTo>
                    <a:pt x="1" y="8204"/>
                  </a:lnTo>
                  <a:lnTo>
                    <a:pt x="1" y="8739"/>
                  </a:lnTo>
                  <a:cubicBezTo>
                    <a:pt x="1" y="10953"/>
                    <a:pt x="1472" y="12409"/>
                    <a:pt x="4682" y="12409"/>
                  </a:cubicBezTo>
                  <a:cubicBezTo>
                    <a:pt x="7431" y="12409"/>
                    <a:pt x="9304" y="11131"/>
                    <a:pt x="9304" y="8872"/>
                  </a:cubicBezTo>
                  <a:cubicBezTo>
                    <a:pt x="9304" y="6926"/>
                    <a:pt x="8382" y="6049"/>
                    <a:pt x="5380" y="5202"/>
                  </a:cubicBezTo>
                  <a:cubicBezTo>
                    <a:pt x="3359" y="4533"/>
                    <a:pt x="2750" y="4280"/>
                    <a:pt x="2750" y="3359"/>
                  </a:cubicBezTo>
                  <a:cubicBezTo>
                    <a:pt x="2750" y="2601"/>
                    <a:pt x="3389" y="2081"/>
                    <a:pt x="4578" y="2081"/>
                  </a:cubicBezTo>
                  <a:cubicBezTo>
                    <a:pt x="6004" y="2081"/>
                    <a:pt x="6599" y="2779"/>
                    <a:pt x="6599" y="3671"/>
                  </a:cubicBezTo>
                  <a:lnTo>
                    <a:pt x="6599" y="4013"/>
                  </a:lnTo>
                  <a:lnTo>
                    <a:pt x="9155" y="4013"/>
                  </a:lnTo>
                  <a:lnTo>
                    <a:pt x="9155" y="3612"/>
                  </a:lnTo>
                  <a:cubicBezTo>
                    <a:pt x="9155" y="1472"/>
                    <a:pt x="7713" y="0"/>
                    <a:pt x="4637" y="0"/>
                  </a:cubicBezTo>
                  <a:close/>
                </a:path>
              </a:pathLst>
            </a:custGeom>
            <a:solidFill>
              <a:schemeClr val="dk1"/>
            </a:solidFill>
            <a:ln>
              <a:noFill/>
            </a:ln>
          </p:spPr>
          <p:txBody>
            <a:bodyPr wrap="square" lIns="91425" tIns="91425" rIns="91425" bIns="91425" anchor="ctr" anchorCtr="0">
              <a:noAutofit/>
            </a:bodyPr>
            <a:lstStyle/>
            <a:p>
              <a:endParaRPr/>
            </a:p>
          </p:txBody>
        </p:sp>
        <p:sp>
          <p:nvSpPr>
            <p:cNvPr id="51" name="Shape 469"/>
            <p:cNvSpPr/>
            <p:nvPr/>
          </p:nvSpPr>
          <p:spPr>
            <a:xfrm>
              <a:off x="6826069" y="2400787"/>
              <a:ext cx="298100" cy="379514"/>
            </a:xfrm>
            <a:custGeom>
              <a:avLst/>
              <a:gdLst/>
              <a:ahLst/>
              <a:cxnLst/>
              <a:rect l="0" t="0" r="0" b="0"/>
              <a:pathLst>
                <a:path w="9304" h="11845" extrusionOk="0">
                  <a:moveTo>
                    <a:pt x="4385" y="2215"/>
                  </a:moveTo>
                  <a:cubicBezTo>
                    <a:pt x="5202" y="2215"/>
                    <a:pt x="6138" y="2468"/>
                    <a:pt x="6138" y="3448"/>
                  </a:cubicBezTo>
                  <a:cubicBezTo>
                    <a:pt x="6138" y="4400"/>
                    <a:pt x="5306" y="4741"/>
                    <a:pt x="4504" y="4741"/>
                  </a:cubicBezTo>
                  <a:lnTo>
                    <a:pt x="2616" y="4741"/>
                  </a:lnTo>
                  <a:lnTo>
                    <a:pt x="2616" y="2215"/>
                  </a:lnTo>
                  <a:close/>
                  <a:moveTo>
                    <a:pt x="4593" y="6941"/>
                  </a:moveTo>
                  <a:cubicBezTo>
                    <a:pt x="5440" y="6941"/>
                    <a:pt x="6703" y="7134"/>
                    <a:pt x="6703" y="8249"/>
                  </a:cubicBezTo>
                  <a:cubicBezTo>
                    <a:pt x="6703" y="9289"/>
                    <a:pt x="5782" y="9645"/>
                    <a:pt x="4964" y="9645"/>
                  </a:cubicBezTo>
                  <a:lnTo>
                    <a:pt x="2616" y="9645"/>
                  </a:lnTo>
                  <a:lnTo>
                    <a:pt x="2616" y="6941"/>
                  </a:lnTo>
                  <a:close/>
                  <a:moveTo>
                    <a:pt x="1" y="1"/>
                  </a:moveTo>
                  <a:lnTo>
                    <a:pt x="1" y="11845"/>
                  </a:lnTo>
                  <a:lnTo>
                    <a:pt x="4860" y="11845"/>
                  </a:lnTo>
                  <a:cubicBezTo>
                    <a:pt x="6970" y="11845"/>
                    <a:pt x="9304" y="11028"/>
                    <a:pt x="9304" y="8546"/>
                  </a:cubicBezTo>
                  <a:cubicBezTo>
                    <a:pt x="9304" y="7015"/>
                    <a:pt x="8263" y="5856"/>
                    <a:pt x="6718" y="5663"/>
                  </a:cubicBezTo>
                  <a:lnTo>
                    <a:pt x="6718" y="5618"/>
                  </a:lnTo>
                  <a:cubicBezTo>
                    <a:pt x="7936" y="5247"/>
                    <a:pt x="8754" y="4340"/>
                    <a:pt x="8754" y="3017"/>
                  </a:cubicBezTo>
                  <a:cubicBezTo>
                    <a:pt x="8754" y="446"/>
                    <a:pt x="6495" y="1"/>
                    <a:pt x="4414" y="1"/>
                  </a:cubicBezTo>
                  <a:close/>
                </a:path>
              </a:pathLst>
            </a:custGeom>
            <a:solidFill>
              <a:schemeClr val="dk1"/>
            </a:solidFill>
            <a:ln>
              <a:noFill/>
            </a:ln>
          </p:spPr>
          <p:txBody>
            <a:bodyPr wrap="square" lIns="91425" tIns="91425" rIns="91425" bIns="91425" anchor="ctr" anchorCtr="0">
              <a:noAutofit/>
            </a:bodyPr>
            <a:lstStyle/>
            <a:p>
              <a:endParaRPr/>
            </a:p>
          </p:txBody>
        </p:sp>
        <p:sp>
          <p:nvSpPr>
            <p:cNvPr id="52" name="Shape 470"/>
            <p:cNvSpPr/>
            <p:nvPr/>
          </p:nvSpPr>
          <p:spPr>
            <a:xfrm>
              <a:off x="7880762" y="2400787"/>
              <a:ext cx="329499" cy="379514"/>
            </a:xfrm>
            <a:custGeom>
              <a:avLst/>
              <a:gdLst/>
              <a:ahLst/>
              <a:cxnLst/>
              <a:rect l="0" t="0" r="0" b="0"/>
              <a:pathLst>
                <a:path w="10284" h="11845" extrusionOk="0">
                  <a:moveTo>
                    <a:pt x="0" y="1"/>
                  </a:moveTo>
                  <a:lnTo>
                    <a:pt x="0" y="11845"/>
                  </a:lnTo>
                  <a:lnTo>
                    <a:pt x="2616" y="11845"/>
                  </a:lnTo>
                  <a:lnTo>
                    <a:pt x="2616" y="6733"/>
                  </a:lnTo>
                  <a:lnTo>
                    <a:pt x="7683" y="6733"/>
                  </a:lnTo>
                  <a:lnTo>
                    <a:pt x="7683" y="11845"/>
                  </a:lnTo>
                  <a:lnTo>
                    <a:pt x="10284" y="11845"/>
                  </a:lnTo>
                  <a:lnTo>
                    <a:pt x="10284" y="1"/>
                  </a:lnTo>
                  <a:lnTo>
                    <a:pt x="7683" y="1"/>
                  </a:lnTo>
                  <a:lnTo>
                    <a:pt x="7683" y="4414"/>
                  </a:lnTo>
                  <a:lnTo>
                    <a:pt x="2616" y="4414"/>
                  </a:lnTo>
                  <a:lnTo>
                    <a:pt x="2616" y="1"/>
                  </a:lnTo>
                  <a:close/>
                </a:path>
              </a:pathLst>
            </a:custGeom>
            <a:solidFill>
              <a:schemeClr val="dk1"/>
            </a:solidFill>
            <a:ln>
              <a:noFill/>
            </a:ln>
          </p:spPr>
          <p:txBody>
            <a:bodyPr wrap="square" lIns="91425" tIns="91425" rIns="91425" bIns="91425" anchor="ctr" anchorCtr="0">
              <a:noAutofit/>
            </a:bodyPr>
            <a:lstStyle/>
            <a:p>
              <a:endParaRPr/>
            </a:p>
          </p:txBody>
        </p:sp>
        <p:sp>
          <p:nvSpPr>
            <p:cNvPr id="53" name="Shape 471"/>
            <p:cNvSpPr/>
            <p:nvPr/>
          </p:nvSpPr>
          <p:spPr>
            <a:xfrm>
              <a:off x="6822737" y="2259363"/>
              <a:ext cx="63375" cy="73852"/>
            </a:xfrm>
            <a:custGeom>
              <a:avLst/>
              <a:gdLst/>
              <a:ahLst/>
              <a:cxnLst/>
              <a:rect l="0" t="0" r="0" b="0"/>
              <a:pathLst>
                <a:path w="1978" h="2305" extrusionOk="0">
                  <a:moveTo>
                    <a:pt x="1160" y="1"/>
                  </a:moveTo>
                  <a:cubicBezTo>
                    <a:pt x="387" y="1"/>
                    <a:pt x="1" y="551"/>
                    <a:pt x="1" y="1160"/>
                  </a:cubicBezTo>
                  <a:cubicBezTo>
                    <a:pt x="15" y="1769"/>
                    <a:pt x="402" y="2304"/>
                    <a:pt x="1160" y="2304"/>
                  </a:cubicBezTo>
                  <a:cubicBezTo>
                    <a:pt x="1457" y="2304"/>
                    <a:pt x="1754" y="2185"/>
                    <a:pt x="1977" y="1963"/>
                  </a:cubicBezTo>
                  <a:lnTo>
                    <a:pt x="1873" y="1844"/>
                  </a:lnTo>
                  <a:cubicBezTo>
                    <a:pt x="1680" y="2037"/>
                    <a:pt x="1412" y="2141"/>
                    <a:pt x="1160" y="2141"/>
                  </a:cubicBezTo>
                  <a:cubicBezTo>
                    <a:pt x="521" y="2141"/>
                    <a:pt x="179" y="1680"/>
                    <a:pt x="179" y="1145"/>
                  </a:cubicBezTo>
                  <a:cubicBezTo>
                    <a:pt x="164" y="610"/>
                    <a:pt x="506" y="150"/>
                    <a:pt x="1160" y="150"/>
                  </a:cubicBezTo>
                  <a:cubicBezTo>
                    <a:pt x="1412" y="150"/>
                    <a:pt x="1665" y="239"/>
                    <a:pt x="1858" y="432"/>
                  </a:cubicBezTo>
                  <a:lnTo>
                    <a:pt x="1977" y="328"/>
                  </a:lnTo>
                  <a:cubicBezTo>
                    <a:pt x="1754" y="105"/>
                    <a:pt x="1457" y="1"/>
                    <a:pt x="1160" y="1"/>
                  </a:cubicBezTo>
                  <a:close/>
                </a:path>
              </a:pathLst>
            </a:custGeom>
            <a:solidFill>
              <a:schemeClr val="dk1"/>
            </a:solidFill>
            <a:ln>
              <a:noFill/>
            </a:ln>
          </p:spPr>
          <p:txBody>
            <a:bodyPr wrap="square" lIns="91425" tIns="91425" rIns="91425" bIns="91425" anchor="ctr" anchorCtr="0">
              <a:noAutofit/>
            </a:bodyPr>
            <a:lstStyle/>
            <a:p>
              <a:endParaRPr/>
            </a:p>
          </p:txBody>
        </p:sp>
        <p:sp>
          <p:nvSpPr>
            <p:cNvPr id="54" name="Shape 472"/>
            <p:cNvSpPr/>
            <p:nvPr/>
          </p:nvSpPr>
          <p:spPr>
            <a:xfrm>
              <a:off x="6907964" y="2259843"/>
              <a:ext cx="46234" cy="72410"/>
            </a:xfrm>
            <a:custGeom>
              <a:avLst/>
              <a:gdLst/>
              <a:ahLst/>
              <a:cxnLst/>
              <a:rect l="0" t="0" r="0" b="0"/>
              <a:pathLst>
                <a:path w="1443" h="2260" extrusionOk="0">
                  <a:moveTo>
                    <a:pt x="1" y="1"/>
                  </a:moveTo>
                  <a:lnTo>
                    <a:pt x="1" y="2260"/>
                  </a:lnTo>
                  <a:lnTo>
                    <a:pt x="1442" y="2260"/>
                  </a:lnTo>
                  <a:lnTo>
                    <a:pt x="1442" y="2096"/>
                  </a:lnTo>
                  <a:lnTo>
                    <a:pt x="179" y="2096"/>
                  </a:lnTo>
                  <a:lnTo>
                    <a:pt x="179" y="1"/>
                  </a:lnTo>
                  <a:close/>
                </a:path>
              </a:pathLst>
            </a:custGeom>
            <a:solidFill>
              <a:schemeClr val="dk1"/>
            </a:solidFill>
            <a:ln>
              <a:noFill/>
            </a:ln>
          </p:spPr>
          <p:txBody>
            <a:bodyPr wrap="square" lIns="91425" tIns="91425" rIns="91425" bIns="91425" anchor="ctr" anchorCtr="0">
              <a:noAutofit/>
            </a:bodyPr>
            <a:lstStyle/>
            <a:p>
              <a:endParaRPr/>
            </a:p>
          </p:txBody>
        </p:sp>
        <p:sp>
          <p:nvSpPr>
            <p:cNvPr id="55" name="Shape 473"/>
            <p:cNvSpPr/>
            <p:nvPr/>
          </p:nvSpPr>
          <p:spPr>
            <a:xfrm>
              <a:off x="6974158" y="2258914"/>
              <a:ext cx="72891" cy="74301"/>
            </a:xfrm>
            <a:custGeom>
              <a:avLst/>
              <a:gdLst/>
              <a:ahLst/>
              <a:cxnLst/>
              <a:rect l="0" t="0" r="0" b="0"/>
              <a:pathLst>
                <a:path w="2275" h="2319" extrusionOk="0">
                  <a:moveTo>
                    <a:pt x="1130" y="164"/>
                  </a:moveTo>
                  <a:cubicBezTo>
                    <a:pt x="1769" y="164"/>
                    <a:pt x="2096" y="639"/>
                    <a:pt x="2096" y="1159"/>
                  </a:cubicBezTo>
                  <a:cubicBezTo>
                    <a:pt x="2096" y="1664"/>
                    <a:pt x="1769" y="2170"/>
                    <a:pt x="1130" y="2170"/>
                  </a:cubicBezTo>
                  <a:cubicBezTo>
                    <a:pt x="491" y="2170"/>
                    <a:pt x="164" y="1664"/>
                    <a:pt x="164" y="1159"/>
                  </a:cubicBezTo>
                  <a:cubicBezTo>
                    <a:pt x="164" y="624"/>
                    <a:pt x="476" y="164"/>
                    <a:pt x="1130" y="164"/>
                  </a:cubicBezTo>
                  <a:close/>
                  <a:moveTo>
                    <a:pt x="1130" y="0"/>
                  </a:moveTo>
                  <a:cubicBezTo>
                    <a:pt x="372" y="0"/>
                    <a:pt x="0" y="550"/>
                    <a:pt x="0" y="1159"/>
                  </a:cubicBezTo>
                  <a:cubicBezTo>
                    <a:pt x="0" y="1754"/>
                    <a:pt x="372" y="2318"/>
                    <a:pt x="1130" y="2318"/>
                  </a:cubicBezTo>
                  <a:cubicBezTo>
                    <a:pt x="1888" y="2318"/>
                    <a:pt x="2259" y="1754"/>
                    <a:pt x="2259" y="1159"/>
                  </a:cubicBezTo>
                  <a:cubicBezTo>
                    <a:pt x="2274" y="550"/>
                    <a:pt x="1888" y="0"/>
                    <a:pt x="1130" y="0"/>
                  </a:cubicBezTo>
                  <a:close/>
                </a:path>
              </a:pathLst>
            </a:custGeom>
            <a:solidFill>
              <a:schemeClr val="dk1"/>
            </a:solidFill>
            <a:ln>
              <a:noFill/>
            </a:ln>
          </p:spPr>
          <p:txBody>
            <a:bodyPr wrap="square" lIns="91425" tIns="91425" rIns="91425" bIns="91425" anchor="ctr" anchorCtr="0">
              <a:noAutofit/>
            </a:bodyPr>
            <a:lstStyle/>
            <a:p>
              <a:endParaRPr/>
            </a:p>
          </p:txBody>
        </p:sp>
        <p:sp>
          <p:nvSpPr>
            <p:cNvPr id="56" name="Shape 474"/>
            <p:cNvSpPr/>
            <p:nvPr/>
          </p:nvSpPr>
          <p:spPr>
            <a:xfrm>
              <a:off x="7072233" y="2259843"/>
              <a:ext cx="55269" cy="73372"/>
            </a:xfrm>
            <a:custGeom>
              <a:avLst/>
              <a:gdLst/>
              <a:ahLst/>
              <a:cxnLst/>
              <a:rect l="0" t="0" r="0" b="0"/>
              <a:pathLst>
                <a:path w="1725" h="2290" extrusionOk="0">
                  <a:moveTo>
                    <a:pt x="1" y="1"/>
                  </a:moveTo>
                  <a:lnTo>
                    <a:pt x="1" y="1398"/>
                  </a:lnTo>
                  <a:cubicBezTo>
                    <a:pt x="1" y="1992"/>
                    <a:pt x="432" y="2289"/>
                    <a:pt x="863" y="2289"/>
                  </a:cubicBezTo>
                  <a:cubicBezTo>
                    <a:pt x="1294" y="2289"/>
                    <a:pt x="1725" y="1992"/>
                    <a:pt x="1725" y="1398"/>
                  </a:cubicBezTo>
                  <a:lnTo>
                    <a:pt x="1725" y="1"/>
                  </a:lnTo>
                  <a:lnTo>
                    <a:pt x="1546" y="1"/>
                  </a:lnTo>
                  <a:lnTo>
                    <a:pt x="1546" y="1398"/>
                  </a:lnTo>
                  <a:cubicBezTo>
                    <a:pt x="1546" y="1883"/>
                    <a:pt x="1198" y="2128"/>
                    <a:pt x="851" y="2128"/>
                  </a:cubicBezTo>
                  <a:cubicBezTo>
                    <a:pt x="507" y="2128"/>
                    <a:pt x="164" y="1886"/>
                    <a:pt x="164" y="1398"/>
                  </a:cubicBezTo>
                  <a:lnTo>
                    <a:pt x="164" y="1"/>
                  </a:lnTo>
                  <a:close/>
                </a:path>
              </a:pathLst>
            </a:custGeom>
            <a:solidFill>
              <a:schemeClr val="dk1"/>
            </a:solidFill>
            <a:ln>
              <a:noFill/>
            </a:ln>
          </p:spPr>
          <p:txBody>
            <a:bodyPr wrap="square" lIns="91425" tIns="91425" rIns="91425" bIns="91425" anchor="ctr" anchorCtr="0">
              <a:noAutofit/>
            </a:bodyPr>
            <a:lstStyle/>
            <a:p>
              <a:endParaRPr/>
            </a:p>
          </p:txBody>
        </p:sp>
        <p:sp>
          <p:nvSpPr>
            <p:cNvPr id="57" name="Shape 475"/>
            <p:cNvSpPr/>
            <p:nvPr/>
          </p:nvSpPr>
          <p:spPr>
            <a:xfrm>
              <a:off x="7154127" y="2259843"/>
              <a:ext cx="61453" cy="72410"/>
            </a:xfrm>
            <a:custGeom>
              <a:avLst/>
              <a:gdLst/>
              <a:ahLst/>
              <a:cxnLst/>
              <a:rect l="0" t="0" r="0" b="0"/>
              <a:pathLst>
                <a:path w="1918" h="2260" extrusionOk="0">
                  <a:moveTo>
                    <a:pt x="759" y="164"/>
                  </a:moveTo>
                  <a:cubicBezTo>
                    <a:pt x="1413" y="164"/>
                    <a:pt x="1725" y="640"/>
                    <a:pt x="1725" y="1100"/>
                  </a:cubicBezTo>
                  <a:cubicBezTo>
                    <a:pt x="1740" y="1591"/>
                    <a:pt x="1428" y="2096"/>
                    <a:pt x="759" y="2096"/>
                  </a:cubicBezTo>
                  <a:lnTo>
                    <a:pt x="164" y="2096"/>
                  </a:lnTo>
                  <a:lnTo>
                    <a:pt x="164" y="164"/>
                  </a:lnTo>
                  <a:close/>
                  <a:moveTo>
                    <a:pt x="1" y="1"/>
                  </a:moveTo>
                  <a:lnTo>
                    <a:pt x="1" y="2260"/>
                  </a:lnTo>
                  <a:lnTo>
                    <a:pt x="759" y="2260"/>
                  </a:lnTo>
                  <a:cubicBezTo>
                    <a:pt x="1546" y="2260"/>
                    <a:pt x="1918" y="1680"/>
                    <a:pt x="1903" y="1100"/>
                  </a:cubicBezTo>
                  <a:cubicBezTo>
                    <a:pt x="1888" y="551"/>
                    <a:pt x="1517" y="1"/>
                    <a:pt x="759" y="1"/>
                  </a:cubicBezTo>
                  <a:close/>
                </a:path>
              </a:pathLst>
            </a:custGeom>
            <a:solidFill>
              <a:schemeClr val="dk1"/>
            </a:solidFill>
            <a:ln>
              <a:noFill/>
            </a:ln>
          </p:spPr>
          <p:txBody>
            <a:bodyPr wrap="square" lIns="91425" tIns="91425" rIns="91425" bIns="91425" anchor="ctr" anchorCtr="0">
              <a:noAutofit/>
            </a:bodyPr>
            <a:lstStyle/>
            <a:p>
              <a:endParaRPr/>
            </a:p>
          </p:txBody>
        </p:sp>
        <p:sp>
          <p:nvSpPr>
            <p:cNvPr id="58" name="Shape 476"/>
            <p:cNvSpPr/>
            <p:nvPr/>
          </p:nvSpPr>
          <p:spPr>
            <a:xfrm>
              <a:off x="7247459" y="2259843"/>
              <a:ext cx="51937" cy="72410"/>
            </a:xfrm>
            <a:custGeom>
              <a:avLst/>
              <a:gdLst/>
              <a:ahLst/>
              <a:cxnLst/>
              <a:rect l="0" t="0" r="0" b="0"/>
              <a:pathLst>
                <a:path w="1621" h="2260" extrusionOk="0">
                  <a:moveTo>
                    <a:pt x="1" y="1"/>
                  </a:moveTo>
                  <a:lnTo>
                    <a:pt x="1" y="2260"/>
                  </a:lnTo>
                  <a:lnTo>
                    <a:pt x="432" y="2260"/>
                  </a:lnTo>
                  <a:lnTo>
                    <a:pt x="432" y="1427"/>
                  </a:lnTo>
                  <a:lnTo>
                    <a:pt x="1561" y="1427"/>
                  </a:lnTo>
                  <a:lnTo>
                    <a:pt x="1561" y="1026"/>
                  </a:lnTo>
                  <a:lnTo>
                    <a:pt x="432" y="1026"/>
                  </a:lnTo>
                  <a:lnTo>
                    <a:pt x="432" y="417"/>
                  </a:lnTo>
                  <a:lnTo>
                    <a:pt x="1621" y="417"/>
                  </a:lnTo>
                  <a:lnTo>
                    <a:pt x="1621" y="1"/>
                  </a:lnTo>
                  <a:close/>
                </a:path>
              </a:pathLst>
            </a:custGeom>
            <a:solidFill>
              <a:schemeClr val="dk1"/>
            </a:solidFill>
            <a:ln>
              <a:noFill/>
            </a:ln>
          </p:spPr>
          <p:txBody>
            <a:bodyPr wrap="square" lIns="91425" tIns="91425" rIns="91425" bIns="91425" anchor="ctr" anchorCtr="0">
              <a:noAutofit/>
            </a:bodyPr>
            <a:lstStyle/>
            <a:p>
              <a:endParaRPr/>
            </a:p>
          </p:txBody>
        </p:sp>
        <p:sp>
          <p:nvSpPr>
            <p:cNvPr id="59" name="Shape 477"/>
            <p:cNvSpPr/>
            <p:nvPr/>
          </p:nvSpPr>
          <p:spPr>
            <a:xfrm>
              <a:off x="7317947" y="2258433"/>
              <a:ext cx="74301" cy="75262"/>
            </a:xfrm>
            <a:custGeom>
              <a:avLst/>
              <a:gdLst/>
              <a:ahLst/>
              <a:cxnLst/>
              <a:rect l="0" t="0" r="0" b="0"/>
              <a:pathLst>
                <a:path w="2319" h="2349" extrusionOk="0">
                  <a:moveTo>
                    <a:pt x="1159" y="387"/>
                  </a:moveTo>
                  <a:cubicBezTo>
                    <a:pt x="1679" y="387"/>
                    <a:pt x="1902" y="818"/>
                    <a:pt x="1888" y="1189"/>
                  </a:cubicBezTo>
                  <a:cubicBezTo>
                    <a:pt x="1888" y="1561"/>
                    <a:pt x="1679" y="1962"/>
                    <a:pt x="1159" y="1962"/>
                  </a:cubicBezTo>
                  <a:cubicBezTo>
                    <a:pt x="624" y="1962"/>
                    <a:pt x="416" y="1561"/>
                    <a:pt x="416" y="1204"/>
                  </a:cubicBezTo>
                  <a:cubicBezTo>
                    <a:pt x="401" y="818"/>
                    <a:pt x="624" y="387"/>
                    <a:pt x="1159" y="387"/>
                  </a:cubicBezTo>
                  <a:close/>
                  <a:moveTo>
                    <a:pt x="1159" y="0"/>
                  </a:moveTo>
                  <a:cubicBezTo>
                    <a:pt x="372" y="0"/>
                    <a:pt x="0" y="595"/>
                    <a:pt x="0" y="1189"/>
                  </a:cubicBezTo>
                  <a:cubicBezTo>
                    <a:pt x="0" y="1784"/>
                    <a:pt x="357" y="2348"/>
                    <a:pt x="1159" y="2348"/>
                  </a:cubicBezTo>
                  <a:cubicBezTo>
                    <a:pt x="1947" y="2348"/>
                    <a:pt x="2304" y="1769"/>
                    <a:pt x="2304" y="1189"/>
                  </a:cubicBezTo>
                  <a:cubicBezTo>
                    <a:pt x="2318" y="595"/>
                    <a:pt x="1932" y="0"/>
                    <a:pt x="1159" y="0"/>
                  </a:cubicBezTo>
                  <a:close/>
                </a:path>
              </a:pathLst>
            </a:custGeom>
            <a:solidFill>
              <a:schemeClr val="dk1"/>
            </a:solidFill>
            <a:ln>
              <a:noFill/>
            </a:ln>
          </p:spPr>
          <p:txBody>
            <a:bodyPr wrap="square" lIns="91425" tIns="91425" rIns="91425" bIns="91425" anchor="ctr" anchorCtr="0">
              <a:noAutofit/>
            </a:bodyPr>
            <a:lstStyle/>
            <a:p>
              <a:endParaRPr/>
            </a:p>
          </p:txBody>
        </p:sp>
        <p:sp>
          <p:nvSpPr>
            <p:cNvPr id="60" name="Shape 478"/>
            <p:cNvSpPr/>
            <p:nvPr/>
          </p:nvSpPr>
          <p:spPr>
            <a:xfrm>
              <a:off x="7414131" y="2259843"/>
              <a:ext cx="63343" cy="73852"/>
            </a:xfrm>
            <a:custGeom>
              <a:avLst/>
              <a:gdLst/>
              <a:ahLst/>
              <a:cxnLst/>
              <a:rect l="0" t="0" r="0" b="0"/>
              <a:pathLst>
                <a:path w="1977" h="2305" extrusionOk="0">
                  <a:moveTo>
                    <a:pt x="0" y="1"/>
                  </a:moveTo>
                  <a:lnTo>
                    <a:pt x="0" y="1294"/>
                  </a:lnTo>
                  <a:cubicBezTo>
                    <a:pt x="0" y="1977"/>
                    <a:pt x="461" y="2304"/>
                    <a:pt x="996" y="2304"/>
                  </a:cubicBezTo>
                  <a:cubicBezTo>
                    <a:pt x="1561" y="2304"/>
                    <a:pt x="1977" y="1962"/>
                    <a:pt x="1977" y="1294"/>
                  </a:cubicBezTo>
                  <a:lnTo>
                    <a:pt x="1977" y="1"/>
                  </a:lnTo>
                  <a:lnTo>
                    <a:pt x="1546" y="1"/>
                  </a:lnTo>
                  <a:lnTo>
                    <a:pt x="1546" y="1294"/>
                  </a:lnTo>
                  <a:cubicBezTo>
                    <a:pt x="1546" y="1680"/>
                    <a:pt x="1352" y="1918"/>
                    <a:pt x="996" y="1918"/>
                  </a:cubicBezTo>
                  <a:cubicBezTo>
                    <a:pt x="654" y="1918"/>
                    <a:pt x="416" y="1710"/>
                    <a:pt x="416" y="1294"/>
                  </a:cubicBezTo>
                  <a:lnTo>
                    <a:pt x="416" y="1"/>
                  </a:lnTo>
                  <a:close/>
                </a:path>
              </a:pathLst>
            </a:custGeom>
            <a:solidFill>
              <a:schemeClr val="dk1"/>
            </a:solidFill>
            <a:ln>
              <a:noFill/>
            </a:ln>
          </p:spPr>
          <p:txBody>
            <a:bodyPr wrap="square" lIns="91425" tIns="91425" rIns="91425" bIns="91425" anchor="ctr" anchorCtr="0">
              <a:noAutofit/>
            </a:bodyPr>
            <a:lstStyle/>
            <a:p>
              <a:endParaRPr/>
            </a:p>
          </p:txBody>
        </p:sp>
        <p:sp>
          <p:nvSpPr>
            <p:cNvPr id="61" name="Shape 479"/>
            <p:cNvSpPr/>
            <p:nvPr/>
          </p:nvSpPr>
          <p:spPr>
            <a:xfrm>
              <a:off x="7503619" y="2259843"/>
              <a:ext cx="60043" cy="72410"/>
            </a:xfrm>
            <a:custGeom>
              <a:avLst/>
              <a:gdLst/>
              <a:ahLst/>
              <a:cxnLst/>
              <a:rect l="0" t="0" r="0" b="0"/>
              <a:pathLst>
                <a:path w="1874" h="2260" extrusionOk="0">
                  <a:moveTo>
                    <a:pt x="1" y="1"/>
                  </a:moveTo>
                  <a:lnTo>
                    <a:pt x="1" y="2260"/>
                  </a:lnTo>
                  <a:lnTo>
                    <a:pt x="432" y="2260"/>
                  </a:lnTo>
                  <a:lnTo>
                    <a:pt x="432" y="744"/>
                  </a:lnTo>
                  <a:lnTo>
                    <a:pt x="1606" y="2260"/>
                  </a:lnTo>
                  <a:lnTo>
                    <a:pt x="1873" y="2260"/>
                  </a:lnTo>
                  <a:lnTo>
                    <a:pt x="1873" y="1"/>
                  </a:lnTo>
                  <a:lnTo>
                    <a:pt x="1457" y="1"/>
                  </a:lnTo>
                  <a:lnTo>
                    <a:pt x="1457" y="1398"/>
                  </a:lnTo>
                  <a:lnTo>
                    <a:pt x="343" y="1"/>
                  </a:lnTo>
                  <a:close/>
                </a:path>
              </a:pathLst>
            </a:custGeom>
            <a:solidFill>
              <a:schemeClr val="dk1"/>
            </a:solidFill>
            <a:ln>
              <a:noFill/>
            </a:ln>
          </p:spPr>
          <p:txBody>
            <a:bodyPr wrap="square" lIns="91425" tIns="91425" rIns="91425" bIns="91425" anchor="ctr" anchorCtr="0">
              <a:noAutofit/>
            </a:bodyPr>
            <a:lstStyle/>
            <a:p>
              <a:endParaRPr/>
            </a:p>
          </p:txBody>
        </p:sp>
        <p:sp>
          <p:nvSpPr>
            <p:cNvPr id="62" name="Shape 480"/>
            <p:cNvSpPr/>
            <p:nvPr/>
          </p:nvSpPr>
          <p:spPr>
            <a:xfrm>
              <a:off x="7587436" y="2259843"/>
              <a:ext cx="64785" cy="72410"/>
            </a:xfrm>
            <a:custGeom>
              <a:avLst/>
              <a:gdLst/>
              <a:ahLst/>
              <a:cxnLst/>
              <a:rect l="0" t="0" r="0" b="0"/>
              <a:pathLst>
                <a:path w="2022" h="2260" extrusionOk="0">
                  <a:moveTo>
                    <a:pt x="877" y="402"/>
                  </a:moveTo>
                  <a:cubicBezTo>
                    <a:pt x="1368" y="402"/>
                    <a:pt x="1576" y="759"/>
                    <a:pt x="1591" y="1100"/>
                  </a:cubicBezTo>
                  <a:cubicBezTo>
                    <a:pt x="1606" y="1472"/>
                    <a:pt x="1397" y="1844"/>
                    <a:pt x="877" y="1844"/>
                  </a:cubicBezTo>
                  <a:lnTo>
                    <a:pt x="417" y="1844"/>
                  </a:lnTo>
                  <a:lnTo>
                    <a:pt x="417" y="402"/>
                  </a:lnTo>
                  <a:close/>
                  <a:moveTo>
                    <a:pt x="1" y="1"/>
                  </a:moveTo>
                  <a:lnTo>
                    <a:pt x="1" y="2260"/>
                  </a:lnTo>
                  <a:lnTo>
                    <a:pt x="877" y="2260"/>
                  </a:lnTo>
                  <a:cubicBezTo>
                    <a:pt x="1665" y="2260"/>
                    <a:pt x="2022" y="1680"/>
                    <a:pt x="2007" y="1115"/>
                  </a:cubicBezTo>
                  <a:cubicBezTo>
                    <a:pt x="2007" y="551"/>
                    <a:pt x="1650" y="1"/>
                    <a:pt x="877" y="1"/>
                  </a:cubicBezTo>
                  <a:close/>
                </a:path>
              </a:pathLst>
            </a:custGeom>
            <a:solidFill>
              <a:schemeClr val="dk1"/>
            </a:solidFill>
            <a:ln>
              <a:noFill/>
            </a:ln>
          </p:spPr>
          <p:txBody>
            <a:bodyPr wrap="square" lIns="91425" tIns="91425" rIns="91425" bIns="91425" anchor="ctr" anchorCtr="0">
              <a:noAutofit/>
            </a:bodyPr>
            <a:lstStyle/>
            <a:p>
              <a:endParaRPr/>
            </a:p>
          </p:txBody>
        </p:sp>
        <p:sp>
          <p:nvSpPr>
            <p:cNvPr id="63" name="Shape 481"/>
            <p:cNvSpPr/>
            <p:nvPr/>
          </p:nvSpPr>
          <p:spPr>
            <a:xfrm>
              <a:off x="7673143" y="2259843"/>
              <a:ext cx="63824" cy="72410"/>
            </a:xfrm>
            <a:custGeom>
              <a:avLst/>
              <a:gdLst/>
              <a:ahLst/>
              <a:cxnLst/>
              <a:rect l="0" t="0" r="0" b="0"/>
              <a:pathLst>
                <a:path w="1992" h="2260" extrusionOk="0">
                  <a:moveTo>
                    <a:pt x="1071" y="402"/>
                  </a:moveTo>
                  <a:cubicBezTo>
                    <a:pt x="1338" y="402"/>
                    <a:pt x="1457" y="580"/>
                    <a:pt x="1457" y="759"/>
                  </a:cubicBezTo>
                  <a:cubicBezTo>
                    <a:pt x="1457" y="937"/>
                    <a:pt x="1338" y="1115"/>
                    <a:pt x="1071" y="1115"/>
                  </a:cubicBezTo>
                  <a:lnTo>
                    <a:pt x="417" y="1115"/>
                  </a:lnTo>
                  <a:lnTo>
                    <a:pt x="417" y="402"/>
                  </a:lnTo>
                  <a:close/>
                  <a:moveTo>
                    <a:pt x="1" y="1"/>
                  </a:moveTo>
                  <a:lnTo>
                    <a:pt x="1" y="2260"/>
                  </a:lnTo>
                  <a:lnTo>
                    <a:pt x="417" y="2260"/>
                  </a:lnTo>
                  <a:lnTo>
                    <a:pt x="417" y="1502"/>
                  </a:lnTo>
                  <a:lnTo>
                    <a:pt x="833" y="1502"/>
                  </a:lnTo>
                  <a:lnTo>
                    <a:pt x="1487" y="2260"/>
                  </a:lnTo>
                  <a:lnTo>
                    <a:pt x="1992" y="2260"/>
                  </a:lnTo>
                  <a:lnTo>
                    <a:pt x="1992" y="2230"/>
                  </a:lnTo>
                  <a:lnTo>
                    <a:pt x="1308" y="1457"/>
                  </a:lnTo>
                  <a:cubicBezTo>
                    <a:pt x="1739" y="1368"/>
                    <a:pt x="1873" y="1056"/>
                    <a:pt x="1873" y="744"/>
                  </a:cubicBezTo>
                  <a:cubicBezTo>
                    <a:pt x="1873" y="357"/>
                    <a:pt x="1606" y="1"/>
                    <a:pt x="1071" y="1"/>
                  </a:cubicBezTo>
                  <a:close/>
                </a:path>
              </a:pathLst>
            </a:custGeom>
            <a:solidFill>
              <a:schemeClr val="dk1"/>
            </a:solidFill>
            <a:ln>
              <a:noFill/>
            </a:ln>
          </p:spPr>
          <p:txBody>
            <a:bodyPr wrap="square" lIns="91425" tIns="91425" rIns="91425" bIns="91425" anchor="ctr" anchorCtr="0">
              <a:noAutofit/>
            </a:bodyPr>
            <a:lstStyle/>
            <a:p>
              <a:endParaRPr/>
            </a:p>
          </p:txBody>
        </p:sp>
        <p:sp>
          <p:nvSpPr>
            <p:cNvPr id="64" name="Shape 482"/>
            <p:cNvSpPr/>
            <p:nvPr/>
          </p:nvSpPr>
          <p:spPr>
            <a:xfrm>
              <a:off x="7750295" y="2259843"/>
              <a:ext cx="70488" cy="72410"/>
            </a:xfrm>
            <a:custGeom>
              <a:avLst/>
              <a:gdLst/>
              <a:ahLst/>
              <a:cxnLst/>
              <a:rect l="0" t="0" r="0" b="0"/>
              <a:pathLst>
                <a:path w="2200" h="2260" extrusionOk="0">
                  <a:moveTo>
                    <a:pt x="0" y="1"/>
                  </a:moveTo>
                  <a:lnTo>
                    <a:pt x="0" y="30"/>
                  </a:lnTo>
                  <a:lnTo>
                    <a:pt x="877" y="1323"/>
                  </a:lnTo>
                  <a:lnTo>
                    <a:pt x="877" y="2260"/>
                  </a:lnTo>
                  <a:lnTo>
                    <a:pt x="1293" y="2260"/>
                  </a:lnTo>
                  <a:lnTo>
                    <a:pt x="1293" y="1323"/>
                  </a:lnTo>
                  <a:lnTo>
                    <a:pt x="2200" y="30"/>
                  </a:lnTo>
                  <a:lnTo>
                    <a:pt x="2200" y="1"/>
                  </a:lnTo>
                  <a:lnTo>
                    <a:pt x="1679" y="1"/>
                  </a:lnTo>
                  <a:lnTo>
                    <a:pt x="1085" y="937"/>
                  </a:lnTo>
                  <a:lnTo>
                    <a:pt x="505" y="1"/>
                  </a:lnTo>
                  <a:close/>
                </a:path>
              </a:pathLst>
            </a:custGeom>
            <a:solidFill>
              <a:schemeClr val="dk1"/>
            </a:solidFill>
            <a:ln>
              <a:noFill/>
            </a:ln>
          </p:spPr>
          <p:txBody>
            <a:bodyPr wrap="square" lIns="91425" tIns="91425" rIns="91425" bIns="91425" anchor="ctr" anchorCtr="0">
              <a:noAutofit/>
            </a:bodyPr>
            <a:lstStyle/>
            <a:p>
              <a:endParaRPr/>
            </a:p>
          </p:txBody>
        </p:sp>
        <p:sp>
          <p:nvSpPr>
            <p:cNvPr id="65" name="Shape 483"/>
            <p:cNvSpPr/>
            <p:nvPr/>
          </p:nvSpPr>
          <p:spPr>
            <a:xfrm>
              <a:off x="7247940" y="2494600"/>
              <a:ext cx="183365" cy="165262"/>
            </a:xfrm>
            <a:custGeom>
              <a:avLst/>
              <a:gdLst/>
              <a:ahLst/>
              <a:cxnLst/>
              <a:rect l="0" t="0" r="0" b="0"/>
              <a:pathLst>
                <a:path w="5723" h="5158" extrusionOk="0">
                  <a:moveTo>
                    <a:pt x="2735" y="0"/>
                  </a:moveTo>
                  <a:cubicBezTo>
                    <a:pt x="1546" y="0"/>
                    <a:pt x="521" y="684"/>
                    <a:pt x="45" y="1680"/>
                  </a:cubicBezTo>
                  <a:cubicBezTo>
                    <a:pt x="30" y="1709"/>
                    <a:pt x="1" y="1769"/>
                    <a:pt x="15" y="1828"/>
                  </a:cubicBezTo>
                  <a:cubicBezTo>
                    <a:pt x="30" y="1873"/>
                    <a:pt x="90" y="1917"/>
                    <a:pt x="90" y="1917"/>
                  </a:cubicBezTo>
                  <a:cubicBezTo>
                    <a:pt x="90" y="1917"/>
                    <a:pt x="1264" y="2750"/>
                    <a:pt x="1472" y="2913"/>
                  </a:cubicBezTo>
                  <a:cubicBezTo>
                    <a:pt x="1484" y="2913"/>
                    <a:pt x="1515" y="2932"/>
                    <a:pt x="1542" y="2932"/>
                  </a:cubicBezTo>
                  <a:cubicBezTo>
                    <a:pt x="1548" y="2932"/>
                    <a:pt x="1555" y="2931"/>
                    <a:pt x="1561" y="2928"/>
                  </a:cubicBezTo>
                  <a:cubicBezTo>
                    <a:pt x="1591" y="2898"/>
                    <a:pt x="1606" y="2868"/>
                    <a:pt x="1606" y="2868"/>
                  </a:cubicBezTo>
                  <a:cubicBezTo>
                    <a:pt x="1665" y="2289"/>
                    <a:pt x="2141" y="1858"/>
                    <a:pt x="2735" y="1858"/>
                  </a:cubicBezTo>
                  <a:cubicBezTo>
                    <a:pt x="3359" y="1858"/>
                    <a:pt x="3864" y="2363"/>
                    <a:pt x="3864" y="2987"/>
                  </a:cubicBezTo>
                  <a:cubicBezTo>
                    <a:pt x="3864" y="3433"/>
                    <a:pt x="3597" y="3820"/>
                    <a:pt x="3211" y="3998"/>
                  </a:cubicBezTo>
                  <a:cubicBezTo>
                    <a:pt x="3211" y="3998"/>
                    <a:pt x="3181" y="4028"/>
                    <a:pt x="3181" y="4072"/>
                  </a:cubicBezTo>
                  <a:cubicBezTo>
                    <a:pt x="3166" y="4117"/>
                    <a:pt x="3196" y="4132"/>
                    <a:pt x="3196" y="4146"/>
                  </a:cubicBezTo>
                  <a:cubicBezTo>
                    <a:pt x="3359" y="4265"/>
                    <a:pt x="4221" y="4875"/>
                    <a:pt x="4563" y="5112"/>
                  </a:cubicBezTo>
                  <a:cubicBezTo>
                    <a:pt x="4608" y="5142"/>
                    <a:pt x="4652" y="5157"/>
                    <a:pt x="4712" y="5157"/>
                  </a:cubicBezTo>
                  <a:cubicBezTo>
                    <a:pt x="4756" y="5157"/>
                    <a:pt x="4801" y="5127"/>
                    <a:pt x="4830" y="5098"/>
                  </a:cubicBezTo>
                  <a:cubicBezTo>
                    <a:pt x="5380" y="4563"/>
                    <a:pt x="5722" y="3820"/>
                    <a:pt x="5722" y="2987"/>
                  </a:cubicBezTo>
                  <a:cubicBezTo>
                    <a:pt x="5722" y="1338"/>
                    <a:pt x="4385" y="0"/>
                    <a:pt x="2735" y="0"/>
                  </a:cubicBezTo>
                  <a:close/>
                </a:path>
              </a:pathLst>
            </a:custGeom>
            <a:solidFill>
              <a:schemeClr val="dk1"/>
            </a:solidFill>
            <a:ln>
              <a:noFill/>
            </a:ln>
          </p:spPr>
          <p:txBody>
            <a:bodyPr wrap="square" lIns="91425" tIns="91425" rIns="91425" bIns="91425" anchor="ctr" anchorCtr="0">
              <a:noAutofit/>
            </a:bodyPr>
            <a:lstStyle/>
            <a:p>
              <a:endParaRPr/>
            </a:p>
          </p:txBody>
        </p:sp>
        <p:sp>
          <p:nvSpPr>
            <p:cNvPr id="66" name="Shape 484"/>
            <p:cNvSpPr/>
            <p:nvPr/>
          </p:nvSpPr>
          <p:spPr>
            <a:xfrm>
              <a:off x="7136537" y="2590304"/>
              <a:ext cx="390471" cy="198584"/>
            </a:xfrm>
            <a:custGeom>
              <a:avLst/>
              <a:gdLst/>
              <a:ahLst/>
              <a:cxnLst/>
              <a:rect l="0" t="0" r="0" b="0"/>
              <a:pathLst>
                <a:path w="12187" h="6198" extrusionOk="0">
                  <a:moveTo>
                    <a:pt x="282" y="0"/>
                  </a:moveTo>
                  <a:cubicBezTo>
                    <a:pt x="178" y="0"/>
                    <a:pt x="119" y="15"/>
                    <a:pt x="59" y="60"/>
                  </a:cubicBezTo>
                  <a:cubicBezTo>
                    <a:pt x="0" y="119"/>
                    <a:pt x="0" y="223"/>
                    <a:pt x="0" y="283"/>
                  </a:cubicBezTo>
                  <a:lnTo>
                    <a:pt x="15" y="372"/>
                  </a:lnTo>
                  <a:cubicBezTo>
                    <a:pt x="208" y="3612"/>
                    <a:pt x="2898" y="6183"/>
                    <a:pt x="6182" y="6197"/>
                  </a:cubicBezTo>
                  <a:lnTo>
                    <a:pt x="6212" y="6197"/>
                  </a:lnTo>
                  <a:cubicBezTo>
                    <a:pt x="9021" y="6197"/>
                    <a:pt x="11399" y="4325"/>
                    <a:pt x="12156" y="1754"/>
                  </a:cubicBezTo>
                  <a:cubicBezTo>
                    <a:pt x="12171" y="1724"/>
                    <a:pt x="12186" y="1620"/>
                    <a:pt x="12171" y="1546"/>
                  </a:cubicBezTo>
                  <a:cubicBezTo>
                    <a:pt x="12156" y="1486"/>
                    <a:pt x="12112" y="1427"/>
                    <a:pt x="12067" y="1397"/>
                  </a:cubicBezTo>
                  <a:cubicBezTo>
                    <a:pt x="11711" y="1130"/>
                    <a:pt x="10745" y="431"/>
                    <a:pt x="10492" y="253"/>
                  </a:cubicBezTo>
                  <a:cubicBezTo>
                    <a:pt x="10460" y="232"/>
                    <a:pt x="10429" y="211"/>
                    <a:pt x="10387" y="211"/>
                  </a:cubicBezTo>
                  <a:cubicBezTo>
                    <a:pt x="10370" y="211"/>
                    <a:pt x="10350" y="215"/>
                    <a:pt x="10329" y="223"/>
                  </a:cubicBezTo>
                  <a:cubicBezTo>
                    <a:pt x="10269" y="253"/>
                    <a:pt x="10254" y="327"/>
                    <a:pt x="10254" y="342"/>
                  </a:cubicBezTo>
                  <a:cubicBezTo>
                    <a:pt x="10076" y="2423"/>
                    <a:pt x="8337" y="4057"/>
                    <a:pt x="6212" y="4057"/>
                  </a:cubicBezTo>
                  <a:lnTo>
                    <a:pt x="6182" y="4057"/>
                  </a:lnTo>
                  <a:cubicBezTo>
                    <a:pt x="4027" y="4043"/>
                    <a:pt x="2259" y="2348"/>
                    <a:pt x="2155" y="223"/>
                  </a:cubicBezTo>
                  <a:cubicBezTo>
                    <a:pt x="2155" y="208"/>
                    <a:pt x="2140" y="119"/>
                    <a:pt x="2095" y="60"/>
                  </a:cubicBezTo>
                  <a:cubicBezTo>
                    <a:pt x="2036" y="15"/>
                    <a:pt x="1962" y="0"/>
                    <a:pt x="1902" y="0"/>
                  </a:cubicBezTo>
                  <a:close/>
                </a:path>
              </a:pathLst>
            </a:custGeom>
            <a:solidFill>
              <a:schemeClr val="dk1"/>
            </a:solidFill>
            <a:ln>
              <a:noFill/>
            </a:ln>
          </p:spPr>
          <p:txBody>
            <a:bodyPr wrap="square" lIns="91425" tIns="91425" rIns="91425" bIns="91425" anchor="ctr" anchorCtr="0">
              <a:noAutofit/>
            </a:bodyPr>
            <a:lstStyle/>
            <a:p>
              <a:endParaRPr/>
            </a:p>
          </p:txBody>
        </p:sp>
        <p:sp>
          <p:nvSpPr>
            <p:cNvPr id="67" name="Shape 485"/>
            <p:cNvSpPr/>
            <p:nvPr/>
          </p:nvSpPr>
          <p:spPr>
            <a:xfrm>
              <a:off x="7143650" y="2391271"/>
              <a:ext cx="390504" cy="199065"/>
            </a:xfrm>
            <a:custGeom>
              <a:avLst/>
              <a:gdLst/>
              <a:ahLst/>
              <a:cxnLst/>
              <a:rect l="0" t="0" r="0" b="0"/>
              <a:pathLst>
                <a:path w="12188" h="6213" extrusionOk="0">
                  <a:moveTo>
                    <a:pt x="5990" y="0"/>
                  </a:moveTo>
                  <a:cubicBezTo>
                    <a:pt x="3166" y="0"/>
                    <a:pt x="789" y="1888"/>
                    <a:pt x="31" y="4459"/>
                  </a:cubicBezTo>
                  <a:cubicBezTo>
                    <a:pt x="31" y="4488"/>
                    <a:pt x="1" y="4578"/>
                    <a:pt x="16" y="4667"/>
                  </a:cubicBezTo>
                  <a:cubicBezTo>
                    <a:pt x="31" y="4726"/>
                    <a:pt x="75" y="4786"/>
                    <a:pt x="120" y="4815"/>
                  </a:cubicBezTo>
                  <a:cubicBezTo>
                    <a:pt x="477" y="5068"/>
                    <a:pt x="1442" y="5767"/>
                    <a:pt x="1710" y="5960"/>
                  </a:cubicBezTo>
                  <a:cubicBezTo>
                    <a:pt x="1731" y="5970"/>
                    <a:pt x="1765" y="5987"/>
                    <a:pt x="1804" y="5987"/>
                  </a:cubicBezTo>
                  <a:cubicBezTo>
                    <a:pt x="1822" y="5987"/>
                    <a:pt x="1840" y="5984"/>
                    <a:pt x="1859" y="5975"/>
                  </a:cubicBezTo>
                  <a:cubicBezTo>
                    <a:pt x="1933" y="5945"/>
                    <a:pt x="1933" y="5885"/>
                    <a:pt x="1933" y="5871"/>
                  </a:cubicBezTo>
                  <a:cubicBezTo>
                    <a:pt x="2111" y="3790"/>
                    <a:pt x="3865" y="2140"/>
                    <a:pt x="5990" y="2140"/>
                  </a:cubicBezTo>
                  <a:lnTo>
                    <a:pt x="6005" y="2155"/>
                  </a:lnTo>
                  <a:cubicBezTo>
                    <a:pt x="8160" y="2155"/>
                    <a:pt x="9928" y="3864"/>
                    <a:pt x="10032" y="5989"/>
                  </a:cubicBezTo>
                  <a:cubicBezTo>
                    <a:pt x="10032" y="6004"/>
                    <a:pt x="10047" y="6093"/>
                    <a:pt x="10107" y="6138"/>
                  </a:cubicBezTo>
                  <a:cubicBezTo>
                    <a:pt x="10151" y="6197"/>
                    <a:pt x="10225" y="6212"/>
                    <a:pt x="10285" y="6212"/>
                  </a:cubicBezTo>
                  <a:lnTo>
                    <a:pt x="11905" y="6212"/>
                  </a:lnTo>
                  <a:cubicBezTo>
                    <a:pt x="12009" y="6212"/>
                    <a:pt x="12068" y="6197"/>
                    <a:pt x="12128" y="6138"/>
                  </a:cubicBezTo>
                  <a:cubicBezTo>
                    <a:pt x="12187" y="6093"/>
                    <a:pt x="12187" y="5975"/>
                    <a:pt x="12187" y="5915"/>
                  </a:cubicBezTo>
                  <a:lnTo>
                    <a:pt x="12172" y="5826"/>
                  </a:lnTo>
                  <a:cubicBezTo>
                    <a:pt x="11979" y="2586"/>
                    <a:pt x="9289" y="15"/>
                    <a:pt x="6005" y="0"/>
                  </a:cubicBezTo>
                  <a:close/>
                </a:path>
              </a:pathLst>
            </a:custGeom>
            <a:solidFill>
              <a:schemeClr val="dk1"/>
            </a:solidFill>
            <a:ln>
              <a:noFill/>
            </a:ln>
          </p:spPr>
          <p:txBody>
            <a:bodyPr wrap="square" lIns="91425" tIns="91425" rIns="91425" bIns="91425" anchor="ctr" anchorCtr="0">
              <a:noAutofit/>
            </a:bodyPr>
            <a:lstStyle/>
            <a:p>
              <a:endParaRPr/>
            </a:p>
          </p:txBody>
        </p:sp>
      </p:grpSp>
      <p:grpSp>
        <p:nvGrpSpPr>
          <p:cNvPr id="68" name="Shape 486"/>
          <p:cNvGrpSpPr/>
          <p:nvPr/>
        </p:nvGrpSpPr>
        <p:grpSpPr>
          <a:xfrm>
            <a:off x="1841712" y="2675757"/>
            <a:ext cx="5272061" cy="1030185"/>
            <a:chOff x="604825" y="2336304"/>
            <a:chExt cx="5268900" cy="1086808"/>
          </a:xfrm>
        </p:grpSpPr>
        <p:sp>
          <p:nvSpPr>
            <p:cNvPr id="69" name="Shape 487"/>
            <p:cNvSpPr/>
            <p:nvPr/>
          </p:nvSpPr>
          <p:spPr>
            <a:xfrm>
              <a:off x="604825" y="2336304"/>
              <a:ext cx="5268900" cy="330300"/>
            </a:xfrm>
            <a:prstGeom prst="roundRect">
              <a:avLst>
                <a:gd name="adj" fmla="val 13563"/>
              </a:avLst>
            </a:prstGeom>
            <a:solidFill>
              <a:srgbClr val="1AB9A5">
                <a:alpha val="71920"/>
              </a:srgbClr>
            </a:solidFill>
            <a:ln w="9525" cap="rnd" cmpd="sng">
              <a:solidFill>
                <a:srgbClr val="FFFFFF"/>
              </a:solidFill>
              <a:prstDash val="solid"/>
              <a:round/>
              <a:headEnd type="none" w="med" len="med"/>
              <a:tailEnd type="none" w="med" len="med"/>
            </a:ln>
          </p:spPr>
          <p:txBody>
            <a:bodyPr wrap="square" lIns="91425" tIns="45700" rIns="91425" bIns="45700" anchor="ctr" anchorCtr="0">
              <a:noAutofit/>
            </a:bodyPr>
            <a:lstStyle/>
            <a:p>
              <a:pPr>
                <a:buSzPct val="25000"/>
              </a:pPr>
              <a:endParaRPr sz="900" b="1">
                <a:solidFill>
                  <a:srgbClr val="999999"/>
                </a:solidFill>
                <a:latin typeface="Proxima Nova"/>
                <a:ea typeface="Proxima Nova"/>
                <a:cs typeface="Proxima Nova"/>
                <a:sym typeface="Proxima Nova"/>
              </a:endParaRPr>
            </a:p>
          </p:txBody>
        </p:sp>
        <p:sp>
          <p:nvSpPr>
            <p:cNvPr id="70" name="Shape 488"/>
            <p:cNvSpPr/>
            <p:nvPr/>
          </p:nvSpPr>
          <p:spPr>
            <a:xfrm>
              <a:off x="908796" y="2373381"/>
              <a:ext cx="1629900" cy="237000"/>
            </a:xfrm>
            <a:prstGeom prst="rect">
              <a:avLst/>
            </a:prstGeom>
            <a:noFill/>
            <a:ln>
              <a:noFill/>
            </a:ln>
          </p:spPr>
          <p:txBody>
            <a:bodyPr wrap="square" lIns="91425" tIns="45700" rIns="91425" bIns="45700" anchor="t" anchorCtr="0">
              <a:noAutofit/>
            </a:bodyPr>
            <a:lstStyle/>
            <a:p>
              <a:pPr>
                <a:buSzPct val="25000"/>
              </a:pPr>
              <a:r>
                <a:rPr lang="en" sz="900" b="1" dirty="0">
                  <a:solidFill>
                    <a:srgbClr val="00253E"/>
                  </a:solidFill>
                  <a:latin typeface="Proxima Nova"/>
                  <a:ea typeface="Proxima Nova"/>
                  <a:cs typeface="Proxima Nova"/>
                  <a:sym typeface="Proxima Nova"/>
                </a:rPr>
                <a:t>Shared Services</a:t>
              </a:r>
            </a:p>
          </p:txBody>
        </p:sp>
        <p:sp>
          <p:nvSpPr>
            <p:cNvPr id="71" name="Shape 489"/>
            <p:cNvSpPr/>
            <p:nvPr/>
          </p:nvSpPr>
          <p:spPr>
            <a:xfrm>
              <a:off x="604825" y="2714558"/>
              <a:ext cx="5268900" cy="330300"/>
            </a:xfrm>
            <a:prstGeom prst="roundRect">
              <a:avLst>
                <a:gd name="adj" fmla="val 13563"/>
              </a:avLst>
            </a:prstGeom>
            <a:solidFill>
              <a:srgbClr val="009FDF">
                <a:alpha val="73080"/>
              </a:srgbClr>
            </a:solidFill>
            <a:ln w="9525" cap="rnd" cmpd="sng">
              <a:solidFill>
                <a:srgbClr val="FFFFFF"/>
              </a:solidFill>
              <a:prstDash val="solid"/>
              <a:round/>
              <a:headEnd type="none" w="med" len="med"/>
              <a:tailEnd type="none" w="med" len="med"/>
            </a:ln>
          </p:spPr>
          <p:txBody>
            <a:bodyPr wrap="square" lIns="91425" tIns="45700" rIns="91425" bIns="45700" anchor="ctr" anchorCtr="0">
              <a:noAutofit/>
            </a:bodyPr>
            <a:lstStyle/>
            <a:p>
              <a:pPr>
                <a:buSzPct val="25000"/>
              </a:pPr>
              <a:endParaRPr sz="900" b="1">
                <a:solidFill>
                  <a:srgbClr val="999999"/>
                </a:solidFill>
                <a:latin typeface="Proxima Nova"/>
                <a:ea typeface="Proxima Nova"/>
                <a:cs typeface="Proxima Nova"/>
                <a:sym typeface="Proxima Nova"/>
              </a:endParaRPr>
            </a:p>
          </p:txBody>
        </p:sp>
        <p:sp>
          <p:nvSpPr>
            <p:cNvPr id="72" name="Shape 490"/>
            <p:cNvSpPr/>
            <p:nvPr/>
          </p:nvSpPr>
          <p:spPr>
            <a:xfrm>
              <a:off x="908796" y="2751635"/>
              <a:ext cx="1629900" cy="237000"/>
            </a:xfrm>
            <a:prstGeom prst="rect">
              <a:avLst/>
            </a:prstGeom>
            <a:noFill/>
            <a:ln>
              <a:noFill/>
            </a:ln>
          </p:spPr>
          <p:txBody>
            <a:bodyPr wrap="square" lIns="91425" tIns="45700" rIns="91425" bIns="45700" anchor="t" anchorCtr="0">
              <a:noAutofit/>
            </a:bodyPr>
            <a:lstStyle/>
            <a:p>
              <a:pPr>
                <a:buSzPct val="25000"/>
              </a:pPr>
              <a:r>
                <a:rPr lang="en" sz="900" b="1" dirty="0">
                  <a:solidFill>
                    <a:srgbClr val="00253E"/>
                  </a:solidFill>
                  <a:latin typeface="Proxima Nova"/>
                  <a:ea typeface="Proxima Nova"/>
                  <a:cs typeface="Proxima Nova"/>
                  <a:sym typeface="Proxima Nova"/>
                </a:rPr>
                <a:t>Shared Security</a:t>
              </a:r>
            </a:p>
          </p:txBody>
        </p:sp>
        <p:sp>
          <p:nvSpPr>
            <p:cNvPr id="73" name="Shape 491"/>
            <p:cNvSpPr/>
            <p:nvPr/>
          </p:nvSpPr>
          <p:spPr>
            <a:xfrm>
              <a:off x="604825" y="3092812"/>
              <a:ext cx="5268900" cy="330300"/>
            </a:xfrm>
            <a:prstGeom prst="roundRect">
              <a:avLst>
                <a:gd name="adj" fmla="val 13563"/>
              </a:avLst>
            </a:prstGeom>
            <a:solidFill>
              <a:srgbClr val="2E3092">
                <a:alpha val="50770"/>
              </a:srgbClr>
            </a:solidFill>
            <a:ln w="9525" cap="rnd" cmpd="sng">
              <a:solidFill>
                <a:srgbClr val="FFFFFF"/>
              </a:solidFill>
              <a:prstDash val="solid"/>
              <a:round/>
              <a:headEnd type="none" w="med" len="med"/>
              <a:tailEnd type="none" w="med" len="med"/>
            </a:ln>
          </p:spPr>
          <p:txBody>
            <a:bodyPr wrap="square" lIns="91425" tIns="45700" rIns="91425" bIns="45700" anchor="ctr" anchorCtr="0">
              <a:noAutofit/>
            </a:bodyPr>
            <a:lstStyle/>
            <a:p>
              <a:pPr>
                <a:buSzPct val="25000"/>
              </a:pPr>
              <a:endParaRPr sz="900" b="1">
                <a:solidFill>
                  <a:srgbClr val="999999"/>
                </a:solidFill>
                <a:latin typeface="Proxima Nova"/>
                <a:ea typeface="Proxima Nova"/>
                <a:cs typeface="Proxima Nova"/>
                <a:sym typeface="Proxima Nova"/>
              </a:endParaRPr>
            </a:p>
          </p:txBody>
        </p:sp>
        <p:sp>
          <p:nvSpPr>
            <p:cNvPr id="74" name="Shape 492"/>
            <p:cNvSpPr/>
            <p:nvPr/>
          </p:nvSpPr>
          <p:spPr>
            <a:xfrm>
              <a:off x="908796" y="3129889"/>
              <a:ext cx="1629900" cy="237000"/>
            </a:xfrm>
            <a:prstGeom prst="rect">
              <a:avLst/>
            </a:prstGeom>
            <a:noFill/>
            <a:ln>
              <a:noFill/>
            </a:ln>
          </p:spPr>
          <p:txBody>
            <a:bodyPr wrap="square" lIns="91425" tIns="45700" rIns="91425" bIns="45700" anchor="t" anchorCtr="0">
              <a:noAutofit/>
            </a:bodyPr>
            <a:lstStyle/>
            <a:p>
              <a:pPr>
                <a:buSzPct val="25000"/>
              </a:pPr>
              <a:r>
                <a:rPr lang="en" sz="900" b="1">
                  <a:solidFill>
                    <a:srgbClr val="00253E"/>
                  </a:solidFill>
                  <a:latin typeface="Proxima Nova"/>
                  <a:ea typeface="Proxima Nova"/>
                  <a:cs typeface="Proxima Nova"/>
                  <a:sym typeface="Proxima Nova"/>
                </a:rPr>
                <a:t>Shared Networking</a:t>
              </a:r>
            </a:p>
          </p:txBody>
        </p:sp>
        <p:sp>
          <p:nvSpPr>
            <p:cNvPr id="75" name="Shape 493"/>
            <p:cNvSpPr/>
            <p:nvPr/>
          </p:nvSpPr>
          <p:spPr>
            <a:xfrm>
              <a:off x="2551218" y="2374916"/>
              <a:ext cx="3024000" cy="195900"/>
            </a:xfrm>
            <a:prstGeom prst="rect">
              <a:avLst/>
            </a:prstGeom>
            <a:noFill/>
            <a:ln>
              <a:noFill/>
            </a:ln>
          </p:spPr>
          <p:txBody>
            <a:bodyPr wrap="square" lIns="91425" tIns="45700" rIns="91425" bIns="45700" anchor="t" anchorCtr="0">
              <a:noAutofit/>
            </a:bodyPr>
            <a:lstStyle/>
            <a:p>
              <a:pPr>
                <a:buSzPct val="25000"/>
              </a:pPr>
              <a:r>
                <a:rPr lang="zh-CN" altLang="en-US" sz="900" b="1" dirty="0" smtClean="0">
                  <a:solidFill>
                    <a:srgbClr val="434343"/>
                  </a:solidFill>
                  <a:latin typeface="Droid Sans Mono"/>
                  <a:ea typeface="Droid Sans Mono"/>
                  <a:cs typeface="Droid Sans Mono"/>
                  <a:sym typeface="Droid Sans Mono"/>
                </a:rPr>
                <a:t>日志、监控、</a:t>
              </a:r>
              <a:r>
                <a:rPr lang="en" sz="900" b="1" dirty="0" smtClean="0">
                  <a:solidFill>
                    <a:srgbClr val="434343"/>
                  </a:solidFill>
                  <a:latin typeface="Droid Sans Mono"/>
                  <a:ea typeface="Droid Sans Mono"/>
                  <a:cs typeface="Droid Sans Mono"/>
                  <a:sym typeface="Droid Sans Mono"/>
                </a:rPr>
                <a:t> </a:t>
              </a:r>
              <a:r>
                <a:rPr lang="en" sz="900" b="1" dirty="0">
                  <a:solidFill>
                    <a:srgbClr val="434343"/>
                  </a:solidFill>
                  <a:latin typeface="Droid Sans Mono"/>
                  <a:ea typeface="Droid Sans Mono"/>
                  <a:cs typeface="Droid Sans Mono"/>
                  <a:sym typeface="Droid Sans Mono"/>
                </a:rPr>
                <a:t>/ Services Brokers / API Management</a:t>
              </a:r>
            </a:p>
          </p:txBody>
        </p:sp>
        <p:sp>
          <p:nvSpPr>
            <p:cNvPr id="76" name="Shape 494"/>
            <p:cNvSpPr/>
            <p:nvPr/>
          </p:nvSpPr>
          <p:spPr>
            <a:xfrm>
              <a:off x="2551218" y="2754745"/>
              <a:ext cx="3024000" cy="195900"/>
            </a:xfrm>
            <a:prstGeom prst="rect">
              <a:avLst/>
            </a:prstGeom>
            <a:noFill/>
            <a:ln>
              <a:noFill/>
            </a:ln>
          </p:spPr>
          <p:txBody>
            <a:bodyPr wrap="square" lIns="91425" tIns="45700" rIns="91425" bIns="45700" anchor="t" anchorCtr="0">
              <a:noAutofit/>
            </a:bodyPr>
            <a:lstStyle/>
            <a:p>
              <a:pPr>
                <a:buSzPct val="25000"/>
              </a:pPr>
              <a:r>
                <a:rPr lang="en" sz="900" b="1" dirty="0">
                  <a:solidFill>
                    <a:srgbClr val="434343"/>
                  </a:solidFill>
                  <a:latin typeface="Droid Sans Mono"/>
                  <a:ea typeface="Droid Sans Mono"/>
                  <a:cs typeface="Droid Sans Mono"/>
                  <a:sym typeface="Droid Sans Mono"/>
                </a:rPr>
                <a:t>Credhub / UAA / </a:t>
              </a:r>
              <a:r>
                <a:rPr lang="zh-CN" altLang="en-US" sz="900" b="1" dirty="0" smtClean="0">
                  <a:solidFill>
                    <a:srgbClr val="434343"/>
                  </a:solidFill>
                  <a:latin typeface="Droid Sans Mono"/>
                  <a:ea typeface="Droid Sans Mono"/>
                  <a:cs typeface="Droid Sans Mono"/>
                  <a:sym typeface="Droid Sans Mono"/>
                </a:rPr>
                <a:t>单点登录</a:t>
              </a:r>
              <a:endParaRPr lang="en" sz="900" b="1" dirty="0">
                <a:solidFill>
                  <a:srgbClr val="434343"/>
                </a:solidFill>
                <a:latin typeface="Droid Sans Mono"/>
                <a:ea typeface="Droid Sans Mono"/>
                <a:cs typeface="Droid Sans Mono"/>
                <a:sym typeface="Droid Sans Mono"/>
              </a:endParaRPr>
            </a:p>
          </p:txBody>
        </p:sp>
        <p:sp>
          <p:nvSpPr>
            <p:cNvPr id="77" name="Shape 495"/>
            <p:cNvSpPr/>
            <p:nvPr/>
          </p:nvSpPr>
          <p:spPr>
            <a:xfrm>
              <a:off x="2574343" y="3134574"/>
              <a:ext cx="3024000" cy="195900"/>
            </a:xfrm>
            <a:prstGeom prst="rect">
              <a:avLst/>
            </a:prstGeom>
            <a:noFill/>
            <a:ln>
              <a:noFill/>
            </a:ln>
          </p:spPr>
          <p:txBody>
            <a:bodyPr wrap="square" lIns="91425" tIns="45700" rIns="91425" bIns="45700" anchor="t" anchorCtr="0">
              <a:noAutofit/>
            </a:bodyPr>
            <a:lstStyle/>
            <a:p>
              <a:pPr>
                <a:buSzPct val="25000"/>
              </a:pPr>
              <a:r>
                <a:rPr lang="en" sz="900" b="1" dirty="0">
                  <a:solidFill>
                    <a:srgbClr val="434343"/>
                  </a:solidFill>
                  <a:latin typeface="Droid Sans Mono"/>
                  <a:ea typeface="Droid Sans Mono"/>
                  <a:cs typeface="Droid Sans Mono"/>
                  <a:sym typeface="Droid Sans Mono"/>
                </a:rPr>
                <a:t>VMWare NSX</a:t>
              </a:r>
            </a:p>
          </p:txBody>
        </p:sp>
      </p:grpSp>
      <p:sp>
        <p:nvSpPr>
          <p:cNvPr id="78" name="Shape 496"/>
          <p:cNvSpPr/>
          <p:nvPr/>
        </p:nvSpPr>
        <p:spPr>
          <a:xfrm>
            <a:off x="3957906" y="4008501"/>
            <a:ext cx="2657100" cy="195900"/>
          </a:xfrm>
          <a:prstGeom prst="rect">
            <a:avLst/>
          </a:prstGeom>
          <a:noFill/>
          <a:ln>
            <a:noFill/>
          </a:ln>
        </p:spPr>
        <p:txBody>
          <a:bodyPr wrap="square" lIns="91425" tIns="45700" rIns="91425" bIns="45700" anchor="t" anchorCtr="0">
            <a:noAutofit/>
          </a:bodyPr>
          <a:lstStyle/>
          <a:p>
            <a:pPr>
              <a:buSzPct val="25000"/>
            </a:pPr>
            <a:r>
              <a:rPr lang="en" sz="1200" b="1" dirty="0">
                <a:solidFill>
                  <a:srgbClr val="434343"/>
                </a:solidFill>
                <a:latin typeface="Droid Sans Mono"/>
                <a:ea typeface="Droid Sans Mono"/>
                <a:cs typeface="Droid Sans Mono"/>
                <a:sym typeface="Droid Sans Mono"/>
              </a:rPr>
              <a:t>Embedded Operating System</a:t>
            </a:r>
            <a:r>
              <a:rPr lang="en" sz="1100" dirty="0">
                <a:solidFill>
                  <a:srgbClr val="434343"/>
                </a:solidFill>
                <a:latin typeface="Droid Sans Mono"/>
                <a:ea typeface="Droid Sans Mono"/>
                <a:cs typeface="Droid Sans Mono"/>
                <a:sym typeface="Droid Sans Mono"/>
              </a:rPr>
              <a:t> (Windows / Linux)</a:t>
            </a:r>
          </a:p>
        </p:txBody>
      </p:sp>
      <p:sp>
        <p:nvSpPr>
          <p:cNvPr id="79" name="Shape 497"/>
          <p:cNvSpPr/>
          <p:nvPr/>
        </p:nvSpPr>
        <p:spPr>
          <a:xfrm>
            <a:off x="2024022" y="990030"/>
            <a:ext cx="4944900" cy="195900"/>
          </a:xfrm>
          <a:prstGeom prst="rect">
            <a:avLst/>
          </a:prstGeom>
          <a:noFill/>
          <a:ln>
            <a:noFill/>
          </a:ln>
        </p:spPr>
        <p:txBody>
          <a:bodyPr wrap="square" lIns="91425" tIns="45700" rIns="91425" bIns="45700" anchor="t" anchorCtr="0">
            <a:noAutofit/>
          </a:bodyPr>
          <a:lstStyle/>
          <a:p>
            <a:pPr algn="ctr">
              <a:lnSpc>
                <a:spcPct val="115000"/>
              </a:lnSpc>
              <a:buSzPct val="25000"/>
            </a:pPr>
            <a:r>
              <a:rPr lang="en" sz="700" b="1">
                <a:solidFill>
                  <a:srgbClr val="434343"/>
                </a:solidFill>
                <a:latin typeface="Droid Sans Mono"/>
                <a:ea typeface="Droid Sans Mono"/>
                <a:cs typeface="Droid Sans Mono"/>
                <a:sym typeface="Droid Sans Mono"/>
              </a:rPr>
              <a:t>Application Code &amp; Frameworks</a:t>
            </a:r>
            <a:r>
              <a:rPr lang="en" sz="600">
                <a:solidFill>
                  <a:srgbClr val="434343"/>
                </a:solidFill>
                <a:latin typeface="Droid Sans Mono"/>
                <a:ea typeface="Droid Sans Mono"/>
                <a:cs typeface="Droid Sans Mono"/>
                <a:sym typeface="Droid Sans Mono"/>
              </a:rPr>
              <a:t> </a:t>
            </a:r>
          </a:p>
          <a:p>
            <a:pPr algn="ctr">
              <a:lnSpc>
                <a:spcPct val="115000"/>
              </a:lnSpc>
              <a:buSzPct val="25000"/>
            </a:pPr>
            <a:r>
              <a:rPr lang="en" sz="600">
                <a:solidFill>
                  <a:srgbClr val="434343"/>
                </a:solidFill>
                <a:latin typeface="Droid Sans Mono"/>
                <a:ea typeface="Droid Sans Mono"/>
                <a:cs typeface="Droid Sans Mono"/>
                <a:sym typeface="Droid Sans Mono"/>
              </a:rPr>
              <a:t>Buildpacks / Spring Boot / Spring Cloud / Steeltoe</a:t>
            </a:r>
          </a:p>
        </p:txBody>
      </p:sp>
      <p:grpSp>
        <p:nvGrpSpPr>
          <p:cNvPr id="80" name="Shape 498"/>
          <p:cNvGrpSpPr/>
          <p:nvPr/>
        </p:nvGrpSpPr>
        <p:grpSpPr>
          <a:xfrm>
            <a:off x="2481925" y="1527102"/>
            <a:ext cx="330294" cy="330294"/>
            <a:chOff x="1563325" y="2673700"/>
            <a:chExt cx="363000" cy="363000"/>
          </a:xfrm>
        </p:grpSpPr>
        <p:sp>
          <p:nvSpPr>
            <p:cNvPr id="81" name="Shape 499"/>
            <p:cNvSpPr/>
            <p:nvPr/>
          </p:nvSpPr>
          <p:spPr>
            <a:xfrm>
              <a:off x="1701950" y="2815900"/>
              <a:ext cx="86275" cy="74975"/>
            </a:xfrm>
            <a:custGeom>
              <a:avLst/>
              <a:gdLst/>
              <a:ahLst/>
              <a:cxnLst/>
              <a:rect l="0" t="0" r="0" b="0"/>
              <a:pathLst>
                <a:path w="3451" h="2999" extrusionOk="0">
                  <a:moveTo>
                    <a:pt x="1725" y="1"/>
                  </a:moveTo>
                  <a:lnTo>
                    <a:pt x="0" y="2999"/>
                  </a:lnTo>
                  <a:lnTo>
                    <a:pt x="3451" y="2999"/>
                  </a:lnTo>
                  <a:lnTo>
                    <a:pt x="1725" y="1"/>
                  </a:lnTo>
                  <a:close/>
                </a:path>
              </a:pathLst>
            </a:custGeom>
            <a:solidFill>
              <a:srgbClr val="0C2E4E"/>
            </a:solidFill>
            <a:ln>
              <a:noFill/>
            </a:ln>
          </p:spPr>
          <p:txBody>
            <a:bodyPr wrap="square" lIns="91425" tIns="91425" rIns="91425" bIns="91425" anchor="ctr" anchorCtr="0">
              <a:noAutofit/>
            </a:bodyPr>
            <a:lstStyle/>
            <a:p>
              <a:endParaRPr/>
            </a:p>
          </p:txBody>
        </p:sp>
        <p:sp>
          <p:nvSpPr>
            <p:cNvPr id="82" name="Shape 500"/>
            <p:cNvSpPr/>
            <p:nvPr/>
          </p:nvSpPr>
          <p:spPr>
            <a:xfrm>
              <a:off x="1563325" y="2673700"/>
              <a:ext cx="363000" cy="363000"/>
            </a:xfrm>
            <a:custGeom>
              <a:avLst/>
              <a:gdLst/>
              <a:ahLst/>
              <a:cxnLst/>
              <a:rect l="0" t="0" r="0" b="0"/>
              <a:pathLst>
                <a:path w="14520" h="14520" extrusionOk="0">
                  <a:moveTo>
                    <a:pt x="7270" y="2855"/>
                  </a:moveTo>
                  <a:lnTo>
                    <a:pt x="11932" y="10946"/>
                  </a:lnTo>
                  <a:lnTo>
                    <a:pt x="10289" y="10946"/>
                  </a:lnTo>
                  <a:lnTo>
                    <a:pt x="9468" y="9508"/>
                  </a:lnTo>
                  <a:lnTo>
                    <a:pt x="5073" y="9508"/>
                  </a:lnTo>
                  <a:lnTo>
                    <a:pt x="4231" y="10946"/>
                  </a:lnTo>
                  <a:lnTo>
                    <a:pt x="2609" y="10946"/>
                  </a:lnTo>
                  <a:lnTo>
                    <a:pt x="7270" y="2855"/>
                  </a:lnTo>
                  <a:close/>
                  <a:moveTo>
                    <a:pt x="2157" y="0"/>
                  </a:moveTo>
                  <a:cubicBezTo>
                    <a:pt x="966" y="0"/>
                    <a:pt x="1" y="965"/>
                    <a:pt x="1" y="2156"/>
                  </a:cubicBezTo>
                  <a:lnTo>
                    <a:pt x="1" y="12363"/>
                  </a:lnTo>
                  <a:cubicBezTo>
                    <a:pt x="1" y="13554"/>
                    <a:pt x="966" y="14519"/>
                    <a:pt x="2157" y="14519"/>
                  </a:cubicBezTo>
                  <a:lnTo>
                    <a:pt x="12363" y="14519"/>
                  </a:lnTo>
                  <a:cubicBezTo>
                    <a:pt x="13555" y="14519"/>
                    <a:pt x="14520" y="13554"/>
                    <a:pt x="14520" y="12363"/>
                  </a:cubicBezTo>
                  <a:lnTo>
                    <a:pt x="14520" y="2156"/>
                  </a:lnTo>
                  <a:cubicBezTo>
                    <a:pt x="14520" y="965"/>
                    <a:pt x="13555" y="0"/>
                    <a:pt x="12363" y="0"/>
                  </a:cubicBezTo>
                  <a:close/>
                </a:path>
              </a:pathLst>
            </a:custGeom>
            <a:solidFill>
              <a:srgbClr val="0C2E4E"/>
            </a:solidFill>
            <a:ln>
              <a:noFill/>
            </a:ln>
          </p:spPr>
          <p:txBody>
            <a:bodyPr wrap="square" lIns="91425" tIns="91425" rIns="91425" bIns="91425" anchor="ctr" anchorCtr="0">
              <a:noAutofit/>
            </a:bodyPr>
            <a:lstStyle/>
            <a:p>
              <a:endParaRPr/>
            </a:p>
          </p:txBody>
        </p:sp>
      </p:grpSp>
      <p:sp>
        <p:nvSpPr>
          <p:cNvPr id="83" name="Shape 501"/>
          <p:cNvSpPr/>
          <p:nvPr/>
        </p:nvSpPr>
        <p:spPr>
          <a:xfrm>
            <a:off x="2144166" y="1876938"/>
            <a:ext cx="1022700" cy="611400"/>
          </a:xfrm>
          <a:prstGeom prst="rect">
            <a:avLst/>
          </a:prstGeom>
          <a:noFill/>
          <a:ln>
            <a:noFill/>
          </a:ln>
        </p:spPr>
        <p:txBody>
          <a:bodyPr wrap="square" lIns="91425" tIns="45700" rIns="91425" bIns="45700" anchor="t" anchorCtr="0">
            <a:noAutofit/>
          </a:bodyPr>
          <a:lstStyle/>
          <a:p>
            <a:pPr algn="ctr">
              <a:buSzPct val="25000"/>
            </a:pPr>
            <a:r>
              <a:rPr lang="en" sz="2000" b="1" dirty="0">
                <a:solidFill>
                  <a:srgbClr val="00253E"/>
                </a:solidFill>
                <a:latin typeface="Proxima Nova"/>
                <a:ea typeface="Proxima Nova"/>
                <a:cs typeface="Proxima Nova"/>
                <a:sym typeface="Proxima Nova"/>
              </a:rPr>
              <a:t>PAS</a:t>
            </a:r>
          </a:p>
          <a:p>
            <a:pPr algn="ctr">
              <a:buSzPct val="25000"/>
            </a:pPr>
            <a:r>
              <a:rPr lang="en" sz="600" dirty="0">
                <a:solidFill>
                  <a:srgbClr val="434343"/>
                </a:solidFill>
                <a:latin typeface="Droid Sans Mono"/>
                <a:ea typeface="Droid Sans Mono"/>
                <a:cs typeface="Droid Sans Mono"/>
                <a:sym typeface="Droid Sans Mono"/>
              </a:rPr>
              <a:t/>
            </a:r>
            <a:br>
              <a:rPr lang="en" sz="600" dirty="0">
                <a:solidFill>
                  <a:srgbClr val="434343"/>
                </a:solidFill>
                <a:latin typeface="Droid Sans Mono"/>
                <a:ea typeface="Droid Sans Mono"/>
                <a:cs typeface="Droid Sans Mono"/>
                <a:sym typeface="Droid Sans Mono"/>
              </a:rPr>
            </a:br>
            <a:r>
              <a:rPr lang="en" sz="600" dirty="0">
                <a:solidFill>
                  <a:srgbClr val="434343"/>
                </a:solidFill>
                <a:latin typeface="Droid Sans Mono"/>
                <a:ea typeface="Droid Sans Mono"/>
                <a:cs typeface="Droid Sans Mono"/>
                <a:sym typeface="Droid Sans Mono"/>
              </a:rPr>
              <a:t>Applications</a:t>
            </a:r>
          </a:p>
        </p:txBody>
      </p:sp>
      <p:sp>
        <p:nvSpPr>
          <p:cNvPr id="84" name="Shape 502"/>
          <p:cNvSpPr/>
          <p:nvPr/>
        </p:nvSpPr>
        <p:spPr>
          <a:xfrm>
            <a:off x="3382028" y="1876938"/>
            <a:ext cx="1022700" cy="611400"/>
          </a:xfrm>
          <a:prstGeom prst="rect">
            <a:avLst/>
          </a:prstGeom>
          <a:noFill/>
          <a:ln>
            <a:noFill/>
          </a:ln>
        </p:spPr>
        <p:txBody>
          <a:bodyPr wrap="square" lIns="91425" tIns="45700" rIns="91425" bIns="45700" anchor="t" anchorCtr="0">
            <a:noAutofit/>
          </a:bodyPr>
          <a:lstStyle/>
          <a:p>
            <a:pPr algn="ctr">
              <a:buSzPct val="25000"/>
            </a:pPr>
            <a:r>
              <a:rPr lang="en" sz="2000" b="1">
                <a:solidFill>
                  <a:srgbClr val="00253E"/>
                </a:solidFill>
                <a:latin typeface="Proxima Nova"/>
                <a:ea typeface="Proxima Nova"/>
                <a:cs typeface="Proxima Nova"/>
                <a:sym typeface="Proxima Nova"/>
              </a:rPr>
              <a:t>PKS</a:t>
            </a:r>
          </a:p>
          <a:p>
            <a:pPr algn="ctr">
              <a:buSzPct val="25000"/>
            </a:pPr>
            <a:r>
              <a:rPr lang="en" sz="600">
                <a:solidFill>
                  <a:srgbClr val="434343"/>
                </a:solidFill>
                <a:latin typeface="Droid Sans Mono"/>
                <a:ea typeface="Droid Sans Mono"/>
                <a:cs typeface="Droid Sans Mono"/>
                <a:sym typeface="Droid Sans Mono"/>
              </a:rPr>
              <a:t/>
            </a:r>
            <a:br>
              <a:rPr lang="en" sz="600">
                <a:solidFill>
                  <a:srgbClr val="434343"/>
                </a:solidFill>
                <a:latin typeface="Droid Sans Mono"/>
                <a:ea typeface="Droid Sans Mono"/>
                <a:cs typeface="Droid Sans Mono"/>
                <a:sym typeface="Droid Sans Mono"/>
              </a:rPr>
            </a:br>
            <a:r>
              <a:rPr lang="en" sz="600">
                <a:solidFill>
                  <a:srgbClr val="434343"/>
                </a:solidFill>
                <a:latin typeface="Droid Sans Mono"/>
                <a:ea typeface="Droid Sans Mono"/>
                <a:cs typeface="Droid Sans Mono"/>
                <a:sym typeface="Droid Sans Mono"/>
              </a:rPr>
              <a:t>Containers</a:t>
            </a:r>
          </a:p>
        </p:txBody>
      </p:sp>
      <p:sp>
        <p:nvSpPr>
          <p:cNvPr id="85" name="Shape 503"/>
          <p:cNvSpPr/>
          <p:nvPr/>
        </p:nvSpPr>
        <p:spPr>
          <a:xfrm>
            <a:off x="4517047" y="1876935"/>
            <a:ext cx="1259100" cy="823500"/>
          </a:xfrm>
          <a:prstGeom prst="rect">
            <a:avLst/>
          </a:prstGeom>
          <a:noFill/>
          <a:ln>
            <a:noFill/>
          </a:ln>
        </p:spPr>
        <p:txBody>
          <a:bodyPr wrap="square" lIns="91425" tIns="45700" rIns="91425" bIns="45700" anchor="t" anchorCtr="0">
            <a:noAutofit/>
          </a:bodyPr>
          <a:lstStyle/>
          <a:p>
            <a:pPr algn="ctr">
              <a:buSzPct val="25000"/>
            </a:pPr>
            <a:r>
              <a:rPr lang="en" sz="2000" b="1">
                <a:solidFill>
                  <a:srgbClr val="00253E"/>
                </a:solidFill>
                <a:latin typeface="Proxima Nova"/>
                <a:ea typeface="Proxima Nova"/>
                <a:cs typeface="Proxima Nova"/>
                <a:sym typeface="Proxima Nova"/>
              </a:rPr>
              <a:t>PFS</a:t>
            </a:r>
            <a:r>
              <a:rPr lang="en" sz="600">
                <a:solidFill>
                  <a:srgbClr val="434343"/>
                </a:solidFill>
                <a:latin typeface="Droid Sans Mono"/>
                <a:ea typeface="Droid Sans Mono"/>
                <a:cs typeface="Droid Sans Mono"/>
                <a:sym typeface="Droid Sans Mono"/>
              </a:rPr>
              <a:t/>
            </a:r>
            <a:br>
              <a:rPr lang="en" sz="600">
                <a:solidFill>
                  <a:srgbClr val="434343"/>
                </a:solidFill>
                <a:latin typeface="Droid Sans Mono"/>
                <a:ea typeface="Droid Sans Mono"/>
                <a:cs typeface="Droid Sans Mono"/>
                <a:sym typeface="Droid Sans Mono"/>
              </a:rPr>
            </a:br>
            <a:endParaRPr lang="en" sz="600">
              <a:solidFill>
                <a:srgbClr val="434343"/>
              </a:solidFill>
              <a:latin typeface="Droid Sans Mono"/>
              <a:ea typeface="Droid Sans Mono"/>
              <a:cs typeface="Droid Sans Mono"/>
              <a:sym typeface="Droid Sans Mono"/>
            </a:endParaRPr>
          </a:p>
          <a:p>
            <a:pPr algn="ctr">
              <a:buSzPct val="25000"/>
            </a:pPr>
            <a:r>
              <a:rPr lang="en" sz="600">
                <a:solidFill>
                  <a:srgbClr val="434343"/>
                </a:solidFill>
                <a:latin typeface="Droid Sans Mono"/>
                <a:ea typeface="Droid Sans Mono"/>
                <a:cs typeface="Droid Sans Mono"/>
                <a:sym typeface="Droid Sans Mono"/>
              </a:rPr>
              <a:t>Functions</a:t>
            </a:r>
          </a:p>
          <a:p>
            <a:pPr algn="ctr">
              <a:buSzPct val="25000"/>
            </a:pPr>
            <a:endParaRPr sz="600">
              <a:solidFill>
                <a:srgbClr val="434343"/>
              </a:solidFill>
              <a:latin typeface="Droid Sans Mono"/>
              <a:ea typeface="Droid Sans Mono"/>
              <a:cs typeface="Droid Sans Mono"/>
              <a:sym typeface="Droid Sans Mono"/>
            </a:endParaRPr>
          </a:p>
        </p:txBody>
      </p:sp>
      <p:sp>
        <p:nvSpPr>
          <p:cNvPr id="86" name="Shape 504"/>
          <p:cNvSpPr/>
          <p:nvPr/>
        </p:nvSpPr>
        <p:spPr>
          <a:xfrm>
            <a:off x="5888478" y="1876936"/>
            <a:ext cx="1022700" cy="646500"/>
          </a:xfrm>
          <a:prstGeom prst="rect">
            <a:avLst/>
          </a:prstGeom>
          <a:noFill/>
          <a:ln>
            <a:noFill/>
          </a:ln>
        </p:spPr>
        <p:txBody>
          <a:bodyPr wrap="square" lIns="91425" tIns="45700" rIns="91425" bIns="45700" anchor="t" anchorCtr="0">
            <a:noAutofit/>
          </a:bodyPr>
          <a:lstStyle/>
          <a:p>
            <a:pPr algn="ctr">
              <a:buSzPct val="25000"/>
            </a:pPr>
            <a:r>
              <a:rPr lang="en" sz="2000" b="1">
                <a:solidFill>
                  <a:srgbClr val="00253E"/>
                </a:solidFill>
                <a:latin typeface="Proxima Nova"/>
                <a:ea typeface="Proxima Nova"/>
                <a:cs typeface="Proxima Nova"/>
                <a:sym typeface="Proxima Nova"/>
              </a:rPr>
              <a:t>Data</a:t>
            </a:r>
          </a:p>
          <a:p>
            <a:pPr indent="-69850" algn="ctr">
              <a:buClr>
                <a:srgbClr val="000000"/>
              </a:buClr>
              <a:buSzPct val="183333"/>
              <a:buFont typeface="Arial"/>
              <a:buNone/>
            </a:pPr>
            <a:r>
              <a:rPr lang="en" sz="600">
                <a:solidFill>
                  <a:srgbClr val="434343"/>
                </a:solidFill>
                <a:latin typeface="Droid Sans Mono"/>
                <a:ea typeface="Droid Sans Mono"/>
                <a:cs typeface="Droid Sans Mono"/>
                <a:sym typeface="Droid Sans Mono"/>
              </a:rPr>
              <a:t/>
            </a:r>
            <a:br>
              <a:rPr lang="en" sz="600">
                <a:solidFill>
                  <a:srgbClr val="434343"/>
                </a:solidFill>
                <a:latin typeface="Droid Sans Mono"/>
                <a:ea typeface="Droid Sans Mono"/>
                <a:cs typeface="Droid Sans Mono"/>
                <a:sym typeface="Droid Sans Mono"/>
              </a:rPr>
            </a:br>
            <a:r>
              <a:rPr lang="en" sz="600">
                <a:solidFill>
                  <a:srgbClr val="434343"/>
                </a:solidFill>
                <a:latin typeface="Droid Sans Mono"/>
                <a:ea typeface="Droid Sans Mono"/>
                <a:cs typeface="Droid Sans Mono"/>
                <a:sym typeface="Droid Sans Mono"/>
              </a:rPr>
              <a:t>MySQL / RabbitMQ</a:t>
            </a:r>
          </a:p>
          <a:p>
            <a:pPr algn="ctr">
              <a:buClr>
                <a:srgbClr val="000000"/>
              </a:buClr>
              <a:buSzPct val="25000"/>
              <a:buFont typeface="Arial"/>
              <a:buNone/>
            </a:pPr>
            <a:r>
              <a:rPr lang="en" sz="600">
                <a:solidFill>
                  <a:srgbClr val="434343"/>
                </a:solidFill>
                <a:latin typeface="Droid Sans Mono"/>
                <a:ea typeface="Droid Sans Mono"/>
                <a:cs typeface="Droid Sans Mono"/>
                <a:sym typeface="Droid Sans Mono"/>
              </a:rPr>
              <a:t>Redis / Greenplum</a:t>
            </a:r>
          </a:p>
          <a:p>
            <a:pPr algn="ctr">
              <a:buClr>
                <a:srgbClr val="000000"/>
              </a:buClr>
              <a:buSzPct val="25000"/>
              <a:buFont typeface="Arial"/>
              <a:buNone/>
            </a:pPr>
            <a:r>
              <a:rPr lang="en" sz="600">
                <a:solidFill>
                  <a:srgbClr val="434343"/>
                </a:solidFill>
                <a:latin typeface="Droid Sans Mono"/>
                <a:ea typeface="Droid Sans Mono"/>
                <a:cs typeface="Droid Sans Mono"/>
                <a:sym typeface="Droid Sans Mono"/>
              </a:rPr>
              <a:t>Cloud Cache</a:t>
            </a:r>
          </a:p>
          <a:p>
            <a:pPr indent="-69850" algn="ctr">
              <a:buClr>
                <a:srgbClr val="000000"/>
              </a:buClr>
              <a:buSzPct val="183333"/>
              <a:buFont typeface="Arial"/>
              <a:buNone/>
            </a:pPr>
            <a:endParaRPr sz="600">
              <a:solidFill>
                <a:srgbClr val="434343"/>
              </a:solidFill>
              <a:latin typeface="Droid Sans Mono"/>
              <a:ea typeface="Droid Sans Mono"/>
              <a:cs typeface="Droid Sans Mono"/>
              <a:sym typeface="Droid Sans Mono"/>
            </a:endParaRPr>
          </a:p>
          <a:p>
            <a:pPr algn="ctr">
              <a:buSzPct val="25000"/>
            </a:pPr>
            <a:endParaRPr sz="600">
              <a:solidFill>
                <a:srgbClr val="434343"/>
              </a:solidFill>
              <a:latin typeface="Droid Sans Mono"/>
              <a:ea typeface="Droid Sans Mono"/>
              <a:cs typeface="Droid Sans Mono"/>
              <a:sym typeface="Droid Sans Mono"/>
            </a:endParaRPr>
          </a:p>
        </p:txBody>
      </p:sp>
      <p:sp>
        <p:nvSpPr>
          <p:cNvPr id="87" name="Shape 505"/>
          <p:cNvSpPr/>
          <p:nvPr/>
        </p:nvSpPr>
        <p:spPr>
          <a:xfrm>
            <a:off x="6250980" y="1538972"/>
            <a:ext cx="284333" cy="294329"/>
          </a:xfrm>
          <a:custGeom>
            <a:avLst/>
            <a:gdLst/>
            <a:ahLst/>
            <a:cxnLst/>
            <a:rect l="0" t="0" r="0" b="0"/>
            <a:pathLst>
              <a:path w="12857" h="13309" extrusionOk="0">
                <a:moveTo>
                  <a:pt x="6429" y="1"/>
                </a:moveTo>
                <a:cubicBezTo>
                  <a:pt x="2876" y="1"/>
                  <a:pt x="1" y="822"/>
                  <a:pt x="1" y="1849"/>
                </a:cubicBezTo>
                <a:cubicBezTo>
                  <a:pt x="1" y="2855"/>
                  <a:pt x="2876" y="3677"/>
                  <a:pt x="6429" y="3677"/>
                </a:cubicBezTo>
                <a:cubicBezTo>
                  <a:pt x="9981" y="3677"/>
                  <a:pt x="12856" y="2855"/>
                  <a:pt x="12856" y="1849"/>
                </a:cubicBezTo>
                <a:cubicBezTo>
                  <a:pt x="12856" y="822"/>
                  <a:pt x="9981" y="1"/>
                  <a:pt x="6429" y="1"/>
                </a:cubicBezTo>
                <a:close/>
                <a:moveTo>
                  <a:pt x="1" y="3122"/>
                </a:moveTo>
                <a:lnTo>
                  <a:pt x="1" y="5094"/>
                </a:lnTo>
                <a:cubicBezTo>
                  <a:pt x="1" y="6100"/>
                  <a:pt x="2876" y="6921"/>
                  <a:pt x="6429" y="6921"/>
                </a:cubicBezTo>
                <a:cubicBezTo>
                  <a:pt x="9981" y="6921"/>
                  <a:pt x="12856" y="6100"/>
                  <a:pt x="12856" y="5094"/>
                </a:cubicBezTo>
                <a:lnTo>
                  <a:pt x="12856" y="3122"/>
                </a:lnTo>
                <a:cubicBezTo>
                  <a:pt x="11727" y="4046"/>
                  <a:pt x="8996" y="4498"/>
                  <a:pt x="6429" y="4498"/>
                </a:cubicBezTo>
                <a:cubicBezTo>
                  <a:pt x="3862" y="4498"/>
                  <a:pt x="1151" y="4046"/>
                  <a:pt x="1" y="3122"/>
                </a:cubicBezTo>
                <a:close/>
                <a:moveTo>
                  <a:pt x="1" y="6305"/>
                </a:moveTo>
                <a:lnTo>
                  <a:pt x="1" y="8277"/>
                </a:lnTo>
                <a:cubicBezTo>
                  <a:pt x="1" y="9283"/>
                  <a:pt x="2876" y="10125"/>
                  <a:pt x="6429" y="10125"/>
                </a:cubicBezTo>
                <a:cubicBezTo>
                  <a:pt x="9981" y="10125"/>
                  <a:pt x="12856" y="9283"/>
                  <a:pt x="12856" y="8277"/>
                </a:cubicBezTo>
                <a:lnTo>
                  <a:pt x="12856" y="6305"/>
                </a:lnTo>
                <a:cubicBezTo>
                  <a:pt x="11727" y="7250"/>
                  <a:pt x="8996" y="7681"/>
                  <a:pt x="6429" y="7681"/>
                </a:cubicBezTo>
                <a:cubicBezTo>
                  <a:pt x="3862" y="7681"/>
                  <a:pt x="1151" y="7250"/>
                  <a:pt x="1" y="6305"/>
                </a:cubicBezTo>
                <a:close/>
                <a:moveTo>
                  <a:pt x="1" y="9509"/>
                </a:moveTo>
                <a:lnTo>
                  <a:pt x="1" y="11480"/>
                </a:lnTo>
                <a:cubicBezTo>
                  <a:pt x="1" y="12487"/>
                  <a:pt x="2876" y="13308"/>
                  <a:pt x="6429" y="13308"/>
                </a:cubicBezTo>
                <a:cubicBezTo>
                  <a:pt x="9981" y="13308"/>
                  <a:pt x="12856" y="12487"/>
                  <a:pt x="12856" y="11480"/>
                </a:cubicBezTo>
                <a:lnTo>
                  <a:pt x="12856" y="9509"/>
                </a:lnTo>
                <a:cubicBezTo>
                  <a:pt x="11727" y="10433"/>
                  <a:pt x="8996" y="10885"/>
                  <a:pt x="6429" y="10885"/>
                </a:cubicBezTo>
                <a:cubicBezTo>
                  <a:pt x="3862" y="10885"/>
                  <a:pt x="1151" y="10433"/>
                  <a:pt x="1" y="9509"/>
                </a:cubicBezTo>
                <a:close/>
              </a:path>
            </a:pathLst>
          </a:custGeom>
          <a:solidFill>
            <a:srgbClr val="0C2E4E"/>
          </a:solidFill>
          <a:ln>
            <a:noFill/>
          </a:ln>
        </p:spPr>
        <p:txBody>
          <a:bodyPr wrap="square" lIns="91425" tIns="91425" rIns="91425" bIns="91425" anchor="ctr" anchorCtr="0">
            <a:noAutofit/>
          </a:bodyPr>
          <a:lstStyle/>
          <a:p>
            <a:endParaRPr/>
          </a:p>
        </p:txBody>
      </p:sp>
      <p:grpSp>
        <p:nvGrpSpPr>
          <p:cNvPr id="88" name="Shape 506"/>
          <p:cNvGrpSpPr/>
          <p:nvPr/>
        </p:nvGrpSpPr>
        <p:grpSpPr>
          <a:xfrm>
            <a:off x="3682948" y="1483810"/>
            <a:ext cx="394464" cy="404673"/>
            <a:chOff x="6252799" y="425855"/>
            <a:chExt cx="776351" cy="796444"/>
          </a:xfrm>
        </p:grpSpPr>
        <p:sp>
          <p:nvSpPr>
            <p:cNvPr id="89" name="Shape 507"/>
            <p:cNvSpPr/>
            <p:nvPr/>
          </p:nvSpPr>
          <p:spPr>
            <a:xfrm>
              <a:off x="6652880" y="427041"/>
              <a:ext cx="372456" cy="540962"/>
            </a:xfrm>
            <a:custGeom>
              <a:avLst/>
              <a:gdLst/>
              <a:ahLst/>
              <a:cxnLst/>
              <a:rect l="0" t="0" r="0" b="0"/>
              <a:pathLst>
                <a:path w="11622" h="16880" extrusionOk="0">
                  <a:moveTo>
                    <a:pt x="2589" y="1"/>
                  </a:moveTo>
                  <a:cubicBezTo>
                    <a:pt x="2551" y="1"/>
                    <a:pt x="2510" y="13"/>
                    <a:pt x="2467" y="39"/>
                  </a:cubicBezTo>
                  <a:lnTo>
                    <a:pt x="268" y="1435"/>
                  </a:lnTo>
                  <a:cubicBezTo>
                    <a:pt x="119" y="1540"/>
                    <a:pt x="0" y="1762"/>
                    <a:pt x="0" y="1941"/>
                  </a:cubicBezTo>
                  <a:lnTo>
                    <a:pt x="0" y="11987"/>
                  </a:lnTo>
                  <a:cubicBezTo>
                    <a:pt x="0" y="12165"/>
                    <a:pt x="134" y="12388"/>
                    <a:pt x="282" y="12462"/>
                  </a:cubicBezTo>
                  <a:lnTo>
                    <a:pt x="8709" y="16832"/>
                  </a:lnTo>
                  <a:cubicBezTo>
                    <a:pt x="8773" y="16864"/>
                    <a:pt x="8857" y="16879"/>
                    <a:pt x="8944" y="16879"/>
                  </a:cubicBezTo>
                  <a:cubicBezTo>
                    <a:pt x="9059" y="16879"/>
                    <a:pt x="9181" y="16852"/>
                    <a:pt x="9273" y="16802"/>
                  </a:cubicBezTo>
                  <a:lnTo>
                    <a:pt x="11473" y="15405"/>
                  </a:lnTo>
                  <a:cubicBezTo>
                    <a:pt x="11622" y="15301"/>
                    <a:pt x="11607" y="15167"/>
                    <a:pt x="11458" y="15078"/>
                  </a:cubicBezTo>
                  <a:lnTo>
                    <a:pt x="3032" y="10709"/>
                  </a:lnTo>
                  <a:cubicBezTo>
                    <a:pt x="2883" y="10634"/>
                    <a:pt x="2749" y="10412"/>
                    <a:pt x="2749" y="10233"/>
                  </a:cubicBezTo>
                  <a:lnTo>
                    <a:pt x="2749" y="202"/>
                  </a:lnTo>
                  <a:cubicBezTo>
                    <a:pt x="2749" y="75"/>
                    <a:pt x="2682" y="1"/>
                    <a:pt x="2589" y="1"/>
                  </a:cubicBezTo>
                  <a:close/>
                </a:path>
              </a:pathLst>
            </a:custGeom>
            <a:solidFill>
              <a:srgbClr val="008774"/>
            </a:solidFill>
            <a:ln>
              <a:noFill/>
            </a:ln>
          </p:spPr>
          <p:txBody>
            <a:bodyPr wrap="square" lIns="91425" tIns="91425" rIns="91425" bIns="91425" anchor="ctr" anchorCtr="0">
              <a:noAutofit/>
            </a:bodyPr>
            <a:lstStyle/>
            <a:p>
              <a:endParaRPr/>
            </a:p>
          </p:txBody>
        </p:sp>
        <p:sp>
          <p:nvSpPr>
            <p:cNvPr id="90" name="Shape 508"/>
            <p:cNvSpPr/>
            <p:nvPr/>
          </p:nvSpPr>
          <p:spPr>
            <a:xfrm>
              <a:off x="6652880" y="425855"/>
              <a:ext cx="376270" cy="542148"/>
            </a:xfrm>
            <a:custGeom>
              <a:avLst/>
              <a:gdLst/>
              <a:ahLst/>
              <a:cxnLst/>
              <a:rect l="0" t="0" r="0" b="0"/>
              <a:pathLst>
                <a:path w="11741" h="16917" extrusionOk="0">
                  <a:moveTo>
                    <a:pt x="2775" y="1"/>
                  </a:moveTo>
                  <a:cubicBezTo>
                    <a:pt x="2663" y="1"/>
                    <a:pt x="2548" y="27"/>
                    <a:pt x="2467" y="76"/>
                  </a:cubicBezTo>
                  <a:lnTo>
                    <a:pt x="268" y="1472"/>
                  </a:lnTo>
                  <a:cubicBezTo>
                    <a:pt x="119" y="1577"/>
                    <a:pt x="0" y="1799"/>
                    <a:pt x="0" y="1978"/>
                  </a:cubicBezTo>
                  <a:lnTo>
                    <a:pt x="0" y="2097"/>
                  </a:lnTo>
                  <a:cubicBezTo>
                    <a:pt x="0" y="1948"/>
                    <a:pt x="119" y="1829"/>
                    <a:pt x="268" y="1829"/>
                  </a:cubicBezTo>
                  <a:cubicBezTo>
                    <a:pt x="327" y="1829"/>
                    <a:pt x="401" y="1859"/>
                    <a:pt x="401" y="1859"/>
                  </a:cubicBezTo>
                  <a:lnTo>
                    <a:pt x="8709" y="6169"/>
                  </a:lnTo>
                  <a:cubicBezTo>
                    <a:pt x="8857" y="6243"/>
                    <a:pt x="8991" y="6466"/>
                    <a:pt x="8991" y="6644"/>
                  </a:cubicBezTo>
                  <a:lnTo>
                    <a:pt x="8991" y="16571"/>
                  </a:lnTo>
                  <a:cubicBezTo>
                    <a:pt x="8991" y="16720"/>
                    <a:pt x="8872" y="16839"/>
                    <a:pt x="8724" y="16839"/>
                  </a:cubicBezTo>
                  <a:cubicBezTo>
                    <a:pt x="8679" y="16839"/>
                    <a:pt x="8634" y="16824"/>
                    <a:pt x="8605" y="16809"/>
                  </a:cubicBezTo>
                  <a:lnTo>
                    <a:pt x="8605" y="16809"/>
                  </a:lnTo>
                  <a:lnTo>
                    <a:pt x="8709" y="16869"/>
                  </a:lnTo>
                  <a:cubicBezTo>
                    <a:pt x="8773" y="16901"/>
                    <a:pt x="8857" y="16916"/>
                    <a:pt x="8944" y="16916"/>
                  </a:cubicBezTo>
                  <a:cubicBezTo>
                    <a:pt x="9059" y="16916"/>
                    <a:pt x="9181" y="16889"/>
                    <a:pt x="9273" y="16839"/>
                  </a:cubicBezTo>
                  <a:lnTo>
                    <a:pt x="11473" y="15442"/>
                  </a:lnTo>
                  <a:cubicBezTo>
                    <a:pt x="11622" y="15338"/>
                    <a:pt x="11740" y="15115"/>
                    <a:pt x="11740" y="14937"/>
                  </a:cubicBezTo>
                  <a:lnTo>
                    <a:pt x="11740" y="4891"/>
                  </a:lnTo>
                  <a:cubicBezTo>
                    <a:pt x="11740" y="4712"/>
                    <a:pt x="11607" y="4504"/>
                    <a:pt x="11458" y="4415"/>
                  </a:cubicBezTo>
                  <a:lnTo>
                    <a:pt x="3032" y="61"/>
                  </a:lnTo>
                  <a:cubicBezTo>
                    <a:pt x="2964" y="20"/>
                    <a:pt x="2870" y="1"/>
                    <a:pt x="2775" y="1"/>
                  </a:cubicBezTo>
                  <a:close/>
                </a:path>
              </a:pathLst>
            </a:custGeom>
            <a:solidFill>
              <a:srgbClr val="008774"/>
            </a:solidFill>
            <a:ln>
              <a:noFill/>
            </a:ln>
          </p:spPr>
          <p:txBody>
            <a:bodyPr wrap="square" lIns="91425" tIns="91425" rIns="91425" bIns="91425" anchor="ctr" anchorCtr="0">
              <a:noAutofit/>
            </a:bodyPr>
            <a:lstStyle/>
            <a:p>
              <a:endParaRPr/>
            </a:p>
          </p:txBody>
        </p:sp>
        <p:sp>
          <p:nvSpPr>
            <p:cNvPr id="91" name="Shape 509"/>
            <p:cNvSpPr/>
            <p:nvPr/>
          </p:nvSpPr>
          <p:spPr>
            <a:xfrm>
              <a:off x="6452839" y="554109"/>
              <a:ext cx="372456" cy="540962"/>
            </a:xfrm>
            <a:custGeom>
              <a:avLst/>
              <a:gdLst/>
              <a:ahLst/>
              <a:cxnLst/>
              <a:rect l="0" t="0" r="0" b="0"/>
              <a:pathLst>
                <a:path w="11622" h="16880" extrusionOk="0">
                  <a:moveTo>
                    <a:pt x="2604" y="0"/>
                  </a:moveTo>
                  <a:cubicBezTo>
                    <a:pt x="2564" y="0"/>
                    <a:pt x="2518" y="14"/>
                    <a:pt x="2467" y="41"/>
                  </a:cubicBezTo>
                  <a:lnTo>
                    <a:pt x="283" y="1438"/>
                  </a:lnTo>
                  <a:cubicBezTo>
                    <a:pt x="119" y="1542"/>
                    <a:pt x="0" y="1765"/>
                    <a:pt x="0" y="1944"/>
                  </a:cubicBezTo>
                  <a:lnTo>
                    <a:pt x="0" y="11990"/>
                  </a:lnTo>
                  <a:cubicBezTo>
                    <a:pt x="0" y="12168"/>
                    <a:pt x="134" y="12376"/>
                    <a:pt x="283" y="12465"/>
                  </a:cubicBezTo>
                  <a:lnTo>
                    <a:pt x="8709" y="16820"/>
                  </a:lnTo>
                  <a:cubicBezTo>
                    <a:pt x="8777" y="16860"/>
                    <a:pt x="8870" y="16879"/>
                    <a:pt x="8966" y="16879"/>
                  </a:cubicBezTo>
                  <a:cubicBezTo>
                    <a:pt x="9078" y="16879"/>
                    <a:pt x="9193" y="16853"/>
                    <a:pt x="9274" y="16805"/>
                  </a:cubicBezTo>
                  <a:lnTo>
                    <a:pt x="11473" y="15408"/>
                  </a:lnTo>
                  <a:cubicBezTo>
                    <a:pt x="11622" y="15304"/>
                    <a:pt x="11607" y="15155"/>
                    <a:pt x="11458" y="15081"/>
                  </a:cubicBezTo>
                  <a:lnTo>
                    <a:pt x="3047" y="10712"/>
                  </a:lnTo>
                  <a:cubicBezTo>
                    <a:pt x="2884" y="10637"/>
                    <a:pt x="2750" y="10414"/>
                    <a:pt x="2750" y="10236"/>
                  </a:cubicBezTo>
                  <a:lnTo>
                    <a:pt x="2750" y="190"/>
                  </a:lnTo>
                  <a:cubicBezTo>
                    <a:pt x="2750" y="67"/>
                    <a:pt x="2693" y="0"/>
                    <a:pt x="2604" y="0"/>
                  </a:cubicBezTo>
                  <a:close/>
                </a:path>
              </a:pathLst>
            </a:custGeom>
            <a:solidFill>
              <a:srgbClr val="008774"/>
            </a:solidFill>
            <a:ln>
              <a:noFill/>
            </a:ln>
          </p:spPr>
          <p:txBody>
            <a:bodyPr wrap="square" lIns="91425" tIns="91425" rIns="91425" bIns="91425" anchor="ctr" anchorCtr="0">
              <a:noAutofit/>
            </a:bodyPr>
            <a:lstStyle/>
            <a:p>
              <a:endParaRPr/>
            </a:p>
          </p:txBody>
        </p:sp>
        <p:sp>
          <p:nvSpPr>
            <p:cNvPr id="92" name="Shape 510"/>
            <p:cNvSpPr/>
            <p:nvPr/>
          </p:nvSpPr>
          <p:spPr>
            <a:xfrm>
              <a:off x="6452839" y="553019"/>
              <a:ext cx="376270" cy="542051"/>
            </a:xfrm>
            <a:custGeom>
              <a:avLst/>
              <a:gdLst/>
              <a:ahLst/>
              <a:cxnLst/>
              <a:rect l="0" t="0" r="0" b="0"/>
              <a:pathLst>
                <a:path w="11741" h="16914" extrusionOk="0">
                  <a:moveTo>
                    <a:pt x="8605" y="16809"/>
                  </a:moveTo>
                  <a:cubicBezTo>
                    <a:pt x="8614" y="16813"/>
                    <a:pt x="8624" y="16818"/>
                    <a:pt x="8635" y="16822"/>
                  </a:cubicBezTo>
                  <a:lnTo>
                    <a:pt x="8635" y="16822"/>
                  </a:lnTo>
                  <a:lnTo>
                    <a:pt x="8605" y="16809"/>
                  </a:lnTo>
                  <a:close/>
                  <a:moveTo>
                    <a:pt x="2783" y="1"/>
                  </a:moveTo>
                  <a:cubicBezTo>
                    <a:pt x="2671" y="1"/>
                    <a:pt x="2556" y="27"/>
                    <a:pt x="2467" y="75"/>
                  </a:cubicBezTo>
                  <a:lnTo>
                    <a:pt x="283" y="1472"/>
                  </a:lnTo>
                  <a:cubicBezTo>
                    <a:pt x="119" y="1576"/>
                    <a:pt x="0" y="1799"/>
                    <a:pt x="0" y="1978"/>
                  </a:cubicBezTo>
                  <a:lnTo>
                    <a:pt x="0" y="2097"/>
                  </a:lnTo>
                  <a:cubicBezTo>
                    <a:pt x="0" y="1948"/>
                    <a:pt x="119" y="1829"/>
                    <a:pt x="268" y="1829"/>
                  </a:cubicBezTo>
                  <a:cubicBezTo>
                    <a:pt x="327" y="1829"/>
                    <a:pt x="402" y="1859"/>
                    <a:pt x="402" y="1859"/>
                  </a:cubicBezTo>
                  <a:lnTo>
                    <a:pt x="8709" y="6168"/>
                  </a:lnTo>
                  <a:cubicBezTo>
                    <a:pt x="8858" y="6243"/>
                    <a:pt x="8991" y="6466"/>
                    <a:pt x="8991" y="6644"/>
                  </a:cubicBezTo>
                  <a:lnTo>
                    <a:pt x="8991" y="16571"/>
                  </a:lnTo>
                  <a:cubicBezTo>
                    <a:pt x="8991" y="16720"/>
                    <a:pt x="8873" y="16839"/>
                    <a:pt x="8724" y="16839"/>
                  </a:cubicBezTo>
                  <a:cubicBezTo>
                    <a:pt x="8693" y="16839"/>
                    <a:pt x="8661" y="16831"/>
                    <a:pt x="8635" y="16822"/>
                  </a:cubicBezTo>
                  <a:lnTo>
                    <a:pt x="8635" y="16822"/>
                  </a:lnTo>
                  <a:lnTo>
                    <a:pt x="8709" y="16854"/>
                  </a:lnTo>
                  <a:cubicBezTo>
                    <a:pt x="8777" y="16894"/>
                    <a:pt x="8870" y="16913"/>
                    <a:pt x="8966" y="16913"/>
                  </a:cubicBezTo>
                  <a:cubicBezTo>
                    <a:pt x="9078" y="16913"/>
                    <a:pt x="9193" y="16887"/>
                    <a:pt x="9274" y="16839"/>
                  </a:cubicBezTo>
                  <a:lnTo>
                    <a:pt x="11473" y="15442"/>
                  </a:lnTo>
                  <a:cubicBezTo>
                    <a:pt x="11622" y="15338"/>
                    <a:pt x="11741" y="15115"/>
                    <a:pt x="11741" y="14937"/>
                  </a:cubicBezTo>
                  <a:lnTo>
                    <a:pt x="11741" y="4890"/>
                  </a:lnTo>
                  <a:cubicBezTo>
                    <a:pt x="11741" y="4712"/>
                    <a:pt x="11607" y="4504"/>
                    <a:pt x="11458" y="4415"/>
                  </a:cubicBezTo>
                  <a:lnTo>
                    <a:pt x="3047" y="61"/>
                  </a:lnTo>
                  <a:cubicBezTo>
                    <a:pt x="2972" y="20"/>
                    <a:pt x="2878" y="1"/>
                    <a:pt x="2783" y="1"/>
                  </a:cubicBezTo>
                  <a:close/>
                </a:path>
              </a:pathLst>
            </a:custGeom>
            <a:solidFill>
              <a:srgbClr val="00AF9E"/>
            </a:solidFill>
            <a:ln>
              <a:noFill/>
            </a:ln>
          </p:spPr>
          <p:txBody>
            <a:bodyPr wrap="square" lIns="91425" tIns="91425" rIns="91425" bIns="91425" anchor="ctr" anchorCtr="0">
              <a:noAutofit/>
            </a:bodyPr>
            <a:lstStyle/>
            <a:p>
              <a:endParaRPr/>
            </a:p>
          </p:txBody>
        </p:sp>
        <p:sp>
          <p:nvSpPr>
            <p:cNvPr id="93" name="Shape 511"/>
            <p:cNvSpPr/>
            <p:nvPr/>
          </p:nvSpPr>
          <p:spPr>
            <a:xfrm>
              <a:off x="6252799" y="681370"/>
              <a:ext cx="372488" cy="540930"/>
            </a:xfrm>
            <a:custGeom>
              <a:avLst/>
              <a:gdLst/>
              <a:ahLst/>
              <a:cxnLst/>
              <a:rect l="0" t="0" r="0" b="0"/>
              <a:pathLst>
                <a:path w="11623" h="16879" extrusionOk="0">
                  <a:moveTo>
                    <a:pt x="2590" y="1"/>
                  </a:moveTo>
                  <a:cubicBezTo>
                    <a:pt x="2552" y="1"/>
                    <a:pt x="2510" y="13"/>
                    <a:pt x="2468" y="38"/>
                  </a:cubicBezTo>
                  <a:lnTo>
                    <a:pt x="268" y="1450"/>
                  </a:lnTo>
                  <a:cubicBezTo>
                    <a:pt x="120" y="1539"/>
                    <a:pt x="1" y="1762"/>
                    <a:pt x="1" y="1941"/>
                  </a:cubicBezTo>
                  <a:lnTo>
                    <a:pt x="1" y="11987"/>
                  </a:lnTo>
                  <a:cubicBezTo>
                    <a:pt x="1" y="12165"/>
                    <a:pt x="120" y="12388"/>
                    <a:pt x="283" y="12462"/>
                  </a:cubicBezTo>
                  <a:lnTo>
                    <a:pt x="8695" y="16831"/>
                  </a:lnTo>
                  <a:cubicBezTo>
                    <a:pt x="8765" y="16863"/>
                    <a:pt x="8853" y="16879"/>
                    <a:pt x="8942" y="16879"/>
                  </a:cubicBezTo>
                  <a:cubicBezTo>
                    <a:pt x="9060" y="16879"/>
                    <a:pt x="9181" y="16852"/>
                    <a:pt x="9274" y="16802"/>
                  </a:cubicBezTo>
                  <a:lnTo>
                    <a:pt x="11459" y="15405"/>
                  </a:lnTo>
                  <a:cubicBezTo>
                    <a:pt x="11622" y="15301"/>
                    <a:pt x="11607" y="15167"/>
                    <a:pt x="11444" y="15078"/>
                  </a:cubicBezTo>
                  <a:lnTo>
                    <a:pt x="3032" y="10723"/>
                  </a:lnTo>
                  <a:cubicBezTo>
                    <a:pt x="2884" y="10634"/>
                    <a:pt x="2750" y="10411"/>
                    <a:pt x="2750" y="10233"/>
                  </a:cubicBezTo>
                  <a:lnTo>
                    <a:pt x="2750" y="202"/>
                  </a:lnTo>
                  <a:cubicBezTo>
                    <a:pt x="2750" y="75"/>
                    <a:pt x="2682" y="1"/>
                    <a:pt x="2590" y="1"/>
                  </a:cubicBezTo>
                  <a:close/>
                </a:path>
              </a:pathLst>
            </a:custGeom>
            <a:solidFill>
              <a:srgbClr val="0066AB"/>
            </a:solidFill>
            <a:ln>
              <a:noFill/>
            </a:ln>
          </p:spPr>
          <p:txBody>
            <a:bodyPr wrap="square" lIns="91425" tIns="91425" rIns="91425" bIns="91425" anchor="ctr" anchorCtr="0">
              <a:noAutofit/>
            </a:bodyPr>
            <a:lstStyle/>
            <a:p>
              <a:endParaRPr/>
            </a:p>
          </p:txBody>
        </p:sp>
        <p:sp>
          <p:nvSpPr>
            <p:cNvPr id="94" name="Shape 512"/>
            <p:cNvSpPr/>
            <p:nvPr/>
          </p:nvSpPr>
          <p:spPr>
            <a:xfrm>
              <a:off x="6252799" y="680184"/>
              <a:ext cx="376302" cy="542116"/>
            </a:xfrm>
            <a:custGeom>
              <a:avLst/>
              <a:gdLst/>
              <a:ahLst/>
              <a:cxnLst/>
              <a:rect l="0" t="0" r="0" b="0"/>
              <a:pathLst>
                <a:path w="11742" h="16916" extrusionOk="0">
                  <a:moveTo>
                    <a:pt x="2776" y="1"/>
                  </a:moveTo>
                  <a:cubicBezTo>
                    <a:pt x="2663" y="1"/>
                    <a:pt x="2548" y="27"/>
                    <a:pt x="2468" y="75"/>
                  </a:cubicBezTo>
                  <a:lnTo>
                    <a:pt x="268" y="1487"/>
                  </a:lnTo>
                  <a:cubicBezTo>
                    <a:pt x="120" y="1576"/>
                    <a:pt x="1" y="1799"/>
                    <a:pt x="1" y="1978"/>
                  </a:cubicBezTo>
                  <a:lnTo>
                    <a:pt x="1" y="2096"/>
                  </a:lnTo>
                  <a:cubicBezTo>
                    <a:pt x="1" y="1948"/>
                    <a:pt x="120" y="1829"/>
                    <a:pt x="268" y="1829"/>
                  </a:cubicBezTo>
                  <a:cubicBezTo>
                    <a:pt x="328" y="1829"/>
                    <a:pt x="402" y="1859"/>
                    <a:pt x="402" y="1859"/>
                  </a:cubicBezTo>
                  <a:lnTo>
                    <a:pt x="8695" y="6168"/>
                  </a:lnTo>
                  <a:cubicBezTo>
                    <a:pt x="8858" y="6258"/>
                    <a:pt x="8992" y="6466"/>
                    <a:pt x="8992" y="6644"/>
                  </a:cubicBezTo>
                  <a:lnTo>
                    <a:pt x="8992" y="16571"/>
                  </a:lnTo>
                  <a:cubicBezTo>
                    <a:pt x="8992" y="16720"/>
                    <a:pt x="8873" y="16839"/>
                    <a:pt x="8724" y="16839"/>
                  </a:cubicBezTo>
                  <a:cubicBezTo>
                    <a:pt x="8680" y="16839"/>
                    <a:pt x="8635" y="16824"/>
                    <a:pt x="8605" y="16809"/>
                  </a:cubicBezTo>
                  <a:lnTo>
                    <a:pt x="8605" y="16809"/>
                  </a:lnTo>
                  <a:lnTo>
                    <a:pt x="8695" y="16868"/>
                  </a:lnTo>
                  <a:cubicBezTo>
                    <a:pt x="8765" y="16900"/>
                    <a:pt x="8853" y="16916"/>
                    <a:pt x="8942" y="16916"/>
                  </a:cubicBezTo>
                  <a:cubicBezTo>
                    <a:pt x="9060" y="16916"/>
                    <a:pt x="9181" y="16889"/>
                    <a:pt x="9274" y="16839"/>
                  </a:cubicBezTo>
                  <a:lnTo>
                    <a:pt x="11459" y="15442"/>
                  </a:lnTo>
                  <a:cubicBezTo>
                    <a:pt x="11622" y="15338"/>
                    <a:pt x="11741" y="15115"/>
                    <a:pt x="11741" y="14936"/>
                  </a:cubicBezTo>
                  <a:lnTo>
                    <a:pt x="11741" y="4890"/>
                  </a:lnTo>
                  <a:cubicBezTo>
                    <a:pt x="11741" y="4712"/>
                    <a:pt x="11607" y="4504"/>
                    <a:pt x="11444" y="4415"/>
                  </a:cubicBezTo>
                  <a:lnTo>
                    <a:pt x="3032" y="60"/>
                  </a:lnTo>
                  <a:cubicBezTo>
                    <a:pt x="2964" y="20"/>
                    <a:pt x="2871" y="1"/>
                    <a:pt x="2776" y="1"/>
                  </a:cubicBezTo>
                  <a:close/>
                </a:path>
              </a:pathLst>
            </a:custGeom>
            <a:solidFill>
              <a:srgbClr val="009FDF"/>
            </a:solidFill>
            <a:ln>
              <a:noFill/>
            </a:ln>
          </p:spPr>
          <p:txBody>
            <a:bodyPr wrap="square" lIns="91425" tIns="91425" rIns="91425" bIns="91425" anchor="ctr" anchorCtr="0">
              <a:noAutofit/>
            </a:bodyPr>
            <a:lstStyle/>
            <a:p>
              <a:endParaRPr/>
            </a:p>
          </p:txBody>
        </p:sp>
      </p:grpSp>
      <p:grpSp>
        <p:nvGrpSpPr>
          <p:cNvPr id="95" name="Shape 515"/>
          <p:cNvGrpSpPr/>
          <p:nvPr/>
        </p:nvGrpSpPr>
        <p:grpSpPr>
          <a:xfrm>
            <a:off x="4948133" y="1538902"/>
            <a:ext cx="374172" cy="294471"/>
            <a:chOff x="5622800" y="2694750"/>
            <a:chExt cx="419475" cy="330125"/>
          </a:xfrm>
        </p:grpSpPr>
        <p:sp>
          <p:nvSpPr>
            <p:cNvPr id="96" name="Shape 516"/>
            <p:cNvSpPr/>
            <p:nvPr/>
          </p:nvSpPr>
          <p:spPr>
            <a:xfrm>
              <a:off x="5622800" y="2694750"/>
              <a:ext cx="139150" cy="330125"/>
            </a:xfrm>
            <a:custGeom>
              <a:avLst/>
              <a:gdLst/>
              <a:ahLst/>
              <a:cxnLst/>
              <a:rect l="0" t="0" r="0" b="0"/>
              <a:pathLst>
                <a:path w="5566" h="13205" extrusionOk="0">
                  <a:moveTo>
                    <a:pt x="3204" y="0"/>
                  </a:moveTo>
                  <a:cubicBezTo>
                    <a:pt x="3081" y="0"/>
                    <a:pt x="2978" y="41"/>
                    <a:pt x="2875" y="123"/>
                  </a:cubicBezTo>
                  <a:cubicBezTo>
                    <a:pt x="1089" y="1561"/>
                    <a:pt x="0" y="4005"/>
                    <a:pt x="0" y="6613"/>
                  </a:cubicBezTo>
                  <a:cubicBezTo>
                    <a:pt x="0" y="9180"/>
                    <a:pt x="1027" y="11603"/>
                    <a:pt x="2732" y="13102"/>
                  </a:cubicBezTo>
                  <a:cubicBezTo>
                    <a:pt x="2814" y="13164"/>
                    <a:pt x="2937" y="13205"/>
                    <a:pt x="3060" y="13205"/>
                  </a:cubicBezTo>
                  <a:lnTo>
                    <a:pt x="5032" y="13205"/>
                  </a:lnTo>
                  <a:cubicBezTo>
                    <a:pt x="5319" y="13205"/>
                    <a:pt x="5525" y="12999"/>
                    <a:pt x="5525" y="12712"/>
                  </a:cubicBezTo>
                  <a:cubicBezTo>
                    <a:pt x="5525" y="12527"/>
                    <a:pt x="5442" y="12383"/>
                    <a:pt x="5278" y="12281"/>
                  </a:cubicBezTo>
                  <a:cubicBezTo>
                    <a:pt x="3615" y="11007"/>
                    <a:pt x="2608" y="8892"/>
                    <a:pt x="2608" y="6613"/>
                  </a:cubicBezTo>
                  <a:cubicBezTo>
                    <a:pt x="2608" y="4313"/>
                    <a:pt x="3635" y="2177"/>
                    <a:pt x="5319" y="904"/>
                  </a:cubicBezTo>
                  <a:cubicBezTo>
                    <a:pt x="5504" y="780"/>
                    <a:pt x="5566" y="555"/>
                    <a:pt x="5504" y="349"/>
                  </a:cubicBezTo>
                  <a:cubicBezTo>
                    <a:pt x="5442" y="144"/>
                    <a:pt x="5237" y="0"/>
                    <a:pt x="5032" y="0"/>
                  </a:cubicBezTo>
                  <a:close/>
                </a:path>
              </a:pathLst>
            </a:custGeom>
            <a:solidFill>
              <a:srgbClr val="0C2E4E"/>
            </a:solidFill>
            <a:ln>
              <a:noFill/>
            </a:ln>
          </p:spPr>
          <p:txBody>
            <a:bodyPr wrap="square" lIns="91425" tIns="91425" rIns="91425" bIns="91425" anchor="ctr" anchorCtr="0">
              <a:noAutofit/>
            </a:bodyPr>
            <a:lstStyle/>
            <a:p>
              <a:endParaRPr/>
            </a:p>
          </p:txBody>
        </p:sp>
        <p:sp>
          <p:nvSpPr>
            <p:cNvPr id="97" name="Shape 517"/>
            <p:cNvSpPr/>
            <p:nvPr/>
          </p:nvSpPr>
          <p:spPr>
            <a:xfrm>
              <a:off x="5903125" y="2694750"/>
              <a:ext cx="139150" cy="330125"/>
            </a:xfrm>
            <a:custGeom>
              <a:avLst/>
              <a:gdLst/>
              <a:ahLst/>
              <a:cxnLst/>
              <a:rect l="0" t="0" r="0" b="0"/>
              <a:pathLst>
                <a:path w="5566" h="13205" extrusionOk="0">
                  <a:moveTo>
                    <a:pt x="534" y="0"/>
                  </a:moveTo>
                  <a:cubicBezTo>
                    <a:pt x="329" y="0"/>
                    <a:pt x="144" y="144"/>
                    <a:pt x="62" y="349"/>
                  </a:cubicBezTo>
                  <a:cubicBezTo>
                    <a:pt x="0" y="555"/>
                    <a:pt x="62" y="780"/>
                    <a:pt x="246" y="904"/>
                  </a:cubicBezTo>
                  <a:cubicBezTo>
                    <a:pt x="1930" y="2177"/>
                    <a:pt x="2957" y="4313"/>
                    <a:pt x="2957" y="6613"/>
                  </a:cubicBezTo>
                  <a:cubicBezTo>
                    <a:pt x="2957" y="8913"/>
                    <a:pt x="1930" y="11048"/>
                    <a:pt x="246" y="12322"/>
                  </a:cubicBezTo>
                  <a:cubicBezTo>
                    <a:pt x="62" y="12445"/>
                    <a:pt x="0" y="12671"/>
                    <a:pt x="62" y="12876"/>
                  </a:cubicBezTo>
                  <a:cubicBezTo>
                    <a:pt x="144" y="13082"/>
                    <a:pt x="329" y="13205"/>
                    <a:pt x="534" y="13205"/>
                  </a:cubicBezTo>
                  <a:lnTo>
                    <a:pt x="2505" y="13205"/>
                  </a:lnTo>
                  <a:cubicBezTo>
                    <a:pt x="2629" y="13205"/>
                    <a:pt x="2752" y="13164"/>
                    <a:pt x="2834" y="13102"/>
                  </a:cubicBezTo>
                  <a:cubicBezTo>
                    <a:pt x="4538" y="11603"/>
                    <a:pt x="5565" y="9180"/>
                    <a:pt x="5565" y="6613"/>
                  </a:cubicBezTo>
                  <a:cubicBezTo>
                    <a:pt x="5565" y="4005"/>
                    <a:pt x="4477" y="1561"/>
                    <a:pt x="2690" y="123"/>
                  </a:cubicBezTo>
                  <a:cubicBezTo>
                    <a:pt x="2588" y="41"/>
                    <a:pt x="2485" y="0"/>
                    <a:pt x="2382" y="0"/>
                  </a:cubicBezTo>
                  <a:close/>
                </a:path>
              </a:pathLst>
            </a:custGeom>
            <a:solidFill>
              <a:srgbClr val="0C2E4E"/>
            </a:solidFill>
            <a:ln>
              <a:noFill/>
            </a:ln>
          </p:spPr>
          <p:txBody>
            <a:bodyPr wrap="square" lIns="91425" tIns="91425" rIns="91425" bIns="91425" anchor="ctr" anchorCtr="0">
              <a:noAutofit/>
            </a:bodyPr>
            <a:lstStyle/>
            <a:p>
              <a:endParaRPr/>
            </a:p>
          </p:txBody>
        </p:sp>
        <p:sp>
          <p:nvSpPr>
            <p:cNvPr id="98" name="Shape 518"/>
            <p:cNvSpPr/>
            <p:nvPr/>
          </p:nvSpPr>
          <p:spPr>
            <a:xfrm>
              <a:off x="5754750" y="2782025"/>
              <a:ext cx="155575" cy="155575"/>
            </a:xfrm>
            <a:custGeom>
              <a:avLst/>
              <a:gdLst/>
              <a:ahLst/>
              <a:cxnLst/>
              <a:rect l="0" t="0" r="0" b="0"/>
              <a:pathLst>
                <a:path w="6223" h="6223" extrusionOk="0">
                  <a:moveTo>
                    <a:pt x="3122" y="0"/>
                  </a:moveTo>
                  <a:cubicBezTo>
                    <a:pt x="1397" y="0"/>
                    <a:pt x="0" y="1397"/>
                    <a:pt x="0" y="3122"/>
                  </a:cubicBezTo>
                  <a:cubicBezTo>
                    <a:pt x="0" y="4847"/>
                    <a:pt x="1397" y="6223"/>
                    <a:pt x="3122" y="6223"/>
                  </a:cubicBezTo>
                  <a:cubicBezTo>
                    <a:pt x="4826" y="6223"/>
                    <a:pt x="6223" y="4847"/>
                    <a:pt x="6223" y="3122"/>
                  </a:cubicBezTo>
                  <a:cubicBezTo>
                    <a:pt x="6223" y="1397"/>
                    <a:pt x="4826" y="0"/>
                    <a:pt x="3122" y="0"/>
                  </a:cubicBezTo>
                  <a:close/>
                </a:path>
              </a:pathLst>
            </a:custGeom>
            <a:solidFill>
              <a:srgbClr val="0C2E4E"/>
            </a:solidFill>
            <a:ln>
              <a:noFill/>
            </a:ln>
          </p:spPr>
          <p:txBody>
            <a:bodyPr wrap="square" lIns="91425" tIns="91425" rIns="91425" bIns="91425" anchor="ctr" anchorCtr="0">
              <a:noAutofit/>
            </a:bodyPr>
            <a:lstStyle/>
            <a:p>
              <a:endParaRPr/>
            </a:p>
          </p:txBody>
        </p:sp>
      </p:grpSp>
      <p:sp>
        <p:nvSpPr>
          <p:cNvPr id="99" name="Shape 519"/>
          <p:cNvSpPr txBox="1"/>
          <p:nvPr/>
        </p:nvSpPr>
        <p:spPr>
          <a:xfrm rot="16200000">
            <a:off x="1538236" y="3906682"/>
            <a:ext cx="650400" cy="195900"/>
          </a:xfrm>
          <a:prstGeom prst="rect">
            <a:avLst/>
          </a:prstGeom>
          <a:noFill/>
          <a:ln>
            <a:noFill/>
          </a:ln>
        </p:spPr>
        <p:txBody>
          <a:bodyPr wrap="square" lIns="91425" tIns="91425" rIns="91425" bIns="91425" anchor="ctr" anchorCtr="0">
            <a:noAutofit/>
          </a:bodyPr>
          <a:lstStyle/>
          <a:p>
            <a:pPr algn="ctr"/>
            <a:r>
              <a:rPr lang="en" sz="700" b="1">
                <a:solidFill>
                  <a:srgbClr val="00253E"/>
                </a:solidFill>
                <a:latin typeface="Proxima Nova"/>
                <a:ea typeface="Proxima Nova"/>
                <a:cs typeface="Proxima Nova"/>
                <a:sym typeface="Proxima Nova"/>
              </a:rPr>
              <a:t>Concourse</a:t>
            </a:r>
          </a:p>
        </p:txBody>
      </p:sp>
      <p:grpSp>
        <p:nvGrpSpPr>
          <p:cNvPr id="100" name="Shape 520"/>
          <p:cNvGrpSpPr/>
          <p:nvPr/>
        </p:nvGrpSpPr>
        <p:grpSpPr>
          <a:xfrm>
            <a:off x="1801765" y="4263205"/>
            <a:ext cx="123345" cy="122131"/>
            <a:chOff x="2730200" y="1792625"/>
            <a:chExt cx="2152625" cy="2131425"/>
          </a:xfrm>
        </p:grpSpPr>
        <p:sp>
          <p:nvSpPr>
            <p:cNvPr id="101" name="Shape 521"/>
            <p:cNvSpPr/>
            <p:nvPr/>
          </p:nvSpPr>
          <p:spPr>
            <a:xfrm>
              <a:off x="3798200" y="2757825"/>
              <a:ext cx="310900" cy="298900"/>
            </a:xfrm>
            <a:custGeom>
              <a:avLst/>
              <a:gdLst/>
              <a:ahLst/>
              <a:cxnLst/>
              <a:rect l="0" t="0" r="0" b="0"/>
              <a:pathLst>
                <a:path w="12436" h="11956" extrusionOk="0">
                  <a:moveTo>
                    <a:pt x="6240" y="1"/>
                  </a:moveTo>
                  <a:cubicBezTo>
                    <a:pt x="6071" y="1"/>
                    <a:pt x="5901" y="8"/>
                    <a:pt x="5729" y="22"/>
                  </a:cubicBezTo>
                  <a:cubicBezTo>
                    <a:pt x="2446" y="302"/>
                    <a:pt x="0" y="3166"/>
                    <a:pt x="245" y="6485"/>
                  </a:cubicBezTo>
                  <a:cubicBezTo>
                    <a:pt x="510" y="9597"/>
                    <a:pt x="3128" y="11956"/>
                    <a:pt x="6196" y="11956"/>
                  </a:cubicBezTo>
                  <a:cubicBezTo>
                    <a:pt x="6365" y="11956"/>
                    <a:pt x="6536" y="11948"/>
                    <a:pt x="6707" y="11934"/>
                  </a:cubicBezTo>
                  <a:cubicBezTo>
                    <a:pt x="9991" y="11654"/>
                    <a:pt x="12436" y="8790"/>
                    <a:pt x="12191" y="5472"/>
                  </a:cubicBezTo>
                  <a:cubicBezTo>
                    <a:pt x="11926" y="2360"/>
                    <a:pt x="9308" y="1"/>
                    <a:pt x="6240" y="1"/>
                  </a:cubicBezTo>
                  <a:close/>
                </a:path>
              </a:pathLst>
            </a:custGeom>
            <a:solidFill>
              <a:schemeClr val="dk1"/>
            </a:solidFill>
            <a:ln>
              <a:noFill/>
            </a:ln>
          </p:spPr>
          <p:txBody>
            <a:bodyPr wrap="square" lIns="91425" tIns="91425" rIns="91425" bIns="91425" anchor="ctr" anchorCtr="0">
              <a:noAutofit/>
            </a:bodyPr>
            <a:lstStyle/>
            <a:p>
              <a:endParaRPr/>
            </a:p>
          </p:txBody>
        </p:sp>
        <p:sp>
          <p:nvSpPr>
            <p:cNvPr id="102" name="Shape 522"/>
            <p:cNvSpPr/>
            <p:nvPr/>
          </p:nvSpPr>
          <p:spPr>
            <a:xfrm>
              <a:off x="3217475" y="3054400"/>
              <a:ext cx="1496800" cy="869650"/>
            </a:xfrm>
            <a:custGeom>
              <a:avLst/>
              <a:gdLst/>
              <a:ahLst/>
              <a:cxnLst/>
              <a:rect l="0" t="0" r="0" b="0"/>
              <a:pathLst>
                <a:path w="59872" h="34786" extrusionOk="0">
                  <a:moveTo>
                    <a:pt x="36922" y="1"/>
                  </a:moveTo>
                  <a:cubicBezTo>
                    <a:pt x="35630" y="1398"/>
                    <a:pt x="34023" y="2516"/>
                    <a:pt x="32242" y="3249"/>
                  </a:cubicBezTo>
                  <a:lnTo>
                    <a:pt x="32242" y="3284"/>
                  </a:lnTo>
                  <a:cubicBezTo>
                    <a:pt x="33674" y="8803"/>
                    <a:pt x="35944" y="14043"/>
                    <a:pt x="38983" y="18794"/>
                  </a:cubicBezTo>
                  <a:cubicBezTo>
                    <a:pt x="37551" y="19492"/>
                    <a:pt x="35909" y="20156"/>
                    <a:pt x="34058" y="20610"/>
                  </a:cubicBezTo>
                  <a:cubicBezTo>
                    <a:pt x="32975" y="20855"/>
                    <a:pt x="31822" y="21064"/>
                    <a:pt x="30635" y="21169"/>
                  </a:cubicBezTo>
                  <a:cubicBezTo>
                    <a:pt x="30111" y="21239"/>
                    <a:pt x="29447" y="21239"/>
                    <a:pt x="28818" y="21274"/>
                  </a:cubicBezTo>
                  <a:cubicBezTo>
                    <a:pt x="28521" y="21274"/>
                    <a:pt x="28233" y="21283"/>
                    <a:pt x="27941" y="21283"/>
                  </a:cubicBezTo>
                  <a:cubicBezTo>
                    <a:pt x="27648" y="21283"/>
                    <a:pt x="27351" y="21274"/>
                    <a:pt x="27037" y="21239"/>
                  </a:cubicBezTo>
                  <a:cubicBezTo>
                    <a:pt x="25849" y="21204"/>
                    <a:pt x="24627" y="21029"/>
                    <a:pt x="23439" y="20785"/>
                  </a:cubicBezTo>
                  <a:cubicBezTo>
                    <a:pt x="22286" y="20540"/>
                    <a:pt x="21134" y="20226"/>
                    <a:pt x="20051" y="19842"/>
                  </a:cubicBezTo>
                  <a:cubicBezTo>
                    <a:pt x="18968" y="19457"/>
                    <a:pt x="17955" y="19003"/>
                    <a:pt x="17012" y="18514"/>
                  </a:cubicBezTo>
                  <a:cubicBezTo>
                    <a:pt x="16069" y="18025"/>
                    <a:pt x="15195" y="17501"/>
                    <a:pt x="14427" y="16977"/>
                  </a:cubicBezTo>
                  <a:cubicBezTo>
                    <a:pt x="13658" y="16453"/>
                    <a:pt x="12960" y="15964"/>
                    <a:pt x="12401" y="15440"/>
                  </a:cubicBezTo>
                  <a:cubicBezTo>
                    <a:pt x="11807" y="14986"/>
                    <a:pt x="11353" y="14497"/>
                    <a:pt x="10934" y="14148"/>
                  </a:cubicBezTo>
                  <a:cubicBezTo>
                    <a:pt x="10166" y="13345"/>
                    <a:pt x="9746" y="12891"/>
                    <a:pt x="9746" y="12890"/>
                  </a:cubicBezTo>
                  <a:lnTo>
                    <a:pt x="9746" y="12890"/>
                  </a:lnTo>
                  <a:cubicBezTo>
                    <a:pt x="9746" y="12891"/>
                    <a:pt x="10131" y="13380"/>
                    <a:pt x="10829" y="14218"/>
                  </a:cubicBezTo>
                  <a:cubicBezTo>
                    <a:pt x="11213" y="14637"/>
                    <a:pt x="11632" y="15161"/>
                    <a:pt x="12191" y="15685"/>
                  </a:cubicBezTo>
                  <a:cubicBezTo>
                    <a:pt x="12750" y="16244"/>
                    <a:pt x="13379" y="16803"/>
                    <a:pt x="14112" y="17396"/>
                  </a:cubicBezTo>
                  <a:cubicBezTo>
                    <a:pt x="14881" y="17990"/>
                    <a:pt x="15684" y="18619"/>
                    <a:pt x="16628" y="19178"/>
                  </a:cubicBezTo>
                  <a:cubicBezTo>
                    <a:pt x="17536" y="19737"/>
                    <a:pt x="18549" y="20331"/>
                    <a:pt x="19666" y="20785"/>
                  </a:cubicBezTo>
                  <a:cubicBezTo>
                    <a:pt x="20749" y="21309"/>
                    <a:pt x="21902" y="21728"/>
                    <a:pt x="23125" y="22077"/>
                  </a:cubicBezTo>
                  <a:cubicBezTo>
                    <a:pt x="24347" y="22426"/>
                    <a:pt x="25605" y="22706"/>
                    <a:pt x="26897" y="22881"/>
                  </a:cubicBezTo>
                  <a:cubicBezTo>
                    <a:pt x="27526" y="22985"/>
                    <a:pt x="28190" y="22985"/>
                    <a:pt x="28853" y="23055"/>
                  </a:cubicBezTo>
                  <a:cubicBezTo>
                    <a:pt x="29298" y="23080"/>
                    <a:pt x="29708" y="23105"/>
                    <a:pt x="30156" y="23105"/>
                  </a:cubicBezTo>
                  <a:cubicBezTo>
                    <a:pt x="30342" y="23105"/>
                    <a:pt x="30535" y="23100"/>
                    <a:pt x="30740" y="23090"/>
                  </a:cubicBezTo>
                  <a:cubicBezTo>
                    <a:pt x="32032" y="23090"/>
                    <a:pt x="33290" y="22985"/>
                    <a:pt x="34512" y="22776"/>
                  </a:cubicBezTo>
                  <a:cubicBezTo>
                    <a:pt x="36748" y="22426"/>
                    <a:pt x="38774" y="21798"/>
                    <a:pt x="40520" y="21064"/>
                  </a:cubicBezTo>
                  <a:cubicBezTo>
                    <a:pt x="41638" y="22671"/>
                    <a:pt x="42895" y="24243"/>
                    <a:pt x="44223" y="25745"/>
                  </a:cubicBezTo>
                  <a:cubicBezTo>
                    <a:pt x="44118" y="25780"/>
                    <a:pt x="44013" y="25850"/>
                    <a:pt x="43908" y="25920"/>
                  </a:cubicBezTo>
                  <a:cubicBezTo>
                    <a:pt x="43594" y="26094"/>
                    <a:pt x="43245" y="26304"/>
                    <a:pt x="42861" y="26513"/>
                  </a:cubicBezTo>
                  <a:lnTo>
                    <a:pt x="42721" y="26618"/>
                  </a:lnTo>
                  <a:lnTo>
                    <a:pt x="42686" y="26618"/>
                  </a:lnTo>
                  <a:cubicBezTo>
                    <a:pt x="42581" y="26688"/>
                    <a:pt x="42476" y="26723"/>
                    <a:pt x="42372" y="26793"/>
                  </a:cubicBezTo>
                  <a:cubicBezTo>
                    <a:pt x="42162" y="26898"/>
                    <a:pt x="41917" y="27002"/>
                    <a:pt x="41708" y="27107"/>
                  </a:cubicBezTo>
                  <a:cubicBezTo>
                    <a:pt x="41498" y="27212"/>
                    <a:pt x="41289" y="27317"/>
                    <a:pt x="41079" y="27422"/>
                  </a:cubicBezTo>
                  <a:cubicBezTo>
                    <a:pt x="40835" y="27526"/>
                    <a:pt x="40555" y="27631"/>
                    <a:pt x="40311" y="27736"/>
                  </a:cubicBezTo>
                  <a:cubicBezTo>
                    <a:pt x="40031" y="27841"/>
                    <a:pt x="39752" y="27946"/>
                    <a:pt x="39507" y="28085"/>
                  </a:cubicBezTo>
                  <a:cubicBezTo>
                    <a:pt x="39333" y="28155"/>
                    <a:pt x="38948" y="28260"/>
                    <a:pt x="38704" y="28365"/>
                  </a:cubicBezTo>
                  <a:cubicBezTo>
                    <a:pt x="36468" y="29168"/>
                    <a:pt x="33674" y="29867"/>
                    <a:pt x="30670" y="30146"/>
                  </a:cubicBezTo>
                  <a:cubicBezTo>
                    <a:pt x="29760" y="30231"/>
                    <a:pt x="28825" y="30277"/>
                    <a:pt x="27880" y="30277"/>
                  </a:cubicBezTo>
                  <a:cubicBezTo>
                    <a:pt x="27264" y="30277"/>
                    <a:pt x="26644" y="30257"/>
                    <a:pt x="26024" y="30216"/>
                  </a:cubicBezTo>
                  <a:cubicBezTo>
                    <a:pt x="25290" y="30181"/>
                    <a:pt x="24382" y="30076"/>
                    <a:pt x="23579" y="30006"/>
                  </a:cubicBezTo>
                  <a:cubicBezTo>
                    <a:pt x="22810" y="29867"/>
                    <a:pt x="22007" y="29797"/>
                    <a:pt x="21203" y="29587"/>
                  </a:cubicBezTo>
                  <a:cubicBezTo>
                    <a:pt x="19632" y="29273"/>
                    <a:pt x="18060" y="28819"/>
                    <a:pt x="16523" y="28260"/>
                  </a:cubicBezTo>
                  <a:cubicBezTo>
                    <a:pt x="15021" y="27701"/>
                    <a:pt x="13589" y="27072"/>
                    <a:pt x="12226" y="26339"/>
                  </a:cubicBezTo>
                  <a:cubicBezTo>
                    <a:pt x="11528" y="25955"/>
                    <a:pt x="10899" y="25605"/>
                    <a:pt x="10270" y="25186"/>
                  </a:cubicBezTo>
                  <a:cubicBezTo>
                    <a:pt x="9606" y="24802"/>
                    <a:pt x="9048" y="24383"/>
                    <a:pt x="8454" y="23963"/>
                  </a:cubicBezTo>
                  <a:cubicBezTo>
                    <a:pt x="7301" y="23160"/>
                    <a:pt x="6288" y="22287"/>
                    <a:pt x="5345" y="21448"/>
                  </a:cubicBezTo>
                  <a:cubicBezTo>
                    <a:pt x="4472" y="20575"/>
                    <a:pt x="3633" y="19772"/>
                    <a:pt x="3004" y="19003"/>
                  </a:cubicBezTo>
                  <a:cubicBezTo>
                    <a:pt x="2306" y="18270"/>
                    <a:pt x="1782" y="17536"/>
                    <a:pt x="1328" y="16977"/>
                  </a:cubicBezTo>
                  <a:cubicBezTo>
                    <a:pt x="874" y="16418"/>
                    <a:pt x="594" y="15929"/>
                    <a:pt x="350" y="15615"/>
                  </a:cubicBezTo>
                  <a:cubicBezTo>
                    <a:pt x="140" y="15266"/>
                    <a:pt x="1" y="15091"/>
                    <a:pt x="0" y="15091"/>
                  </a:cubicBezTo>
                  <a:lnTo>
                    <a:pt x="0" y="15091"/>
                  </a:lnTo>
                  <a:cubicBezTo>
                    <a:pt x="1" y="15091"/>
                    <a:pt x="140" y="15301"/>
                    <a:pt x="315" y="15615"/>
                  </a:cubicBezTo>
                  <a:cubicBezTo>
                    <a:pt x="524" y="15964"/>
                    <a:pt x="804" y="16453"/>
                    <a:pt x="1223" y="17047"/>
                  </a:cubicBezTo>
                  <a:cubicBezTo>
                    <a:pt x="1642" y="17676"/>
                    <a:pt x="2131" y="18409"/>
                    <a:pt x="2760" y="19213"/>
                  </a:cubicBezTo>
                  <a:cubicBezTo>
                    <a:pt x="3389" y="20016"/>
                    <a:pt x="4122" y="20890"/>
                    <a:pt x="4996" y="21798"/>
                  </a:cubicBezTo>
                  <a:cubicBezTo>
                    <a:pt x="5869" y="22706"/>
                    <a:pt x="6882" y="23649"/>
                    <a:pt x="8000" y="24557"/>
                  </a:cubicBezTo>
                  <a:cubicBezTo>
                    <a:pt x="8558" y="25011"/>
                    <a:pt x="9117" y="25500"/>
                    <a:pt x="9746" y="25920"/>
                  </a:cubicBezTo>
                  <a:cubicBezTo>
                    <a:pt x="10375" y="26374"/>
                    <a:pt x="11039" y="26828"/>
                    <a:pt x="11702" y="27212"/>
                  </a:cubicBezTo>
                  <a:cubicBezTo>
                    <a:pt x="13065" y="28085"/>
                    <a:pt x="14532" y="28819"/>
                    <a:pt x="16034" y="29517"/>
                  </a:cubicBezTo>
                  <a:cubicBezTo>
                    <a:pt x="17571" y="30146"/>
                    <a:pt x="19177" y="30740"/>
                    <a:pt x="20854" y="31194"/>
                  </a:cubicBezTo>
                  <a:cubicBezTo>
                    <a:pt x="21658" y="31439"/>
                    <a:pt x="22531" y="31578"/>
                    <a:pt x="23369" y="31753"/>
                  </a:cubicBezTo>
                  <a:cubicBezTo>
                    <a:pt x="24208" y="31893"/>
                    <a:pt x="24941" y="32067"/>
                    <a:pt x="25849" y="32137"/>
                  </a:cubicBezTo>
                  <a:cubicBezTo>
                    <a:pt x="27254" y="32313"/>
                    <a:pt x="28658" y="32390"/>
                    <a:pt x="30022" y="32390"/>
                  </a:cubicBezTo>
                  <a:cubicBezTo>
                    <a:pt x="30286" y="32390"/>
                    <a:pt x="30549" y="32387"/>
                    <a:pt x="30809" y="32382"/>
                  </a:cubicBezTo>
                  <a:cubicBezTo>
                    <a:pt x="34058" y="32277"/>
                    <a:pt x="37027" y="31718"/>
                    <a:pt x="39542" y="30985"/>
                  </a:cubicBezTo>
                  <a:cubicBezTo>
                    <a:pt x="39891" y="30880"/>
                    <a:pt x="40101" y="30845"/>
                    <a:pt x="40485" y="30705"/>
                  </a:cubicBezTo>
                  <a:cubicBezTo>
                    <a:pt x="40765" y="30600"/>
                    <a:pt x="41044" y="30496"/>
                    <a:pt x="41324" y="30391"/>
                  </a:cubicBezTo>
                  <a:cubicBezTo>
                    <a:pt x="41603" y="30321"/>
                    <a:pt x="41848" y="30216"/>
                    <a:pt x="42092" y="30146"/>
                  </a:cubicBezTo>
                  <a:cubicBezTo>
                    <a:pt x="42372" y="30041"/>
                    <a:pt x="42651" y="29902"/>
                    <a:pt x="42895" y="29797"/>
                  </a:cubicBezTo>
                  <a:cubicBezTo>
                    <a:pt x="43140" y="29727"/>
                    <a:pt x="43385" y="29622"/>
                    <a:pt x="43594" y="29517"/>
                  </a:cubicBezTo>
                  <a:cubicBezTo>
                    <a:pt x="43699" y="29483"/>
                    <a:pt x="43804" y="29448"/>
                    <a:pt x="43908" y="29413"/>
                  </a:cubicBezTo>
                  <a:lnTo>
                    <a:pt x="43978" y="29378"/>
                  </a:lnTo>
                  <a:lnTo>
                    <a:pt x="44188" y="29273"/>
                  </a:lnTo>
                  <a:lnTo>
                    <a:pt x="44328" y="29203"/>
                  </a:lnTo>
                  <a:cubicBezTo>
                    <a:pt x="44712" y="28993"/>
                    <a:pt x="45096" y="28819"/>
                    <a:pt x="45411" y="28644"/>
                  </a:cubicBezTo>
                  <a:cubicBezTo>
                    <a:pt x="45830" y="28435"/>
                    <a:pt x="46179" y="28260"/>
                    <a:pt x="46458" y="28120"/>
                  </a:cubicBezTo>
                  <a:cubicBezTo>
                    <a:pt x="47646" y="29273"/>
                    <a:pt x="48869" y="30391"/>
                    <a:pt x="50126" y="31474"/>
                  </a:cubicBezTo>
                  <a:cubicBezTo>
                    <a:pt x="50126" y="31474"/>
                    <a:pt x="53366" y="34785"/>
                    <a:pt x="55946" y="34785"/>
                  </a:cubicBezTo>
                  <a:cubicBezTo>
                    <a:pt x="56479" y="34785"/>
                    <a:pt x="56984" y="34644"/>
                    <a:pt x="57427" y="34303"/>
                  </a:cubicBezTo>
                  <a:cubicBezTo>
                    <a:pt x="59872" y="32452"/>
                    <a:pt x="57077" y="26548"/>
                    <a:pt x="57077" y="26548"/>
                  </a:cubicBezTo>
                  <a:cubicBezTo>
                    <a:pt x="53305" y="15860"/>
                    <a:pt x="46284" y="6568"/>
                    <a:pt x="36922" y="1"/>
                  </a:cubicBezTo>
                  <a:close/>
                </a:path>
              </a:pathLst>
            </a:custGeom>
            <a:solidFill>
              <a:schemeClr val="dk1"/>
            </a:solidFill>
            <a:ln>
              <a:noFill/>
            </a:ln>
          </p:spPr>
          <p:txBody>
            <a:bodyPr wrap="square" lIns="91425" tIns="91425" rIns="91425" bIns="91425" anchor="ctr" anchorCtr="0">
              <a:noAutofit/>
            </a:bodyPr>
            <a:lstStyle/>
            <a:p>
              <a:endParaRPr/>
            </a:p>
          </p:txBody>
        </p:sp>
        <p:sp>
          <p:nvSpPr>
            <p:cNvPr id="103" name="Shape 523"/>
            <p:cNvSpPr/>
            <p:nvPr/>
          </p:nvSpPr>
          <p:spPr>
            <a:xfrm>
              <a:off x="2730200" y="2010475"/>
              <a:ext cx="1178050" cy="1104400"/>
            </a:xfrm>
            <a:custGeom>
              <a:avLst/>
              <a:gdLst/>
              <a:ahLst/>
              <a:cxnLst/>
              <a:rect l="0" t="0" r="0" b="0"/>
              <a:pathLst>
                <a:path w="47122" h="44176" extrusionOk="0">
                  <a:moveTo>
                    <a:pt x="45493" y="0"/>
                  </a:moveTo>
                  <a:cubicBezTo>
                    <a:pt x="45286" y="0"/>
                    <a:pt x="45061" y="4"/>
                    <a:pt x="44816" y="16"/>
                  </a:cubicBezTo>
                  <a:cubicBezTo>
                    <a:pt x="44083" y="51"/>
                    <a:pt x="43209" y="51"/>
                    <a:pt x="42196" y="190"/>
                  </a:cubicBezTo>
                  <a:cubicBezTo>
                    <a:pt x="41149" y="260"/>
                    <a:pt x="40031" y="470"/>
                    <a:pt x="38773" y="714"/>
                  </a:cubicBezTo>
                  <a:cubicBezTo>
                    <a:pt x="37551" y="959"/>
                    <a:pt x="36223" y="1308"/>
                    <a:pt x="34861" y="1762"/>
                  </a:cubicBezTo>
                  <a:cubicBezTo>
                    <a:pt x="34162" y="2007"/>
                    <a:pt x="33464" y="2251"/>
                    <a:pt x="32765" y="2566"/>
                  </a:cubicBezTo>
                  <a:cubicBezTo>
                    <a:pt x="32067" y="2845"/>
                    <a:pt x="31368" y="3159"/>
                    <a:pt x="30634" y="3509"/>
                  </a:cubicBezTo>
                  <a:cubicBezTo>
                    <a:pt x="29202" y="4207"/>
                    <a:pt x="27805" y="5046"/>
                    <a:pt x="26408" y="5989"/>
                  </a:cubicBezTo>
                  <a:cubicBezTo>
                    <a:pt x="25045" y="6967"/>
                    <a:pt x="23683" y="8015"/>
                    <a:pt x="22461" y="9167"/>
                  </a:cubicBezTo>
                  <a:cubicBezTo>
                    <a:pt x="21797" y="9726"/>
                    <a:pt x="21238" y="10390"/>
                    <a:pt x="20609" y="10984"/>
                  </a:cubicBezTo>
                  <a:cubicBezTo>
                    <a:pt x="20050" y="11648"/>
                    <a:pt x="19526" y="12206"/>
                    <a:pt x="18967" y="12905"/>
                  </a:cubicBezTo>
                  <a:cubicBezTo>
                    <a:pt x="17920" y="14232"/>
                    <a:pt x="16976" y="15630"/>
                    <a:pt x="16173" y="16992"/>
                  </a:cubicBezTo>
                  <a:cubicBezTo>
                    <a:pt x="14531" y="19786"/>
                    <a:pt x="13413" y="22616"/>
                    <a:pt x="12715" y="25166"/>
                  </a:cubicBezTo>
                  <a:cubicBezTo>
                    <a:pt x="12610" y="25480"/>
                    <a:pt x="12540" y="25690"/>
                    <a:pt x="12435" y="26109"/>
                  </a:cubicBezTo>
                  <a:cubicBezTo>
                    <a:pt x="12366" y="26388"/>
                    <a:pt x="12331" y="26668"/>
                    <a:pt x="12261" y="26947"/>
                  </a:cubicBezTo>
                  <a:cubicBezTo>
                    <a:pt x="12191" y="27227"/>
                    <a:pt x="12121" y="27506"/>
                    <a:pt x="12051" y="27751"/>
                  </a:cubicBezTo>
                  <a:cubicBezTo>
                    <a:pt x="12016" y="28065"/>
                    <a:pt x="11981" y="28344"/>
                    <a:pt x="11911" y="28624"/>
                  </a:cubicBezTo>
                  <a:cubicBezTo>
                    <a:pt x="11877" y="28868"/>
                    <a:pt x="11842" y="29113"/>
                    <a:pt x="11807" y="29357"/>
                  </a:cubicBezTo>
                  <a:cubicBezTo>
                    <a:pt x="11772" y="29462"/>
                    <a:pt x="11737" y="29567"/>
                    <a:pt x="11737" y="29672"/>
                  </a:cubicBezTo>
                  <a:lnTo>
                    <a:pt x="11737" y="29777"/>
                  </a:lnTo>
                  <a:lnTo>
                    <a:pt x="11702" y="29986"/>
                  </a:lnTo>
                  <a:lnTo>
                    <a:pt x="11667" y="30161"/>
                  </a:lnTo>
                  <a:cubicBezTo>
                    <a:pt x="11632" y="30580"/>
                    <a:pt x="11597" y="30999"/>
                    <a:pt x="11597" y="31349"/>
                  </a:cubicBezTo>
                  <a:cubicBezTo>
                    <a:pt x="11527" y="32152"/>
                    <a:pt x="11457" y="32746"/>
                    <a:pt x="11422" y="33165"/>
                  </a:cubicBezTo>
                  <a:cubicBezTo>
                    <a:pt x="9781" y="33549"/>
                    <a:pt x="8174" y="34038"/>
                    <a:pt x="6602" y="34597"/>
                  </a:cubicBezTo>
                  <a:cubicBezTo>
                    <a:pt x="6602" y="34597"/>
                    <a:pt x="0" y="36134"/>
                    <a:pt x="384" y="39383"/>
                  </a:cubicBezTo>
                  <a:cubicBezTo>
                    <a:pt x="734" y="42422"/>
                    <a:pt x="7231" y="43050"/>
                    <a:pt x="7231" y="43050"/>
                  </a:cubicBezTo>
                  <a:cubicBezTo>
                    <a:pt x="10842" y="43802"/>
                    <a:pt x="14513" y="44175"/>
                    <a:pt x="18182" y="44175"/>
                  </a:cubicBezTo>
                  <a:cubicBezTo>
                    <a:pt x="25765" y="44175"/>
                    <a:pt x="33342" y="42583"/>
                    <a:pt x="40380" y="39452"/>
                  </a:cubicBezTo>
                  <a:cubicBezTo>
                    <a:pt x="39821" y="37636"/>
                    <a:pt x="39681" y="35680"/>
                    <a:pt x="39996" y="33794"/>
                  </a:cubicBezTo>
                  <a:lnTo>
                    <a:pt x="39961" y="33759"/>
                  </a:lnTo>
                  <a:cubicBezTo>
                    <a:pt x="34948" y="32280"/>
                    <a:pt x="29816" y="31541"/>
                    <a:pt x="24675" y="31541"/>
                  </a:cubicBezTo>
                  <a:cubicBezTo>
                    <a:pt x="24228" y="31541"/>
                    <a:pt x="23781" y="31547"/>
                    <a:pt x="23334" y="31558"/>
                  </a:cubicBezTo>
                  <a:cubicBezTo>
                    <a:pt x="23474" y="29881"/>
                    <a:pt x="23788" y="27995"/>
                    <a:pt x="24417" y="26074"/>
                  </a:cubicBezTo>
                  <a:cubicBezTo>
                    <a:pt x="24801" y="24991"/>
                    <a:pt x="25220" y="23908"/>
                    <a:pt x="25744" y="22860"/>
                  </a:cubicBezTo>
                  <a:cubicBezTo>
                    <a:pt x="25989" y="22371"/>
                    <a:pt x="26338" y="21777"/>
                    <a:pt x="26617" y="21254"/>
                  </a:cubicBezTo>
                  <a:cubicBezTo>
                    <a:pt x="26932" y="20764"/>
                    <a:pt x="27246" y="20241"/>
                    <a:pt x="27595" y="19751"/>
                  </a:cubicBezTo>
                  <a:cubicBezTo>
                    <a:pt x="28294" y="18773"/>
                    <a:pt x="29062" y="17830"/>
                    <a:pt x="29901" y="16957"/>
                  </a:cubicBezTo>
                  <a:cubicBezTo>
                    <a:pt x="30704" y="16084"/>
                    <a:pt x="31578" y="15280"/>
                    <a:pt x="32486" y="14582"/>
                  </a:cubicBezTo>
                  <a:cubicBezTo>
                    <a:pt x="33394" y="13848"/>
                    <a:pt x="34337" y="13219"/>
                    <a:pt x="35245" y="12695"/>
                  </a:cubicBezTo>
                  <a:cubicBezTo>
                    <a:pt x="36153" y="12137"/>
                    <a:pt x="37027" y="11682"/>
                    <a:pt x="37900" y="11333"/>
                  </a:cubicBezTo>
                  <a:cubicBezTo>
                    <a:pt x="38738" y="10949"/>
                    <a:pt x="39542" y="10635"/>
                    <a:pt x="40275" y="10425"/>
                  </a:cubicBezTo>
                  <a:cubicBezTo>
                    <a:pt x="40974" y="10180"/>
                    <a:pt x="41638" y="10006"/>
                    <a:pt x="42162" y="9866"/>
                  </a:cubicBezTo>
                  <a:cubicBezTo>
                    <a:pt x="43209" y="9656"/>
                    <a:pt x="43838" y="9517"/>
                    <a:pt x="43838" y="9517"/>
                  </a:cubicBezTo>
                  <a:lnTo>
                    <a:pt x="43838" y="9517"/>
                  </a:lnTo>
                  <a:cubicBezTo>
                    <a:pt x="43838" y="9517"/>
                    <a:pt x="43209" y="9587"/>
                    <a:pt x="42127" y="9726"/>
                  </a:cubicBezTo>
                  <a:cubicBezTo>
                    <a:pt x="41603" y="9831"/>
                    <a:pt x="40939" y="9936"/>
                    <a:pt x="40170" y="10111"/>
                  </a:cubicBezTo>
                  <a:cubicBezTo>
                    <a:pt x="39437" y="10285"/>
                    <a:pt x="38599" y="10530"/>
                    <a:pt x="37690" y="10844"/>
                  </a:cubicBezTo>
                  <a:cubicBezTo>
                    <a:pt x="36817" y="11159"/>
                    <a:pt x="35839" y="11543"/>
                    <a:pt x="34861" y="12032"/>
                  </a:cubicBezTo>
                  <a:cubicBezTo>
                    <a:pt x="33883" y="12521"/>
                    <a:pt x="32870" y="13080"/>
                    <a:pt x="31892" y="13743"/>
                  </a:cubicBezTo>
                  <a:cubicBezTo>
                    <a:pt x="30879" y="14407"/>
                    <a:pt x="29901" y="15176"/>
                    <a:pt x="28958" y="16014"/>
                  </a:cubicBezTo>
                  <a:cubicBezTo>
                    <a:pt x="28015" y="16852"/>
                    <a:pt x="27106" y="17760"/>
                    <a:pt x="26303" y="18773"/>
                  </a:cubicBezTo>
                  <a:cubicBezTo>
                    <a:pt x="25884" y="19262"/>
                    <a:pt x="25500" y="19821"/>
                    <a:pt x="25115" y="20345"/>
                  </a:cubicBezTo>
                  <a:cubicBezTo>
                    <a:pt x="24731" y="20869"/>
                    <a:pt x="24417" y="21323"/>
                    <a:pt x="24067" y="21917"/>
                  </a:cubicBezTo>
                  <a:cubicBezTo>
                    <a:pt x="23404" y="23000"/>
                    <a:pt x="22810" y="24153"/>
                    <a:pt x="22356" y="25271"/>
                  </a:cubicBezTo>
                  <a:cubicBezTo>
                    <a:pt x="21413" y="27506"/>
                    <a:pt x="20854" y="29707"/>
                    <a:pt x="20539" y="31698"/>
                  </a:cubicBezTo>
                  <a:cubicBezTo>
                    <a:pt x="18583" y="31838"/>
                    <a:pt x="16627" y="32082"/>
                    <a:pt x="14671" y="32431"/>
                  </a:cubicBezTo>
                  <a:cubicBezTo>
                    <a:pt x="14671" y="32152"/>
                    <a:pt x="14706" y="31872"/>
                    <a:pt x="14706" y="31523"/>
                  </a:cubicBezTo>
                  <a:cubicBezTo>
                    <a:pt x="14706" y="31174"/>
                    <a:pt x="14706" y="30755"/>
                    <a:pt x="14741" y="30301"/>
                  </a:cubicBezTo>
                  <a:lnTo>
                    <a:pt x="14741" y="30161"/>
                  </a:lnTo>
                  <a:lnTo>
                    <a:pt x="14741" y="30126"/>
                  </a:lnTo>
                  <a:cubicBezTo>
                    <a:pt x="14741" y="29986"/>
                    <a:pt x="14741" y="29881"/>
                    <a:pt x="14776" y="29777"/>
                  </a:cubicBezTo>
                  <a:cubicBezTo>
                    <a:pt x="14811" y="29532"/>
                    <a:pt x="14811" y="29288"/>
                    <a:pt x="14846" y="29043"/>
                  </a:cubicBezTo>
                  <a:cubicBezTo>
                    <a:pt x="14881" y="28799"/>
                    <a:pt x="14916" y="28554"/>
                    <a:pt x="14916" y="28344"/>
                  </a:cubicBezTo>
                  <a:cubicBezTo>
                    <a:pt x="14985" y="28065"/>
                    <a:pt x="15020" y="27786"/>
                    <a:pt x="15055" y="27506"/>
                  </a:cubicBezTo>
                  <a:cubicBezTo>
                    <a:pt x="15125" y="27227"/>
                    <a:pt x="15160" y="26947"/>
                    <a:pt x="15195" y="26633"/>
                  </a:cubicBezTo>
                  <a:cubicBezTo>
                    <a:pt x="15230" y="26458"/>
                    <a:pt x="15335" y="26074"/>
                    <a:pt x="15370" y="25795"/>
                  </a:cubicBezTo>
                  <a:cubicBezTo>
                    <a:pt x="15859" y="23489"/>
                    <a:pt x="16767" y="20764"/>
                    <a:pt x="18129" y="18075"/>
                  </a:cubicBezTo>
                  <a:cubicBezTo>
                    <a:pt x="18793" y="16713"/>
                    <a:pt x="19596" y="15385"/>
                    <a:pt x="20504" y="14058"/>
                  </a:cubicBezTo>
                  <a:cubicBezTo>
                    <a:pt x="20924" y="13464"/>
                    <a:pt x="21517" y="12765"/>
                    <a:pt x="22006" y="12137"/>
                  </a:cubicBezTo>
                  <a:cubicBezTo>
                    <a:pt x="22530" y="11543"/>
                    <a:pt x="23019" y="10914"/>
                    <a:pt x="23578" y="10320"/>
                  </a:cubicBezTo>
                  <a:cubicBezTo>
                    <a:pt x="24696" y="9133"/>
                    <a:pt x="25954" y="8085"/>
                    <a:pt x="27211" y="7072"/>
                  </a:cubicBezTo>
                  <a:cubicBezTo>
                    <a:pt x="28469" y="6094"/>
                    <a:pt x="29796" y="5185"/>
                    <a:pt x="31123" y="4417"/>
                  </a:cubicBezTo>
                  <a:cubicBezTo>
                    <a:pt x="31787" y="4033"/>
                    <a:pt x="32451" y="3683"/>
                    <a:pt x="33149" y="3369"/>
                  </a:cubicBezTo>
                  <a:cubicBezTo>
                    <a:pt x="33778" y="3020"/>
                    <a:pt x="34477" y="2775"/>
                    <a:pt x="35106" y="2496"/>
                  </a:cubicBezTo>
                  <a:cubicBezTo>
                    <a:pt x="36433" y="1937"/>
                    <a:pt x="37725" y="1518"/>
                    <a:pt x="38913" y="1203"/>
                  </a:cubicBezTo>
                  <a:cubicBezTo>
                    <a:pt x="40101" y="889"/>
                    <a:pt x="41218" y="644"/>
                    <a:pt x="42231" y="470"/>
                  </a:cubicBezTo>
                  <a:cubicBezTo>
                    <a:pt x="43209" y="295"/>
                    <a:pt x="44083" y="225"/>
                    <a:pt x="44816" y="155"/>
                  </a:cubicBezTo>
                  <a:cubicBezTo>
                    <a:pt x="45550" y="85"/>
                    <a:pt x="46109" y="85"/>
                    <a:pt x="46528" y="51"/>
                  </a:cubicBezTo>
                  <a:cubicBezTo>
                    <a:pt x="46912" y="51"/>
                    <a:pt x="47122" y="16"/>
                    <a:pt x="47122" y="16"/>
                  </a:cubicBezTo>
                  <a:lnTo>
                    <a:pt x="46528" y="16"/>
                  </a:lnTo>
                  <a:cubicBezTo>
                    <a:pt x="46248" y="16"/>
                    <a:pt x="45907" y="0"/>
                    <a:pt x="45493" y="0"/>
                  </a:cubicBezTo>
                  <a:close/>
                </a:path>
              </a:pathLst>
            </a:custGeom>
            <a:solidFill>
              <a:schemeClr val="dk1"/>
            </a:solidFill>
            <a:ln>
              <a:noFill/>
            </a:ln>
          </p:spPr>
          <p:txBody>
            <a:bodyPr wrap="square" lIns="91425" tIns="91425" rIns="91425" bIns="91425" anchor="ctr" anchorCtr="0">
              <a:noAutofit/>
            </a:bodyPr>
            <a:lstStyle/>
            <a:p>
              <a:endParaRPr/>
            </a:p>
          </p:txBody>
        </p:sp>
        <p:sp>
          <p:nvSpPr>
            <p:cNvPr id="104" name="Shape 524"/>
            <p:cNvSpPr/>
            <p:nvPr/>
          </p:nvSpPr>
          <p:spPr>
            <a:xfrm>
              <a:off x="3984200" y="1792625"/>
              <a:ext cx="898625" cy="1501075"/>
            </a:xfrm>
            <a:custGeom>
              <a:avLst/>
              <a:gdLst/>
              <a:ahLst/>
              <a:cxnLst/>
              <a:rect l="0" t="0" r="0" b="0"/>
              <a:pathLst>
                <a:path w="35945" h="60043" extrusionOk="0">
                  <a:moveTo>
                    <a:pt x="18558" y="0"/>
                  </a:moveTo>
                  <a:cubicBezTo>
                    <a:pt x="15900" y="0"/>
                    <a:pt x="12925" y="4363"/>
                    <a:pt x="12925" y="4363"/>
                  </a:cubicBezTo>
                  <a:cubicBezTo>
                    <a:pt x="5520" y="12956"/>
                    <a:pt x="979" y="23715"/>
                    <a:pt x="1" y="35102"/>
                  </a:cubicBezTo>
                  <a:cubicBezTo>
                    <a:pt x="1887" y="35522"/>
                    <a:pt x="3634" y="36325"/>
                    <a:pt x="5170" y="37513"/>
                  </a:cubicBezTo>
                  <a:lnTo>
                    <a:pt x="5205" y="37513"/>
                  </a:lnTo>
                  <a:cubicBezTo>
                    <a:pt x="9153" y="33635"/>
                    <a:pt x="12436" y="29199"/>
                    <a:pt x="14986" y="24379"/>
                  </a:cubicBezTo>
                  <a:cubicBezTo>
                    <a:pt x="16348" y="25287"/>
                    <a:pt x="17780" y="26439"/>
                    <a:pt x="19143" y="27872"/>
                  </a:cubicBezTo>
                  <a:cubicBezTo>
                    <a:pt x="19911" y="28710"/>
                    <a:pt x="20645" y="29583"/>
                    <a:pt x="21309" y="30561"/>
                  </a:cubicBezTo>
                  <a:cubicBezTo>
                    <a:pt x="21623" y="31015"/>
                    <a:pt x="21972" y="31574"/>
                    <a:pt x="22287" y="32098"/>
                  </a:cubicBezTo>
                  <a:cubicBezTo>
                    <a:pt x="22566" y="32622"/>
                    <a:pt x="22880" y="33111"/>
                    <a:pt x="23160" y="33670"/>
                  </a:cubicBezTo>
                  <a:cubicBezTo>
                    <a:pt x="23719" y="34753"/>
                    <a:pt x="24138" y="35871"/>
                    <a:pt x="24522" y="37024"/>
                  </a:cubicBezTo>
                  <a:cubicBezTo>
                    <a:pt x="24871" y="38176"/>
                    <a:pt x="25186" y="39329"/>
                    <a:pt x="25360" y="40447"/>
                  </a:cubicBezTo>
                  <a:cubicBezTo>
                    <a:pt x="25570" y="41599"/>
                    <a:pt x="25675" y="42682"/>
                    <a:pt x="25710" y="43765"/>
                  </a:cubicBezTo>
                  <a:cubicBezTo>
                    <a:pt x="25745" y="44813"/>
                    <a:pt x="25710" y="45826"/>
                    <a:pt x="25640" y="46734"/>
                  </a:cubicBezTo>
                  <a:cubicBezTo>
                    <a:pt x="25570" y="47677"/>
                    <a:pt x="25465" y="48516"/>
                    <a:pt x="25291" y="49249"/>
                  </a:cubicBezTo>
                  <a:cubicBezTo>
                    <a:pt x="25186" y="50018"/>
                    <a:pt x="25011" y="50647"/>
                    <a:pt x="24871" y="51171"/>
                  </a:cubicBezTo>
                  <a:cubicBezTo>
                    <a:pt x="24557" y="52218"/>
                    <a:pt x="24382" y="52812"/>
                    <a:pt x="24382" y="52812"/>
                  </a:cubicBezTo>
                  <a:cubicBezTo>
                    <a:pt x="24382" y="52812"/>
                    <a:pt x="24627" y="52253"/>
                    <a:pt x="25011" y="51240"/>
                  </a:cubicBezTo>
                  <a:cubicBezTo>
                    <a:pt x="25186" y="50716"/>
                    <a:pt x="25430" y="50088"/>
                    <a:pt x="25605" y="49319"/>
                  </a:cubicBezTo>
                  <a:cubicBezTo>
                    <a:pt x="25815" y="48586"/>
                    <a:pt x="25989" y="47747"/>
                    <a:pt x="26164" y="46804"/>
                  </a:cubicBezTo>
                  <a:cubicBezTo>
                    <a:pt x="26304" y="45861"/>
                    <a:pt x="26408" y="44848"/>
                    <a:pt x="26478" y="43765"/>
                  </a:cubicBezTo>
                  <a:cubicBezTo>
                    <a:pt x="26513" y="42682"/>
                    <a:pt x="26513" y="41495"/>
                    <a:pt x="26373" y="40307"/>
                  </a:cubicBezTo>
                  <a:cubicBezTo>
                    <a:pt x="26304" y="39119"/>
                    <a:pt x="26094" y="37897"/>
                    <a:pt x="25815" y="36674"/>
                  </a:cubicBezTo>
                  <a:cubicBezTo>
                    <a:pt x="25500" y="35452"/>
                    <a:pt x="25116" y="34194"/>
                    <a:pt x="24627" y="33006"/>
                  </a:cubicBezTo>
                  <a:cubicBezTo>
                    <a:pt x="24417" y="32413"/>
                    <a:pt x="24103" y="31819"/>
                    <a:pt x="23858" y="31225"/>
                  </a:cubicBezTo>
                  <a:cubicBezTo>
                    <a:pt x="23544" y="30631"/>
                    <a:pt x="23300" y="30142"/>
                    <a:pt x="22950" y="29513"/>
                  </a:cubicBezTo>
                  <a:cubicBezTo>
                    <a:pt x="22322" y="28431"/>
                    <a:pt x="21588" y="27383"/>
                    <a:pt x="20819" y="26405"/>
                  </a:cubicBezTo>
                  <a:cubicBezTo>
                    <a:pt x="19352" y="24588"/>
                    <a:pt x="17780" y="23086"/>
                    <a:pt x="16244" y="21933"/>
                  </a:cubicBezTo>
                  <a:cubicBezTo>
                    <a:pt x="17082" y="20082"/>
                    <a:pt x="17850" y="18231"/>
                    <a:pt x="18479" y="16310"/>
                  </a:cubicBezTo>
                  <a:cubicBezTo>
                    <a:pt x="18619" y="16379"/>
                    <a:pt x="18759" y="16449"/>
                    <a:pt x="18898" y="16519"/>
                  </a:cubicBezTo>
                  <a:cubicBezTo>
                    <a:pt x="19213" y="16694"/>
                    <a:pt x="19562" y="16903"/>
                    <a:pt x="19946" y="17148"/>
                  </a:cubicBezTo>
                  <a:lnTo>
                    <a:pt x="20086" y="17218"/>
                  </a:lnTo>
                  <a:lnTo>
                    <a:pt x="20121" y="17253"/>
                  </a:lnTo>
                  <a:lnTo>
                    <a:pt x="20400" y="17427"/>
                  </a:lnTo>
                  <a:cubicBezTo>
                    <a:pt x="20610" y="17567"/>
                    <a:pt x="20819" y="17707"/>
                    <a:pt x="20994" y="17847"/>
                  </a:cubicBezTo>
                  <a:cubicBezTo>
                    <a:pt x="21204" y="17986"/>
                    <a:pt x="21378" y="18126"/>
                    <a:pt x="21588" y="18266"/>
                  </a:cubicBezTo>
                  <a:cubicBezTo>
                    <a:pt x="21798" y="18440"/>
                    <a:pt x="22007" y="18580"/>
                    <a:pt x="22252" y="18755"/>
                  </a:cubicBezTo>
                  <a:cubicBezTo>
                    <a:pt x="22461" y="18929"/>
                    <a:pt x="22706" y="19139"/>
                    <a:pt x="22950" y="19314"/>
                  </a:cubicBezTo>
                  <a:cubicBezTo>
                    <a:pt x="23090" y="19418"/>
                    <a:pt x="23369" y="19663"/>
                    <a:pt x="23579" y="19873"/>
                  </a:cubicBezTo>
                  <a:cubicBezTo>
                    <a:pt x="25395" y="21409"/>
                    <a:pt x="27352" y="23470"/>
                    <a:pt x="29063" y="25950"/>
                  </a:cubicBezTo>
                  <a:cubicBezTo>
                    <a:pt x="29936" y="27208"/>
                    <a:pt x="30740" y="28570"/>
                    <a:pt x="31438" y="30002"/>
                  </a:cubicBezTo>
                  <a:cubicBezTo>
                    <a:pt x="31753" y="30631"/>
                    <a:pt x="32102" y="31470"/>
                    <a:pt x="32451" y="32203"/>
                  </a:cubicBezTo>
                  <a:cubicBezTo>
                    <a:pt x="32696" y="32972"/>
                    <a:pt x="33010" y="33705"/>
                    <a:pt x="33255" y="34474"/>
                  </a:cubicBezTo>
                  <a:cubicBezTo>
                    <a:pt x="33779" y="36011"/>
                    <a:pt x="34128" y="37617"/>
                    <a:pt x="34408" y="39189"/>
                  </a:cubicBezTo>
                  <a:cubicBezTo>
                    <a:pt x="34652" y="40796"/>
                    <a:pt x="34792" y="42368"/>
                    <a:pt x="34827" y="43905"/>
                  </a:cubicBezTo>
                  <a:cubicBezTo>
                    <a:pt x="34862" y="44673"/>
                    <a:pt x="34827" y="45442"/>
                    <a:pt x="34792" y="46175"/>
                  </a:cubicBezTo>
                  <a:cubicBezTo>
                    <a:pt x="34792" y="46944"/>
                    <a:pt x="34687" y="47643"/>
                    <a:pt x="34617" y="48341"/>
                  </a:cubicBezTo>
                  <a:cubicBezTo>
                    <a:pt x="34477" y="49773"/>
                    <a:pt x="34233" y="51101"/>
                    <a:pt x="33953" y="52288"/>
                  </a:cubicBezTo>
                  <a:cubicBezTo>
                    <a:pt x="33639" y="53511"/>
                    <a:pt x="33325" y="54594"/>
                    <a:pt x="32975" y="55537"/>
                  </a:cubicBezTo>
                  <a:cubicBezTo>
                    <a:pt x="32696" y="56515"/>
                    <a:pt x="32312" y="57318"/>
                    <a:pt x="32032" y="57982"/>
                  </a:cubicBezTo>
                  <a:cubicBezTo>
                    <a:pt x="31753" y="58646"/>
                    <a:pt x="31473" y="59170"/>
                    <a:pt x="31299" y="59519"/>
                  </a:cubicBezTo>
                  <a:cubicBezTo>
                    <a:pt x="31159" y="59868"/>
                    <a:pt x="31054" y="60043"/>
                    <a:pt x="31054" y="60043"/>
                  </a:cubicBezTo>
                  <a:cubicBezTo>
                    <a:pt x="31054" y="60043"/>
                    <a:pt x="31159" y="59868"/>
                    <a:pt x="31334" y="59554"/>
                  </a:cubicBezTo>
                  <a:cubicBezTo>
                    <a:pt x="31543" y="59205"/>
                    <a:pt x="31823" y="58716"/>
                    <a:pt x="32172" y="58052"/>
                  </a:cubicBezTo>
                  <a:cubicBezTo>
                    <a:pt x="32486" y="57388"/>
                    <a:pt x="32906" y="56620"/>
                    <a:pt x="33255" y="55642"/>
                  </a:cubicBezTo>
                  <a:cubicBezTo>
                    <a:pt x="33674" y="54733"/>
                    <a:pt x="34058" y="53616"/>
                    <a:pt x="34442" y="52428"/>
                  </a:cubicBezTo>
                  <a:cubicBezTo>
                    <a:pt x="34792" y="51205"/>
                    <a:pt x="35141" y="49878"/>
                    <a:pt x="35386" y="48446"/>
                  </a:cubicBezTo>
                  <a:cubicBezTo>
                    <a:pt x="35490" y="47747"/>
                    <a:pt x="35630" y="47014"/>
                    <a:pt x="35700" y="46245"/>
                  </a:cubicBezTo>
                  <a:cubicBezTo>
                    <a:pt x="35770" y="45512"/>
                    <a:pt x="35840" y="44708"/>
                    <a:pt x="35875" y="43940"/>
                  </a:cubicBezTo>
                  <a:cubicBezTo>
                    <a:pt x="35945" y="42333"/>
                    <a:pt x="35875" y="40691"/>
                    <a:pt x="35700" y="39015"/>
                  </a:cubicBezTo>
                  <a:cubicBezTo>
                    <a:pt x="35525" y="37373"/>
                    <a:pt x="35246" y="35661"/>
                    <a:pt x="34827" y="34019"/>
                  </a:cubicBezTo>
                  <a:cubicBezTo>
                    <a:pt x="34617" y="33181"/>
                    <a:pt x="34338" y="32378"/>
                    <a:pt x="34093" y="31539"/>
                  </a:cubicBezTo>
                  <a:cubicBezTo>
                    <a:pt x="33779" y="30736"/>
                    <a:pt x="33569" y="30002"/>
                    <a:pt x="33185" y="29199"/>
                  </a:cubicBezTo>
                  <a:cubicBezTo>
                    <a:pt x="32556" y="27627"/>
                    <a:pt x="31788" y="26160"/>
                    <a:pt x="30949" y="24763"/>
                  </a:cubicBezTo>
                  <a:cubicBezTo>
                    <a:pt x="29273" y="21968"/>
                    <a:pt x="27317" y="19663"/>
                    <a:pt x="25430" y="17812"/>
                  </a:cubicBezTo>
                  <a:cubicBezTo>
                    <a:pt x="25186" y="17602"/>
                    <a:pt x="25046" y="17427"/>
                    <a:pt x="24732" y="17148"/>
                  </a:cubicBezTo>
                  <a:cubicBezTo>
                    <a:pt x="24522" y="16938"/>
                    <a:pt x="24278" y="16764"/>
                    <a:pt x="24068" y="16554"/>
                  </a:cubicBezTo>
                  <a:cubicBezTo>
                    <a:pt x="23858" y="16379"/>
                    <a:pt x="23649" y="16205"/>
                    <a:pt x="23439" y="16030"/>
                  </a:cubicBezTo>
                  <a:cubicBezTo>
                    <a:pt x="23230" y="15821"/>
                    <a:pt x="22985" y="15646"/>
                    <a:pt x="22776" y="15471"/>
                  </a:cubicBezTo>
                  <a:cubicBezTo>
                    <a:pt x="22566" y="15331"/>
                    <a:pt x="22391" y="15157"/>
                    <a:pt x="22182" y="15017"/>
                  </a:cubicBezTo>
                  <a:lnTo>
                    <a:pt x="21937" y="14808"/>
                  </a:lnTo>
                  <a:lnTo>
                    <a:pt x="21867" y="14738"/>
                  </a:lnTo>
                  <a:lnTo>
                    <a:pt x="21693" y="14633"/>
                  </a:lnTo>
                  <a:lnTo>
                    <a:pt x="21553" y="14528"/>
                  </a:lnTo>
                  <a:cubicBezTo>
                    <a:pt x="21169" y="14284"/>
                    <a:pt x="20854" y="14074"/>
                    <a:pt x="20540" y="13864"/>
                  </a:cubicBezTo>
                  <a:cubicBezTo>
                    <a:pt x="20086" y="13585"/>
                    <a:pt x="19737" y="13340"/>
                    <a:pt x="19457" y="13166"/>
                  </a:cubicBezTo>
                  <a:cubicBezTo>
                    <a:pt x="19911" y="11419"/>
                    <a:pt x="20330" y="9673"/>
                    <a:pt x="20610" y="7891"/>
                  </a:cubicBezTo>
                  <a:cubicBezTo>
                    <a:pt x="20610" y="7891"/>
                    <a:pt x="22461" y="1394"/>
                    <a:pt x="19422" y="172"/>
                  </a:cubicBezTo>
                  <a:cubicBezTo>
                    <a:pt x="19141" y="53"/>
                    <a:pt x="18851" y="0"/>
                    <a:pt x="18558" y="0"/>
                  </a:cubicBezTo>
                  <a:close/>
                </a:path>
              </a:pathLst>
            </a:custGeom>
            <a:solidFill>
              <a:schemeClr val="dk1"/>
            </a:solidFill>
            <a:ln>
              <a:noFill/>
            </a:ln>
          </p:spPr>
          <p:txBody>
            <a:bodyPr wrap="square" lIns="91425" tIns="91425" rIns="91425" bIns="91425" anchor="ctr" anchorCtr="0">
              <a:noAutofit/>
            </a:bodyPr>
            <a:lstStyle/>
            <a:p>
              <a:endParaRPr/>
            </a:p>
          </p:txBody>
        </p:sp>
      </p:grpSp>
      <p:sp>
        <p:nvSpPr>
          <p:cNvPr id="106" name="TextBox 105"/>
          <p:cNvSpPr txBox="1"/>
          <p:nvPr/>
        </p:nvSpPr>
        <p:spPr>
          <a:xfrm>
            <a:off x="2267744" y="1059582"/>
            <a:ext cx="694164" cy="261610"/>
          </a:xfrm>
          <a:prstGeom prst="rect">
            <a:avLst/>
          </a:prstGeom>
          <a:noFill/>
        </p:spPr>
        <p:txBody>
          <a:bodyPr wrap="none" rtlCol="0">
            <a:spAutoFit/>
          </a:bodyPr>
          <a:lstStyle/>
          <a:p>
            <a:r>
              <a:rPr lang="en-US" sz="1100" dirty="0" smtClean="0">
                <a:solidFill>
                  <a:schemeClr val="accent5">
                    <a:lumMod val="50000"/>
                  </a:schemeClr>
                </a:solidFill>
              </a:rPr>
              <a:t>PCF 1.x</a:t>
            </a:r>
            <a:endParaRPr lang="en-US" sz="1100" dirty="0">
              <a:solidFill>
                <a:schemeClr val="accent5">
                  <a:lumMod val="50000"/>
                </a:schemeClr>
              </a:solidFill>
            </a:endParaRPr>
          </a:p>
        </p:txBody>
      </p:sp>
      <p:sp>
        <p:nvSpPr>
          <p:cNvPr id="107" name="Rounded Rectangle 106"/>
          <p:cNvSpPr/>
          <p:nvPr/>
        </p:nvSpPr>
        <p:spPr>
          <a:xfrm>
            <a:off x="1979712" y="987574"/>
            <a:ext cx="1296144" cy="3528392"/>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6775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tx2"/>
        </a:solidFill>
        <a:effectLst/>
      </p:bgPr>
    </p:bg>
    <p:spTree>
      <p:nvGrpSpPr>
        <p:cNvPr id="1" name="Shape 2592"/>
        <p:cNvGrpSpPr/>
        <p:nvPr/>
      </p:nvGrpSpPr>
      <p:grpSpPr>
        <a:xfrm>
          <a:off x="0" y="0"/>
          <a:ext cx="0" cy="0"/>
          <a:chOff x="0" y="0"/>
          <a:chExt cx="0" cy="0"/>
        </a:xfrm>
      </p:grpSpPr>
      <p:sp>
        <p:nvSpPr>
          <p:cNvPr id="2596" name="Shape 2596"/>
          <p:cNvSpPr txBox="1">
            <a:spLocks noGrp="1"/>
          </p:cNvSpPr>
          <p:nvPr>
            <p:ph type="title"/>
          </p:nvPr>
        </p:nvSpPr>
        <p:spPr>
          <a:xfrm>
            <a:off x="433625" y="230050"/>
            <a:ext cx="8663100" cy="557700"/>
          </a:xfrm>
          <a:prstGeom prst="rect">
            <a:avLst/>
          </a:prstGeom>
          <a:noFill/>
          <a:ln>
            <a:noFill/>
          </a:ln>
        </p:spPr>
        <p:txBody>
          <a:bodyPr wrap="square" lIns="91400" tIns="91400" rIns="91400" bIns="91400" anchor="t" anchorCtr="0">
            <a:noAutofit/>
          </a:bodyPr>
          <a:lstStyle/>
          <a:p>
            <a:pPr lvl="0">
              <a:buClr>
                <a:srgbClr val="00253E"/>
              </a:buClr>
              <a:buSzPct val="25000"/>
            </a:pPr>
            <a:r>
              <a:rPr lang="en-US" altLang="zh-CN" sz="2400" dirty="0" smtClean="0"/>
              <a:t>Spring</a:t>
            </a:r>
            <a:r>
              <a:rPr lang="zh-CN" altLang="en-US" sz="2400" dirty="0" smtClean="0"/>
              <a:t> </a:t>
            </a:r>
            <a:r>
              <a:rPr lang="en-US" altLang="zh-CN" sz="2400" dirty="0" smtClean="0"/>
              <a:t>Cloud</a:t>
            </a:r>
            <a:r>
              <a:rPr lang="zh-CN" altLang="en-US" sz="2400" dirty="0" smtClean="0"/>
              <a:t> </a:t>
            </a:r>
            <a:r>
              <a:rPr lang="en" sz="2400" dirty="0" smtClean="0"/>
              <a:t>Function</a:t>
            </a:r>
            <a:endParaRPr lang="en" sz="2400" dirty="0">
              <a:solidFill>
                <a:srgbClr val="00253E"/>
              </a:solidFill>
            </a:endParaRPr>
          </a:p>
        </p:txBody>
      </p:sp>
      <p:grpSp>
        <p:nvGrpSpPr>
          <p:cNvPr id="6" name="Shape 173"/>
          <p:cNvGrpSpPr/>
          <p:nvPr/>
        </p:nvGrpSpPr>
        <p:grpSpPr>
          <a:xfrm>
            <a:off x="1124474" y="1705623"/>
            <a:ext cx="6772541" cy="2948845"/>
            <a:chOff x="870514" y="1096025"/>
            <a:chExt cx="7026186" cy="3076200"/>
          </a:xfrm>
        </p:grpSpPr>
        <p:sp>
          <p:nvSpPr>
            <p:cNvPr id="7" name="Shape 174"/>
            <p:cNvSpPr txBox="1"/>
            <p:nvPr/>
          </p:nvSpPr>
          <p:spPr>
            <a:xfrm>
              <a:off x="870514" y="3050622"/>
              <a:ext cx="2712000" cy="1108800"/>
            </a:xfrm>
            <a:prstGeom prst="rect">
              <a:avLst/>
            </a:prstGeom>
            <a:noFill/>
            <a:ln>
              <a:noFill/>
            </a:ln>
          </p:spPr>
          <p:txBody>
            <a:bodyPr wrap="square" lIns="91425" tIns="45700" rIns="91425" bIns="45700" anchor="t" anchorCtr="0">
              <a:noAutofit/>
            </a:bodyPr>
            <a:lstStyle/>
            <a:p>
              <a:pPr marL="342900" marR="0" lvl="0" indent="-317500" algn="l" rtl="0">
                <a:lnSpc>
                  <a:spcPct val="115000"/>
                </a:lnSpc>
                <a:spcBef>
                  <a:spcPts val="0"/>
                </a:spcBef>
                <a:buClr>
                  <a:schemeClr val="lt1"/>
                </a:buClr>
                <a:buSzPct val="100000"/>
                <a:buFont typeface="Arial"/>
                <a:buChar char="•"/>
              </a:pPr>
              <a:r>
                <a:rPr lang="en-US" dirty="0" err="1">
                  <a:solidFill>
                    <a:schemeClr val="tx2">
                      <a:lumMod val="20000"/>
                      <a:lumOff val="80000"/>
                    </a:schemeClr>
                  </a:solidFill>
                  <a:latin typeface="Proxima Nova"/>
                  <a:ea typeface="Proxima Nova"/>
                  <a:cs typeface="Proxima Nova"/>
                  <a:sym typeface="Proxima Nova"/>
                </a:rPr>
                <a:t>FaaS</a:t>
              </a:r>
              <a:r>
                <a:rPr lang="en-US" dirty="0">
                  <a:solidFill>
                    <a:schemeClr val="tx2">
                      <a:lumMod val="20000"/>
                      <a:lumOff val="80000"/>
                    </a:schemeClr>
                  </a:solidFill>
                  <a:latin typeface="Proxima Nova"/>
                  <a:ea typeface="Proxima Nova"/>
                  <a:cs typeface="Proxima Nova"/>
                  <a:sym typeface="Proxima Nova"/>
                </a:rPr>
                <a:t> Portable </a:t>
              </a:r>
            </a:p>
            <a:p>
              <a:pPr marL="342900" marR="0" lvl="0" indent="-317500" algn="l" rtl="0">
                <a:lnSpc>
                  <a:spcPct val="115000"/>
                </a:lnSpc>
                <a:spcBef>
                  <a:spcPts val="0"/>
                </a:spcBef>
                <a:buClr>
                  <a:schemeClr val="lt1"/>
                </a:buClr>
                <a:buSzPct val="100000"/>
                <a:buFont typeface="Proxima Nova"/>
                <a:buChar char="•"/>
              </a:pPr>
              <a:r>
                <a:rPr lang="en-US" dirty="0">
                  <a:solidFill>
                    <a:schemeClr val="tx2">
                      <a:lumMod val="20000"/>
                      <a:lumOff val="80000"/>
                    </a:schemeClr>
                  </a:solidFill>
                  <a:latin typeface="Proxima Nova"/>
                  <a:ea typeface="Proxima Nova"/>
                  <a:cs typeface="Proxima Nova"/>
                  <a:sym typeface="Proxima Nova"/>
                </a:rPr>
                <a:t>And run in Spring Boot</a:t>
              </a:r>
            </a:p>
            <a:p>
              <a:pPr marL="342900" marR="0" lvl="0" indent="-317500" algn="l" rtl="0">
                <a:lnSpc>
                  <a:spcPct val="115000"/>
                </a:lnSpc>
                <a:spcBef>
                  <a:spcPts val="0"/>
                </a:spcBef>
                <a:buClr>
                  <a:schemeClr val="lt1"/>
                </a:buClr>
                <a:buSzPct val="100000"/>
                <a:buFont typeface="Proxima Nova"/>
                <a:buChar char="•"/>
              </a:pPr>
              <a:r>
                <a:rPr lang="en-US" dirty="0">
                  <a:solidFill>
                    <a:schemeClr val="tx2">
                      <a:lumMod val="20000"/>
                      <a:lumOff val="80000"/>
                    </a:schemeClr>
                  </a:solidFill>
                  <a:latin typeface="Proxima Nova"/>
                  <a:ea typeface="Proxima Nova"/>
                  <a:cs typeface="Proxima Nova"/>
                  <a:sym typeface="Proxima Nova"/>
                </a:rPr>
                <a:t>REST, Tasks, or Streams</a:t>
              </a:r>
            </a:p>
            <a:p>
              <a:pPr marR="0" lvl="0" algn="l" rtl="0">
                <a:lnSpc>
                  <a:spcPct val="115000"/>
                </a:lnSpc>
                <a:spcBef>
                  <a:spcPts val="0"/>
                </a:spcBef>
                <a:buNone/>
              </a:pPr>
              <a:endParaRPr dirty="0">
                <a:solidFill>
                  <a:schemeClr val="tx2">
                    <a:lumMod val="20000"/>
                    <a:lumOff val="80000"/>
                  </a:schemeClr>
                </a:solidFill>
                <a:latin typeface="Proxima Nova"/>
                <a:ea typeface="Proxima Nova"/>
                <a:cs typeface="Proxima Nova"/>
                <a:sym typeface="Proxima Nova"/>
              </a:endParaRPr>
            </a:p>
          </p:txBody>
        </p:sp>
        <p:pic>
          <p:nvPicPr>
            <p:cNvPr id="8" name="Shape 175"/>
            <p:cNvPicPr preferRelativeResize="0"/>
            <p:nvPr/>
          </p:nvPicPr>
          <p:blipFill>
            <a:blip r:embed="rId3">
              <a:alphaModFix/>
            </a:blip>
            <a:stretch>
              <a:fillRect/>
            </a:stretch>
          </p:blipFill>
          <p:spPr>
            <a:xfrm>
              <a:off x="1266850" y="1096025"/>
              <a:ext cx="6629850" cy="3076200"/>
            </a:xfrm>
            <a:prstGeom prst="rect">
              <a:avLst/>
            </a:prstGeom>
            <a:noFill/>
            <a:ln>
              <a:noFill/>
            </a:ln>
          </p:spPr>
        </p:pic>
      </p:grpSp>
      <p:sp>
        <p:nvSpPr>
          <p:cNvPr id="9" name="Shape 176"/>
          <p:cNvSpPr txBox="1"/>
          <p:nvPr/>
        </p:nvSpPr>
        <p:spPr>
          <a:xfrm>
            <a:off x="472400" y="1466600"/>
            <a:ext cx="5270700" cy="384300"/>
          </a:xfrm>
          <a:prstGeom prst="rect">
            <a:avLst/>
          </a:prstGeom>
          <a:noFill/>
          <a:ln>
            <a:noFill/>
          </a:ln>
        </p:spPr>
        <p:txBody>
          <a:bodyPr wrap="square" lIns="91425" tIns="91425" rIns="91425" bIns="91425" anchor="ctr" anchorCtr="0">
            <a:noAutofit/>
          </a:bodyPr>
          <a:lstStyle/>
          <a:p>
            <a:pPr lvl="0" rtl="0">
              <a:spcBef>
                <a:spcPts val="0"/>
              </a:spcBef>
              <a:buNone/>
            </a:pPr>
            <a:endParaRPr>
              <a:solidFill>
                <a:srgbClr val="00AE9E"/>
              </a:solidFill>
            </a:endParaRPr>
          </a:p>
        </p:txBody>
      </p:sp>
      <p:sp>
        <p:nvSpPr>
          <p:cNvPr id="13" name="Shape 177"/>
          <p:cNvSpPr txBox="1"/>
          <p:nvPr/>
        </p:nvSpPr>
        <p:spPr>
          <a:xfrm>
            <a:off x="403125" y="771550"/>
            <a:ext cx="8298300" cy="1079300"/>
          </a:xfrm>
          <a:prstGeom prst="rect">
            <a:avLst/>
          </a:prstGeom>
          <a:noFill/>
          <a:ln>
            <a:noFill/>
          </a:ln>
        </p:spPr>
        <p:txBody>
          <a:bodyPr wrap="square" lIns="91425" tIns="45700" rIns="91425" bIns="45700" anchor="t" anchorCtr="0">
            <a:noAutofit/>
          </a:bodyPr>
          <a:lstStyle/>
          <a:p>
            <a:pPr marL="0" marR="0" lvl="0" indent="0" algn="l" rtl="0">
              <a:lnSpc>
                <a:spcPct val="115000"/>
              </a:lnSpc>
              <a:spcBef>
                <a:spcPts val="0"/>
              </a:spcBef>
              <a:buSzPct val="25000"/>
              <a:buNone/>
            </a:pPr>
            <a:r>
              <a:rPr lang="zh-CN" altLang="en-US" dirty="0" smtClean="0">
                <a:solidFill>
                  <a:srgbClr val="F3F3F3"/>
                </a:solidFill>
                <a:latin typeface="Proxima Nova"/>
                <a:ea typeface="Proxima Nova"/>
                <a:cs typeface="Proxima Nova"/>
                <a:sym typeface="Proxima Nova"/>
              </a:rPr>
              <a:t>一个</a:t>
            </a:r>
            <a:r>
              <a:rPr lang="en-US" altLang="zh-CN" dirty="0" smtClean="0">
                <a:solidFill>
                  <a:srgbClr val="F3F3F3"/>
                </a:solidFill>
                <a:latin typeface="Proxima Nova"/>
                <a:ea typeface="Proxima Nova"/>
                <a:cs typeface="Proxima Nova"/>
                <a:sym typeface="Proxima Nova"/>
              </a:rPr>
              <a:t>Spring</a:t>
            </a:r>
            <a:r>
              <a:rPr lang="zh-CN" altLang="en-US" dirty="0" smtClean="0">
                <a:solidFill>
                  <a:srgbClr val="F3F3F3"/>
                </a:solidFill>
                <a:latin typeface="Proxima Nova"/>
                <a:ea typeface="Proxima Nova"/>
                <a:cs typeface="Proxima Nova"/>
                <a:sym typeface="Proxima Nova"/>
              </a:rPr>
              <a:t>开源</a:t>
            </a:r>
            <a:r>
              <a:rPr lang="en-US" altLang="zh-CN" dirty="0" err="1" smtClean="0">
                <a:solidFill>
                  <a:srgbClr val="F3F3F3"/>
                </a:solidFill>
                <a:latin typeface="Proxima Nova"/>
                <a:ea typeface="Proxima Nova"/>
                <a:cs typeface="Proxima Nova"/>
                <a:sym typeface="Proxima Nova"/>
              </a:rPr>
              <a:t>FaaS</a:t>
            </a:r>
            <a:r>
              <a:rPr lang="zh-CN" altLang="en-US" dirty="0" smtClean="0">
                <a:solidFill>
                  <a:srgbClr val="F3F3F3"/>
                </a:solidFill>
                <a:latin typeface="Proxima Nova"/>
                <a:ea typeface="Proxima Nova"/>
                <a:cs typeface="Proxima Nova"/>
                <a:sym typeface="Proxima Nova"/>
              </a:rPr>
              <a:t>项目</a:t>
            </a:r>
            <a:endParaRPr sz="4400" dirty="0">
              <a:solidFill>
                <a:srgbClr val="F3F3F3"/>
              </a:solidFill>
              <a:latin typeface="Proxima Nova"/>
              <a:ea typeface="Proxima Nova"/>
              <a:cs typeface="Proxima Nova"/>
              <a:sym typeface="Proxima Nova"/>
            </a:endParaRPr>
          </a:p>
        </p:txBody>
      </p:sp>
    </p:spTree>
    <p:extLst>
      <p:ext uri="{BB962C8B-B14F-4D97-AF65-F5344CB8AC3E}">
        <p14:creationId xmlns:p14="http://schemas.microsoft.com/office/powerpoint/2010/main" val="31002008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2592"/>
        <p:cNvGrpSpPr/>
        <p:nvPr/>
      </p:nvGrpSpPr>
      <p:grpSpPr>
        <a:xfrm>
          <a:off x="0" y="0"/>
          <a:ext cx="0" cy="0"/>
          <a:chOff x="0" y="0"/>
          <a:chExt cx="0" cy="0"/>
        </a:xfrm>
      </p:grpSpPr>
      <p:sp>
        <p:nvSpPr>
          <p:cNvPr id="6" name="Shape 183"/>
          <p:cNvSpPr txBox="1"/>
          <p:nvPr/>
        </p:nvSpPr>
        <p:spPr>
          <a:xfrm>
            <a:off x="472400" y="1466600"/>
            <a:ext cx="5270700" cy="384300"/>
          </a:xfrm>
          <a:prstGeom prst="rect">
            <a:avLst/>
          </a:prstGeom>
          <a:noFill/>
          <a:ln>
            <a:noFill/>
          </a:ln>
        </p:spPr>
        <p:txBody>
          <a:bodyPr wrap="square" lIns="91425" tIns="91425" rIns="91425" bIns="91425" anchor="ctr" anchorCtr="0">
            <a:noAutofit/>
          </a:bodyPr>
          <a:lstStyle/>
          <a:p>
            <a:pPr lvl="0" rtl="0">
              <a:spcBef>
                <a:spcPts val="0"/>
              </a:spcBef>
              <a:buNone/>
            </a:pPr>
            <a:endParaRPr>
              <a:solidFill>
                <a:srgbClr val="00AE9E"/>
              </a:solidFill>
            </a:endParaRPr>
          </a:p>
        </p:txBody>
      </p:sp>
      <p:sp>
        <p:nvSpPr>
          <p:cNvPr id="7" name="Shape 184"/>
          <p:cNvSpPr txBox="1"/>
          <p:nvPr/>
        </p:nvSpPr>
        <p:spPr>
          <a:xfrm>
            <a:off x="467544" y="195486"/>
            <a:ext cx="8298300" cy="1666500"/>
          </a:xfrm>
          <a:prstGeom prst="rect">
            <a:avLst/>
          </a:prstGeom>
          <a:noFill/>
          <a:ln>
            <a:noFill/>
          </a:ln>
        </p:spPr>
        <p:txBody>
          <a:bodyPr wrap="square" lIns="91425" tIns="45700" rIns="91425" bIns="45700" anchor="t" anchorCtr="0">
            <a:noAutofit/>
          </a:bodyPr>
          <a:lstStyle/>
          <a:p>
            <a:pPr marL="0" marR="0" lvl="0" indent="0" algn="l" rtl="0">
              <a:lnSpc>
                <a:spcPct val="115000"/>
              </a:lnSpc>
              <a:spcBef>
                <a:spcPts val="0"/>
              </a:spcBef>
              <a:buSzPct val="25000"/>
              <a:buNone/>
            </a:pPr>
            <a:r>
              <a:rPr lang="en-US" sz="4400" dirty="0" smtClean="0">
                <a:solidFill>
                  <a:srgbClr val="00AE9E"/>
                </a:solidFill>
                <a:latin typeface="Proxima Nova"/>
                <a:ea typeface="Proxima Nova"/>
                <a:cs typeface="Proxima Nova"/>
                <a:sym typeface="Proxima Nova"/>
              </a:rPr>
              <a:t>Spring Cloud Function</a:t>
            </a:r>
            <a:endParaRPr lang="en-US" sz="4400" dirty="0">
              <a:solidFill>
                <a:srgbClr val="00AE9E"/>
              </a:solidFill>
              <a:latin typeface="Proxima Nova"/>
              <a:ea typeface="Proxima Nova"/>
              <a:cs typeface="Proxima Nova"/>
              <a:sym typeface="Proxima Nova"/>
            </a:endParaRPr>
          </a:p>
          <a:p>
            <a:pPr marL="0" marR="0" lvl="0" indent="0" algn="l" rtl="0">
              <a:lnSpc>
                <a:spcPct val="115000"/>
              </a:lnSpc>
              <a:spcBef>
                <a:spcPts val="0"/>
              </a:spcBef>
              <a:buSzPct val="25000"/>
              <a:buNone/>
            </a:pPr>
            <a:r>
              <a:rPr lang="en-US" dirty="0">
                <a:solidFill>
                  <a:srgbClr val="00253E"/>
                </a:solidFill>
                <a:latin typeface="Proxima Nova"/>
                <a:ea typeface="Proxima Nova"/>
                <a:cs typeface="Proxima Nova"/>
                <a:sym typeface="Proxima Nova"/>
              </a:rPr>
              <a:t>Host applications can also scan for functions based on signature.</a:t>
            </a:r>
          </a:p>
          <a:p>
            <a:pPr marL="0" marR="0" lvl="0" indent="0" algn="l" rtl="0">
              <a:lnSpc>
                <a:spcPct val="115000"/>
              </a:lnSpc>
              <a:spcBef>
                <a:spcPts val="0"/>
              </a:spcBef>
              <a:buSzPct val="25000"/>
              <a:buNone/>
            </a:pPr>
            <a:r>
              <a:rPr lang="en-US" dirty="0">
                <a:solidFill>
                  <a:srgbClr val="00253E"/>
                </a:solidFill>
                <a:latin typeface="Proxima Nova"/>
                <a:ea typeface="Proxima Nova"/>
                <a:cs typeface="Proxima Nova"/>
                <a:sym typeface="Proxima Nova"/>
              </a:rPr>
              <a:t>No Spring dependencies or annotations required in the Function jar artifact.</a:t>
            </a:r>
          </a:p>
          <a:p>
            <a:pPr marL="0" marR="0" lvl="0" indent="0" algn="l" rtl="0">
              <a:spcBef>
                <a:spcPts val="0"/>
              </a:spcBef>
              <a:buSzPct val="25000"/>
              <a:buNone/>
            </a:pPr>
            <a:endParaRPr sz="4400" dirty="0">
              <a:solidFill>
                <a:srgbClr val="00253E"/>
              </a:solidFill>
              <a:latin typeface="Proxima Nova"/>
              <a:ea typeface="Proxima Nova"/>
              <a:cs typeface="Proxima Nova"/>
              <a:sym typeface="Proxima Nova"/>
            </a:endParaRPr>
          </a:p>
        </p:txBody>
      </p:sp>
      <p:pic>
        <p:nvPicPr>
          <p:cNvPr id="8" name="Shape 185"/>
          <p:cNvPicPr preferRelativeResize="0"/>
          <p:nvPr/>
        </p:nvPicPr>
        <p:blipFill>
          <a:blip r:embed="rId3">
            <a:alphaModFix/>
          </a:blip>
          <a:stretch>
            <a:fillRect/>
          </a:stretch>
        </p:blipFill>
        <p:spPr>
          <a:xfrm>
            <a:off x="472400" y="1684900"/>
            <a:ext cx="7529650" cy="2959300"/>
          </a:xfrm>
          <a:prstGeom prst="rect">
            <a:avLst/>
          </a:prstGeom>
          <a:noFill/>
          <a:ln>
            <a:noFill/>
          </a:ln>
        </p:spPr>
      </p:pic>
    </p:spTree>
    <p:extLst>
      <p:ext uri="{BB962C8B-B14F-4D97-AF65-F5344CB8AC3E}">
        <p14:creationId xmlns:p14="http://schemas.microsoft.com/office/powerpoint/2010/main" val="3672731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2592"/>
        <p:cNvGrpSpPr/>
        <p:nvPr/>
      </p:nvGrpSpPr>
      <p:grpSpPr>
        <a:xfrm>
          <a:off x="0" y="0"/>
          <a:ext cx="0" cy="0"/>
          <a:chOff x="0" y="0"/>
          <a:chExt cx="0" cy="0"/>
        </a:xfrm>
      </p:grpSpPr>
      <p:sp>
        <p:nvSpPr>
          <p:cNvPr id="2596" name="Shape 2596"/>
          <p:cNvSpPr txBox="1">
            <a:spLocks noGrp="1"/>
          </p:cNvSpPr>
          <p:nvPr>
            <p:ph type="title"/>
          </p:nvPr>
        </p:nvSpPr>
        <p:spPr>
          <a:xfrm>
            <a:off x="433625" y="230050"/>
            <a:ext cx="8663100" cy="557700"/>
          </a:xfrm>
          <a:prstGeom prst="rect">
            <a:avLst/>
          </a:prstGeom>
          <a:noFill/>
          <a:ln>
            <a:noFill/>
          </a:ln>
        </p:spPr>
        <p:txBody>
          <a:bodyPr wrap="square" lIns="91400" tIns="91400" rIns="91400" bIns="91400" anchor="t" anchorCtr="0">
            <a:noAutofit/>
          </a:bodyPr>
          <a:lstStyle/>
          <a:p>
            <a:pPr lvl="0">
              <a:buClr>
                <a:srgbClr val="00253E"/>
              </a:buClr>
              <a:buSzPct val="25000"/>
            </a:pPr>
            <a:r>
              <a:rPr lang="en-US" sz="2400" dirty="0" smtClean="0"/>
              <a:t>基于K8S的PFS系统架构</a:t>
            </a:r>
            <a:endParaRPr lang="en" sz="2400" dirty="0">
              <a:solidFill>
                <a:srgbClr val="00253E"/>
              </a:solidFill>
            </a:endParaRPr>
          </a:p>
        </p:txBody>
      </p:sp>
      <p:grpSp>
        <p:nvGrpSpPr>
          <p:cNvPr id="6" name="Shape 232"/>
          <p:cNvGrpSpPr/>
          <p:nvPr/>
        </p:nvGrpSpPr>
        <p:grpSpPr>
          <a:xfrm>
            <a:off x="1100487" y="1409497"/>
            <a:ext cx="6943021" cy="3090033"/>
            <a:chOff x="845575" y="475372"/>
            <a:chExt cx="6943021" cy="3090033"/>
          </a:xfrm>
        </p:grpSpPr>
        <p:grpSp>
          <p:nvGrpSpPr>
            <p:cNvPr id="7" name="Shape 233"/>
            <p:cNvGrpSpPr/>
            <p:nvPr/>
          </p:nvGrpSpPr>
          <p:grpSpPr>
            <a:xfrm>
              <a:off x="845575" y="481286"/>
              <a:ext cx="1661000" cy="1019503"/>
              <a:chOff x="257900" y="3774000"/>
              <a:chExt cx="1661000" cy="1267250"/>
            </a:xfrm>
          </p:grpSpPr>
          <p:sp>
            <p:nvSpPr>
              <p:cNvPr id="75" name="Shape 234"/>
              <p:cNvSpPr/>
              <p:nvPr/>
            </p:nvSpPr>
            <p:spPr>
              <a:xfrm>
                <a:off x="404200" y="3774000"/>
                <a:ext cx="1514700" cy="1118100"/>
              </a:xfrm>
              <a:prstGeom prst="rect">
                <a:avLst/>
              </a:prstGeom>
              <a:solidFill>
                <a:srgbClr val="B6D7A8"/>
              </a:solidFill>
              <a:ln w="9525"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rtl="0">
                  <a:spcBef>
                    <a:spcPts val="0"/>
                  </a:spcBef>
                  <a:buNone/>
                </a:pPr>
                <a:endParaRPr/>
              </a:p>
            </p:txBody>
          </p:sp>
          <p:sp>
            <p:nvSpPr>
              <p:cNvPr id="76" name="Shape 235"/>
              <p:cNvSpPr/>
              <p:nvPr/>
            </p:nvSpPr>
            <p:spPr>
              <a:xfrm>
                <a:off x="331050" y="3852175"/>
                <a:ext cx="1514700" cy="1118100"/>
              </a:xfrm>
              <a:prstGeom prst="rect">
                <a:avLst/>
              </a:prstGeom>
              <a:solidFill>
                <a:srgbClr val="B6D7A8"/>
              </a:solidFill>
              <a:ln w="9525"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rtl="0">
                  <a:spcBef>
                    <a:spcPts val="0"/>
                  </a:spcBef>
                  <a:buNone/>
                </a:pPr>
                <a:endParaRPr/>
              </a:p>
            </p:txBody>
          </p:sp>
          <p:sp>
            <p:nvSpPr>
              <p:cNvPr id="77" name="Shape 236"/>
              <p:cNvSpPr/>
              <p:nvPr/>
            </p:nvSpPr>
            <p:spPr>
              <a:xfrm>
                <a:off x="257900" y="3923150"/>
                <a:ext cx="1514700" cy="1118100"/>
              </a:xfrm>
              <a:prstGeom prst="rect">
                <a:avLst/>
              </a:prstGeom>
              <a:solidFill>
                <a:srgbClr val="B6D7A8"/>
              </a:solidFill>
              <a:ln w="9525"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rtl="0">
                  <a:spcBef>
                    <a:spcPts val="0"/>
                  </a:spcBef>
                  <a:buNone/>
                </a:pPr>
                <a:r>
                  <a:rPr lang="en-US"/>
                  <a:t>Function YAML</a:t>
                </a:r>
              </a:p>
              <a:p>
                <a:pPr lvl="0" rtl="0">
                  <a:spcBef>
                    <a:spcPts val="0"/>
                  </a:spcBef>
                  <a:buNone/>
                </a:pPr>
                <a:r>
                  <a:rPr lang="en-US" sz="1100" i="1"/>
                  <a:t>- name</a:t>
                </a:r>
              </a:p>
              <a:p>
                <a:pPr lvl="0" rtl="0">
                  <a:spcBef>
                    <a:spcPts val="0"/>
                  </a:spcBef>
                  <a:buNone/>
                </a:pPr>
                <a:r>
                  <a:rPr lang="en-US" sz="1100" i="1"/>
                  <a:t>- input / output topics</a:t>
                </a:r>
              </a:p>
              <a:p>
                <a:pPr lvl="0" rtl="0">
                  <a:spcBef>
                    <a:spcPts val="0"/>
                  </a:spcBef>
                  <a:buNone/>
                </a:pPr>
                <a:r>
                  <a:rPr lang="en-US" sz="1100" i="1"/>
                  <a:t>- artifact / params</a:t>
                </a:r>
              </a:p>
            </p:txBody>
          </p:sp>
        </p:grpSp>
        <p:grpSp>
          <p:nvGrpSpPr>
            <p:cNvPr id="8" name="Shape 237"/>
            <p:cNvGrpSpPr/>
            <p:nvPr/>
          </p:nvGrpSpPr>
          <p:grpSpPr>
            <a:xfrm>
              <a:off x="2695453" y="475372"/>
              <a:ext cx="1661547" cy="1031087"/>
              <a:chOff x="257900" y="5180175"/>
              <a:chExt cx="1661547" cy="1281650"/>
            </a:xfrm>
          </p:grpSpPr>
          <p:sp>
            <p:nvSpPr>
              <p:cNvPr id="72" name="Shape 238"/>
              <p:cNvSpPr/>
              <p:nvPr/>
            </p:nvSpPr>
            <p:spPr>
              <a:xfrm>
                <a:off x="404747" y="5180175"/>
                <a:ext cx="1514700" cy="1118100"/>
              </a:xfrm>
              <a:prstGeom prst="rect">
                <a:avLst/>
              </a:prstGeom>
              <a:solidFill>
                <a:srgbClr val="B6D7A8"/>
              </a:solidFill>
              <a:ln w="9525"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rtl="0">
                  <a:spcBef>
                    <a:spcPts val="0"/>
                  </a:spcBef>
                  <a:buNone/>
                </a:pPr>
                <a:endParaRPr/>
              </a:p>
            </p:txBody>
          </p:sp>
          <p:sp>
            <p:nvSpPr>
              <p:cNvPr id="73" name="Shape 239"/>
              <p:cNvSpPr/>
              <p:nvPr/>
            </p:nvSpPr>
            <p:spPr>
              <a:xfrm>
                <a:off x="331597" y="5258350"/>
                <a:ext cx="1514700" cy="1118100"/>
              </a:xfrm>
              <a:prstGeom prst="rect">
                <a:avLst/>
              </a:prstGeom>
              <a:solidFill>
                <a:srgbClr val="B6D7A8"/>
              </a:solidFill>
              <a:ln w="9525"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rtl="0">
                  <a:spcBef>
                    <a:spcPts val="0"/>
                  </a:spcBef>
                  <a:buNone/>
                </a:pPr>
                <a:endParaRPr/>
              </a:p>
            </p:txBody>
          </p:sp>
          <p:sp>
            <p:nvSpPr>
              <p:cNvPr id="74" name="Shape 240"/>
              <p:cNvSpPr/>
              <p:nvPr/>
            </p:nvSpPr>
            <p:spPr>
              <a:xfrm>
                <a:off x="257900" y="5343725"/>
                <a:ext cx="1514700" cy="1118100"/>
              </a:xfrm>
              <a:prstGeom prst="rect">
                <a:avLst/>
              </a:prstGeom>
              <a:solidFill>
                <a:srgbClr val="B6D7A8"/>
              </a:solidFill>
              <a:ln w="9525"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rtl="0">
                  <a:spcBef>
                    <a:spcPts val="0"/>
                  </a:spcBef>
                  <a:buNone/>
                </a:pPr>
                <a:r>
                  <a:rPr lang="en-US"/>
                  <a:t>Topic YAML</a:t>
                </a:r>
              </a:p>
              <a:p>
                <a:pPr lvl="0" rtl="0">
                  <a:spcBef>
                    <a:spcPts val="0"/>
                  </a:spcBef>
                  <a:buNone/>
                </a:pPr>
                <a:r>
                  <a:rPr lang="en-US" sz="1100" i="1"/>
                  <a:t>- name</a:t>
                </a:r>
              </a:p>
              <a:p>
                <a:pPr lvl="0" rtl="0">
                  <a:spcBef>
                    <a:spcPts val="0"/>
                  </a:spcBef>
                  <a:buNone/>
                </a:pPr>
                <a:r>
                  <a:rPr lang="en-US" sz="1100" i="1"/>
                  <a:t>- params</a:t>
                </a:r>
              </a:p>
            </p:txBody>
          </p:sp>
        </p:grpSp>
        <p:grpSp>
          <p:nvGrpSpPr>
            <p:cNvPr id="9" name="Shape 241"/>
            <p:cNvGrpSpPr/>
            <p:nvPr/>
          </p:nvGrpSpPr>
          <p:grpSpPr>
            <a:xfrm>
              <a:off x="2488255" y="1787950"/>
              <a:ext cx="1812000" cy="753600"/>
              <a:chOff x="2328880" y="1787518"/>
              <a:chExt cx="1812000" cy="753600"/>
            </a:xfrm>
          </p:grpSpPr>
          <p:sp>
            <p:nvSpPr>
              <p:cNvPr id="70" name="Shape 242"/>
              <p:cNvSpPr/>
              <p:nvPr/>
            </p:nvSpPr>
            <p:spPr>
              <a:xfrm>
                <a:off x="2328880" y="1787518"/>
                <a:ext cx="1812000" cy="753600"/>
              </a:xfrm>
              <a:prstGeom prst="rect">
                <a:avLst/>
              </a:prstGeom>
              <a:solidFill>
                <a:srgbClr val="EA9999"/>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US"/>
                  <a:t>K8s API</a:t>
                </a:r>
              </a:p>
              <a:p>
                <a:pPr lvl="0" rtl="0">
                  <a:spcBef>
                    <a:spcPts val="0"/>
                  </a:spcBef>
                  <a:buNone/>
                </a:pPr>
                <a:r>
                  <a:rPr lang="en-US"/>
                  <a:t>Server</a:t>
                </a:r>
              </a:p>
            </p:txBody>
          </p:sp>
          <p:sp>
            <p:nvSpPr>
              <p:cNvPr id="71" name="Shape 243"/>
              <p:cNvSpPr/>
              <p:nvPr/>
            </p:nvSpPr>
            <p:spPr>
              <a:xfrm>
                <a:off x="3216780" y="1884702"/>
                <a:ext cx="837300" cy="562050"/>
              </a:xfrm>
              <a:prstGeom prst="flowChartMagneticDisk">
                <a:avLst/>
              </a:prstGeom>
              <a:solidFill>
                <a:srgbClr val="CFE2F3"/>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a:t>etcd</a:t>
                </a:r>
              </a:p>
            </p:txBody>
          </p:sp>
        </p:grpSp>
        <p:sp>
          <p:nvSpPr>
            <p:cNvPr id="13" name="Shape 244"/>
            <p:cNvSpPr/>
            <p:nvPr/>
          </p:nvSpPr>
          <p:spPr>
            <a:xfrm>
              <a:off x="2882974" y="2847949"/>
              <a:ext cx="1256100" cy="669600"/>
            </a:xfrm>
            <a:prstGeom prst="rect">
              <a:avLst/>
            </a:prstGeom>
            <a:solidFill>
              <a:srgbClr val="B6D7A8"/>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200"/>
                <a:t>Function</a:t>
              </a:r>
            </a:p>
            <a:p>
              <a:pPr lvl="0" algn="ctr" rtl="0">
                <a:spcBef>
                  <a:spcPts val="0"/>
                </a:spcBef>
                <a:buNone/>
              </a:pPr>
              <a:r>
                <a:rPr lang="en-US" sz="1200"/>
                <a:t>Controller</a:t>
              </a:r>
            </a:p>
          </p:txBody>
        </p:sp>
        <p:sp>
          <p:nvSpPr>
            <p:cNvPr id="14" name="Shape 245"/>
            <p:cNvSpPr/>
            <p:nvPr/>
          </p:nvSpPr>
          <p:spPr>
            <a:xfrm flipH="1">
              <a:off x="2671300" y="2879949"/>
              <a:ext cx="244429" cy="145925"/>
            </a:xfrm>
            <a:prstGeom prst="flowChartMagneticDrum">
              <a:avLst/>
            </a:prstGeom>
            <a:solidFill>
              <a:srgbClr val="CFE2F3"/>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5" name="Shape 246"/>
            <p:cNvSpPr/>
            <p:nvPr/>
          </p:nvSpPr>
          <p:spPr>
            <a:xfrm flipH="1">
              <a:off x="2671300" y="3304993"/>
              <a:ext cx="244429" cy="145925"/>
            </a:xfrm>
            <a:prstGeom prst="flowChartMagneticDrum">
              <a:avLst/>
            </a:prstGeom>
            <a:solidFill>
              <a:srgbClr val="CFE2F3"/>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 name="Shape 247"/>
            <p:cNvSpPr/>
            <p:nvPr/>
          </p:nvSpPr>
          <p:spPr>
            <a:xfrm>
              <a:off x="921775" y="2847949"/>
              <a:ext cx="1136400" cy="669600"/>
            </a:xfrm>
            <a:prstGeom prst="rect">
              <a:avLst/>
            </a:prstGeom>
            <a:solidFill>
              <a:srgbClr val="B6D7A8"/>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200"/>
                <a:t>Topic Gateway</a:t>
              </a:r>
            </a:p>
          </p:txBody>
        </p:sp>
        <p:cxnSp>
          <p:nvCxnSpPr>
            <p:cNvPr id="17" name="Shape 248"/>
            <p:cNvCxnSpPr/>
            <p:nvPr/>
          </p:nvCxnSpPr>
          <p:spPr>
            <a:xfrm>
              <a:off x="2058055" y="3369997"/>
              <a:ext cx="613200" cy="11700"/>
            </a:xfrm>
            <a:prstGeom prst="straightConnector1">
              <a:avLst/>
            </a:prstGeom>
            <a:noFill/>
            <a:ln w="9525" cap="flat" cmpd="sng">
              <a:solidFill>
                <a:srgbClr val="FFFFFF"/>
              </a:solidFill>
              <a:prstDash val="solid"/>
              <a:round/>
              <a:headEnd type="none" w="lg" len="lg"/>
              <a:tailEnd type="triangle" w="lg" len="lg"/>
            </a:ln>
          </p:spPr>
        </p:cxnSp>
        <p:cxnSp>
          <p:nvCxnSpPr>
            <p:cNvPr id="18" name="Shape 249"/>
            <p:cNvCxnSpPr/>
            <p:nvPr/>
          </p:nvCxnSpPr>
          <p:spPr>
            <a:xfrm>
              <a:off x="2058055" y="2941243"/>
              <a:ext cx="613200" cy="11700"/>
            </a:xfrm>
            <a:prstGeom prst="straightConnector1">
              <a:avLst/>
            </a:prstGeom>
            <a:noFill/>
            <a:ln w="9525" cap="flat" cmpd="sng">
              <a:solidFill>
                <a:srgbClr val="FFFFFF"/>
              </a:solidFill>
              <a:prstDash val="solid"/>
              <a:round/>
              <a:headEnd type="none" w="lg" len="lg"/>
              <a:tailEnd type="triangle" w="lg" len="lg"/>
            </a:ln>
          </p:spPr>
        </p:cxnSp>
        <p:sp>
          <p:nvSpPr>
            <p:cNvPr id="19" name="Shape 250"/>
            <p:cNvSpPr/>
            <p:nvPr/>
          </p:nvSpPr>
          <p:spPr>
            <a:xfrm>
              <a:off x="921775" y="2037700"/>
              <a:ext cx="1136400" cy="660000"/>
            </a:xfrm>
            <a:prstGeom prst="rect">
              <a:avLst/>
            </a:prstGeom>
            <a:solidFill>
              <a:srgbClr val="B6D7A8"/>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200"/>
                <a:t>Topic Controller</a:t>
              </a:r>
            </a:p>
          </p:txBody>
        </p:sp>
        <p:grpSp>
          <p:nvGrpSpPr>
            <p:cNvPr id="20" name="Shape 251"/>
            <p:cNvGrpSpPr/>
            <p:nvPr/>
          </p:nvGrpSpPr>
          <p:grpSpPr>
            <a:xfrm>
              <a:off x="4974815" y="497556"/>
              <a:ext cx="1173681" cy="969141"/>
              <a:chOff x="5368275" y="678100"/>
              <a:chExt cx="2737129" cy="2260124"/>
            </a:xfrm>
          </p:grpSpPr>
          <p:sp>
            <p:nvSpPr>
              <p:cNvPr id="63" name="Shape 252"/>
              <p:cNvSpPr/>
              <p:nvPr/>
            </p:nvSpPr>
            <p:spPr>
              <a:xfrm>
                <a:off x="5649663" y="757824"/>
                <a:ext cx="2207700" cy="2180400"/>
              </a:xfrm>
              <a:prstGeom prst="ellipse">
                <a:avLst/>
              </a:prstGeom>
              <a:solidFill>
                <a:srgbClr val="CFE2F3"/>
              </a:solidFill>
              <a:ln w="9525"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l" rtl="0">
                  <a:spcBef>
                    <a:spcPts val="0"/>
                  </a:spcBef>
                  <a:buNone/>
                </a:pPr>
                <a:endParaRPr/>
              </a:p>
            </p:txBody>
          </p:sp>
          <p:sp>
            <p:nvSpPr>
              <p:cNvPr id="64" name="Shape 253"/>
              <p:cNvSpPr/>
              <p:nvPr/>
            </p:nvSpPr>
            <p:spPr>
              <a:xfrm>
                <a:off x="5368275" y="1254132"/>
                <a:ext cx="1044600" cy="1078200"/>
              </a:xfrm>
              <a:prstGeom prst="roundRect">
                <a:avLst>
                  <a:gd name="adj" fmla="val 16667"/>
                </a:avLst>
              </a:prstGeom>
              <a:solidFill>
                <a:srgbClr val="93C47D"/>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000"/>
                  <a:t>Sc</a:t>
                </a:r>
              </a:p>
            </p:txBody>
          </p:sp>
          <p:sp>
            <p:nvSpPr>
              <p:cNvPr id="65" name="Shape 254"/>
              <p:cNvSpPr/>
              <p:nvPr/>
            </p:nvSpPr>
            <p:spPr>
              <a:xfrm>
                <a:off x="7060804" y="1254132"/>
                <a:ext cx="1044600" cy="1078200"/>
              </a:xfrm>
              <a:prstGeom prst="roundRect">
                <a:avLst>
                  <a:gd name="adj" fmla="val 16667"/>
                </a:avLst>
              </a:prstGeom>
              <a:solidFill>
                <a:srgbClr val="F6B26B"/>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000"/>
                  <a:t>Fn</a:t>
                </a:r>
              </a:p>
            </p:txBody>
          </p:sp>
          <p:cxnSp>
            <p:nvCxnSpPr>
              <p:cNvPr id="66" name="Shape 255"/>
              <p:cNvCxnSpPr/>
              <p:nvPr/>
            </p:nvCxnSpPr>
            <p:spPr>
              <a:xfrm>
                <a:off x="6412778" y="1425847"/>
                <a:ext cx="648300" cy="0"/>
              </a:xfrm>
              <a:prstGeom prst="straightConnector1">
                <a:avLst/>
              </a:prstGeom>
              <a:noFill/>
              <a:ln w="9525" cap="flat" cmpd="sng">
                <a:solidFill>
                  <a:srgbClr val="000000"/>
                </a:solidFill>
                <a:prstDash val="solid"/>
                <a:round/>
                <a:headEnd type="none" w="lg" len="lg"/>
                <a:tailEnd type="triangle" w="lg" len="lg"/>
              </a:ln>
            </p:spPr>
          </p:cxnSp>
          <p:cxnSp>
            <p:nvCxnSpPr>
              <p:cNvPr id="67" name="Shape 256"/>
              <p:cNvCxnSpPr/>
              <p:nvPr/>
            </p:nvCxnSpPr>
            <p:spPr>
              <a:xfrm>
                <a:off x="6412778" y="2115718"/>
                <a:ext cx="648300" cy="0"/>
              </a:xfrm>
              <a:prstGeom prst="straightConnector1">
                <a:avLst/>
              </a:prstGeom>
              <a:noFill/>
              <a:ln w="9525" cap="flat" cmpd="sng">
                <a:solidFill>
                  <a:srgbClr val="000000"/>
                </a:solidFill>
                <a:prstDash val="solid"/>
                <a:round/>
                <a:headEnd type="triangle" w="lg" len="lg"/>
                <a:tailEnd type="none" w="lg" len="lg"/>
              </a:ln>
            </p:spPr>
          </p:cxnSp>
          <p:sp>
            <p:nvSpPr>
              <p:cNvPr id="68" name="Shape 257"/>
              <p:cNvSpPr txBox="1"/>
              <p:nvPr/>
            </p:nvSpPr>
            <p:spPr>
              <a:xfrm>
                <a:off x="6347254" y="678100"/>
                <a:ext cx="772200" cy="471600"/>
              </a:xfrm>
              <a:prstGeom prst="rect">
                <a:avLst/>
              </a:prstGeom>
              <a:noFill/>
              <a:ln>
                <a:noFill/>
              </a:ln>
            </p:spPr>
            <p:txBody>
              <a:bodyPr wrap="square" lIns="91425" tIns="91425" rIns="91425" bIns="91425" anchor="t" anchorCtr="0">
                <a:noAutofit/>
              </a:bodyPr>
              <a:lstStyle/>
              <a:p>
                <a:pPr lvl="0" algn="ctr" rtl="0">
                  <a:spcBef>
                    <a:spcPts val="0"/>
                  </a:spcBef>
                  <a:buNone/>
                </a:pPr>
                <a:r>
                  <a:rPr lang="en-US" sz="600"/>
                  <a:t>Pod</a:t>
                </a:r>
              </a:p>
            </p:txBody>
          </p:sp>
          <p:sp>
            <p:nvSpPr>
              <p:cNvPr id="69" name="Shape 258"/>
              <p:cNvSpPr txBox="1"/>
              <p:nvPr/>
            </p:nvSpPr>
            <p:spPr>
              <a:xfrm>
                <a:off x="6352435" y="1398950"/>
                <a:ext cx="772200" cy="781500"/>
              </a:xfrm>
              <a:prstGeom prst="rect">
                <a:avLst/>
              </a:prstGeom>
              <a:noFill/>
              <a:ln>
                <a:noFill/>
              </a:ln>
            </p:spPr>
            <p:txBody>
              <a:bodyPr wrap="square" lIns="91425" tIns="91425" rIns="91425" bIns="91425" anchor="t" anchorCtr="0">
                <a:noAutofit/>
              </a:bodyPr>
              <a:lstStyle/>
              <a:p>
                <a:pPr lvl="0" algn="ctr" rtl="0">
                  <a:spcBef>
                    <a:spcPts val="0"/>
                  </a:spcBef>
                  <a:buNone/>
                </a:pPr>
                <a:endParaRPr sz="1200"/>
              </a:p>
            </p:txBody>
          </p:sp>
        </p:grpSp>
        <p:grpSp>
          <p:nvGrpSpPr>
            <p:cNvPr id="21" name="Shape 259"/>
            <p:cNvGrpSpPr/>
            <p:nvPr/>
          </p:nvGrpSpPr>
          <p:grpSpPr>
            <a:xfrm>
              <a:off x="4979353" y="1542906"/>
              <a:ext cx="1173681" cy="969141"/>
              <a:chOff x="5368275" y="678100"/>
              <a:chExt cx="2737129" cy="2260124"/>
            </a:xfrm>
          </p:grpSpPr>
          <p:sp>
            <p:nvSpPr>
              <p:cNvPr id="56" name="Shape 260"/>
              <p:cNvSpPr/>
              <p:nvPr/>
            </p:nvSpPr>
            <p:spPr>
              <a:xfrm>
                <a:off x="5649663" y="757824"/>
                <a:ext cx="2207700" cy="2180400"/>
              </a:xfrm>
              <a:prstGeom prst="ellipse">
                <a:avLst/>
              </a:prstGeom>
              <a:solidFill>
                <a:srgbClr val="CFE2F3"/>
              </a:solidFill>
              <a:ln w="9525"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l" rtl="0">
                  <a:spcBef>
                    <a:spcPts val="0"/>
                  </a:spcBef>
                  <a:buNone/>
                </a:pPr>
                <a:endParaRPr/>
              </a:p>
            </p:txBody>
          </p:sp>
          <p:sp>
            <p:nvSpPr>
              <p:cNvPr id="57" name="Shape 261"/>
              <p:cNvSpPr/>
              <p:nvPr/>
            </p:nvSpPr>
            <p:spPr>
              <a:xfrm>
                <a:off x="5368275" y="1254132"/>
                <a:ext cx="1044600" cy="1078200"/>
              </a:xfrm>
              <a:prstGeom prst="roundRect">
                <a:avLst>
                  <a:gd name="adj" fmla="val 16667"/>
                </a:avLst>
              </a:prstGeom>
              <a:solidFill>
                <a:srgbClr val="93C47D"/>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000"/>
                  <a:t>Sc</a:t>
                </a:r>
              </a:p>
            </p:txBody>
          </p:sp>
          <p:sp>
            <p:nvSpPr>
              <p:cNvPr id="58" name="Shape 262"/>
              <p:cNvSpPr/>
              <p:nvPr/>
            </p:nvSpPr>
            <p:spPr>
              <a:xfrm>
                <a:off x="7060804" y="1254132"/>
                <a:ext cx="1044600" cy="1078200"/>
              </a:xfrm>
              <a:prstGeom prst="roundRect">
                <a:avLst>
                  <a:gd name="adj" fmla="val 16667"/>
                </a:avLst>
              </a:prstGeom>
              <a:solidFill>
                <a:srgbClr val="F6B26B"/>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000"/>
                  <a:t>Fn</a:t>
                </a:r>
              </a:p>
            </p:txBody>
          </p:sp>
          <p:cxnSp>
            <p:nvCxnSpPr>
              <p:cNvPr id="59" name="Shape 263"/>
              <p:cNvCxnSpPr/>
              <p:nvPr/>
            </p:nvCxnSpPr>
            <p:spPr>
              <a:xfrm>
                <a:off x="6412778" y="1425847"/>
                <a:ext cx="648300" cy="0"/>
              </a:xfrm>
              <a:prstGeom prst="straightConnector1">
                <a:avLst/>
              </a:prstGeom>
              <a:noFill/>
              <a:ln w="9525" cap="flat" cmpd="sng">
                <a:solidFill>
                  <a:srgbClr val="000000"/>
                </a:solidFill>
                <a:prstDash val="solid"/>
                <a:round/>
                <a:headEnd type="none" w="lg" len="lg"/>
                <a:tailEnd type="triangle" w="lg" len="lg"/>
              </a:ln>
            </p:spPr>
          </p:cxnSp>
          <p:cxnSp>
            <p:nvCxnSpPr>
              <p:cNvPr id="60" name="Shape 264"/>
              <p:cNvCxnSpPr/>
              <p:nvPr/>
            </p:nvCxnSpPr>
            <p:spPr>
              <a:xfrm>
                <a:off x="6412778" y="2115718"/>
                <a:ext cx="648300" cy="0"/>
              </a:xfrm>
              <a:prstGeom prst="straightConnector1">
                <a:avLst/>
              </a:prstGeom>
              <a:noFill/>
              <a:ln w="9525" cap="flat" cmpd="sng">
                <a:solidFill>
                  <a:srgbClr val="000000"/>
                </a:solidFill>
                <a:prstDash val="solid"/>
                <a:round/>
                <a:headEnd type="triangle" w="lg" len="lg"/>
                <a:tailEnd type="none" w="lg" len="lg"/>
              </a:ln>
            </p:spPr>
          </p:cxnSp>
          <p:sp>
            <p:nvSpPr>
              <p:cNvPr id="61" name="Shape 265"/>
              <p:cNvSpPr txBox="1"/>
              <p:nvPr/>
            </p:nvSpPr>
            <p:spPr>
              <a:xfrm>
                <a:off x="6347254" y="678100"/>
                <a:ext cx="772200" cy="471600"/>
              </a:xfrm>
              <a:prstGeom prst="rect">
                <a:avLst/>
              </a:prstGeom>
              <a:noFill/>
              <a:ln>
                <a:noFill/>
              </a:ln>
            </p:spPr>
            <p:txBody>
              <a:bodyPr wrap="square" lIns="91425" tIns="91425" rIns="91425" bIns="91425" anchor="t" anchorCtr="0">
                <a:noAutofit/>
              </a:bodyPr>
              <a:lstStyle/>
              <a:p>
                <a:pPr lvl="0" algn="ctr" rtl="0">
                  <a:spcBef>
                    <a:spcPts val="0"/>
                  </a:spcBef>
                  <a:buNone/>
                </a:pPr>
                <a:r>
                  <a:rPr lang="en-US" sz="600"/>
                  <a:t>Pod</a:t>
                </a:r>
              </a:p>
            </p:txBody>
          </p:sp>
          <p:sp>
            <p:nvSpPr>
              <p:cNvPr id="62" name="Shape 266"/>
              <p:cNvSpPr txBox="1"/>
              <p:nvPr/>
            </p:nvSpPr>
            <p:spPr>
              <a:xfrm>
                <a:off x="6352435" y="1398950"/>
                <a:ext cx="772200" cy="781500"/>
              </a:xfrm>
              <a:prstGeom prst="rect">
                <a:avLst/>
              </a:prstGeom>
              <a:noFill/>
              <a:ln>
                <a:noFill/>
              </a:ln>
            </p:spPr>
            <p:txBody>
              <a:bodyPr wrap="square" lIns="91425" tIns="91425" rIns="91425" bIns="91425" anchor="t" anchorCtr="0">
                <a:noAutofit/>
              </a:bodyPr>
              <a:lstStyle/>
              <a:p>
                <a:pPr lvl="0" algn="ctr" rtl="0">
                  <a:spcBef>
                    <a:spcPts val="0"/>
                  </a:spcBef>
                  <a:buNone/>
                </a:pPr>
                <a:endParaRPr sz="1200"/>
              </a:p>
            </p:txBody>
          </p:sp>
        </p:grpSp>
        <p:grpSp>
          <p:nvGrpSpPr>
            <p:cNvPr id="22" name="Shape 267"/>
            <p:cNvGrpSpPr/>
            <p:nvPr/>
          </p:nvGrpSpPr>
          <p:grpSpPr>
            <a:xfrm>
              <a:off x="4963865" y="2596263"/>
              <a:ext cx="1173681" cy="969141"/>
              <a:chOff x="5368275" y="678100"/>
              <a:chExt cx="2737129" cy="2260124"/>
            </a:xfrm>
          </p:grpSpPr>
          <p:sp>
            <p:nvSpPr>
              <p:cNvPr id="49" name="Shape 268"/>
              <p:cNvSpPr/>
              <p:nvPr/>
            </p:nvSpPr>
            <p:spPr>
              <a:xfrm>
                <a:off x="5649663" y="757824"/>
                <a:ext cx="2207700" cy="2180400"/>
              </a:xfrm>
              <a:prstGeom prst="ellipse">
                <a:avLst/>
              </a:prstGeom>
              <a:solidFill>
                <a:srgbClr val="CFE2F3"/>
              </a:solidFill>
              <a:ln w="9525"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l" rtl="0">
                  <a:spcBef>
                    <a:spcPts val="0"/>
                  </a:spcBef>
                  <a:buNone/>
                </a:pPr>
                <a:endParaRPr/>
              </a:p>
            </p:txBody>
          </p:sp>
          <p:sp>
            <p:nvSpPr>
              <p:cNvPr id="50" name="Shape 269"/>
              <p:cNvSpPr/>
              <p:nvPr/>
            </p:nvSpPr>
            <p:spPr>
              <a:xfrm>
                <a:off x="5368275" y="1254132"/>
                <a:ext cx="1044600" cy="1078200"/>
              </a:xfrm>
              <a:prstGeom prst="roundRect">
                <a:avLst>
                  <a:gd name="adj" fmla="val 16667"/>
                </a:avLst>
              </a:prstGeom>
              <a:solidFill>
                <a:srgbClr val="93C47D"/>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000"/>
                  <a:t>Sc</a:t>
                </a:r>
              </a:p>
            </p:txBody>
          </p:sp>
          <p:sp>
            <p:nvSpPr>
              <p:cNvPr id="51" name="Shape 270"/>
              <p:cNvSpPr/>
              <p:nvPr/>
            </p:nvSpPr>
            <p:spPr>
              <a:xfrm>
                <a:off x="7060804" y="1254132"/>
                <a:ext cx="1044600" cy="1078200"/>
              </a:xfrm>
              <a:prstGeom prst="roundRect">
                <a:avLst>
                  <a:gd name="adj" fmla="val 16667"/>
                </a:avLst>
              </a:prstGeom>
              <a:solidFill>
                <a:srgbClr val="F6B26B"/>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000"/>
                  <a:t>Fn</a:t>
                </a:r>
              </a:p>
            </p:txBody>
          </p:sp>
          <p:cxnSp>
            <p:nvCxnSpPr>
              <p:cNvPr id="52" name="Shape 271"/>
              <p:cNvCxnSpPr/>
              <p:nvPr/>
            </p:nvCxnSpPr>
            <p:spPr>
              <a:xfrm>
                <a:off x="6412778" y="1425847"/>
                <a:ext cx="648300" cy="0"/>
              </a:xfrm>
              <a:prstGeom prst="straightConnector1">
                <a:avLst/>
              </a:prstGeom>
              <a:noFill/>
              <a:ln w="9525" cap="flat" cmpd="sng">
                <a:solidFill>
                  <a:srgbClr val="000000"/>
                </a:solidFill>
                <a:prstDash val="solid"/>
                <a:round/>
                <a:headEnd type="none" w="lg" len="lg"/>
                <a:tailEnd type="triangle" w="lg" len="lg"/>
              </a:ln>
            </p:spPr>
          </p:cxnSp>
          <p:cxnSp>
            <p:nvCxnSpPr>
              <p:cNvPr id="53" name="Shape 272"/>
              <p:cNvCxnSpPr/>
              <p:nvPr/>
            </p:nvCxnSpPr>
            <p:spPr>
              <a:xfrm>
                <a:off x="6412778" y="2115718"/>
                <a:ext cx="648300" cy="0"/>
              </a:xfrm>
              <a:prstGeom prst="straightConnector1">
                <a:avLst/>
              </a:prstGeom>
              <a:noFill/>
              <a:ln w="9525" cap="flat" cmpd="sng">
                <a:solidFill>
                  <a:srgbClr val="000000"/>
                </a:solidFill>
                <a:prstDash val="solid"/>
                <a:round/>
                <a:headEnd type="triangle" w="lg" len="lg"/>
                <a:tailEnd type="none" w="lg" len="lg"/>
              </a:ln>
            </p:spPr>
          </p:cxnSp>
          <p:sp>
            <p:nvSpPr>
              <p:cNvPr id="54" name="Shape 273"/>
              <p:cNvSpPr txBox="1"/>
              <p:nvPr/>
            </p:nvSpPr>
            <p:spPr>
              <a:xfrm>
                <a:off x="6347254" y="678100"/>
                <a:ext cx="772200" cy="471600"/>
              </a:xfrm>
              <a:prstGeom prst="rect">
                <a:avLst/>
              </a:prstGeom>
              <a:noFill/>
              <a:ln>
                <a:noFill/>
              </a:ln>
            </p:spPr>
            <p:txBody>
              <a:bodyPr wrap="square" lIns="91425" tIns="91425" rIns="91425" bIns="91425" anchor="t" anchorCtr="0">
                <a:noAutofit/>
              </a:bodyPr>
              <a:lstStyle/>
              <a:p>
                <a:pPr lvl="0" algn="ctr" rtl="0">
                  <a:spcBef>
                    <a:spcPts val="0"/>
                  </a:spcBef>
                  <a:buNone/>
                </a:pPr>
                <a:r>
                  <a:rPr lang="en-US" sz="600"/>
                  <a:t>Pod</a:t>
                </a:r>
              </a:p>
            </p:txBody>
          </p:sp>
          <p:sp>
            <p:nvSpPr>
              <p:cNvPr id="55" name="Shape 274"/>
              <p:cNvSpPr txBox="1"/>
              <p:nvPr/>
            </p:nvSpPr>
            <p:spPr>
              <a:xfrm>
                <a:off x="6352435" y="1398950"/>
                <a:ext cx="772200" cy="781500"/>
              </a:xfrm>
              <a:prstGeom prst="rect">
                <a:avLst/>
              </a:prstGeom>
              <a:noFill/>
              <a:ln>
                <a:noFill/>
              </a:ln>
            </p:spPr>
            <p:txBody>
              <a:bodyPr wrap="square" lIns="91425" tIns="91425" rIns="91425" bIns="91425" anchor="t" anchorCtr="0">
                <a:noAutofit/>
              </a:bodyPr>
              <a:lstStyle/>
              <a:p>
                <a:pPr lvl="0" algn="ctr" rtl="0">
                  <a:spcBef>
                    <a:spcPts val="0"/>
                  </a:spcBef>
                  <a:buNone/>
                </a:pPr>
                <a:endParaRPr sz="1200"/>
              </a:p>
            </p:txBody>
          </p:sp>
        </p:grpSp>
        <p:grpSp>
          <p:nvGrpSpPr>
            <p:cNvPr id="23" name="Shape 275"/>
            <p:cNvGrpSpPr/>
            <p:nvPr/>
          </p:nvGrpSpPr>
          <p:grpSpPr>
            <a:xfrm>
              <a:off x="6614915" y="497556"/>
              <a:ext cx="1173681" cy="969141"/>
              <a:chOff x="5368275" y="678100"/>
              <a:chExt cx="2737129" cy="2260124"/>
            </a:xfrm>
          </p:grpSpPr>
          <p:sp>
            <p:nvSpPr>
              <p:cNvPr id="42" name="Shape 276"/>
              <p:cNvSpPr/>
              <p:nvPr/>
            </p:nvSpPr>
            <p:spPr>
              <a:xfrm>
                <a:off x="5649663" y="757824"/>
                <a:ext cx="2207700" cy="2180400"/>
              </a:xfrm>
              <a:prstGeom prst="ellipse">
                <a:avLst/>
              </a:prstGeom>
              <a:solidFill>
                <a:srgbClr val="CFE2F3"/>
              </a:solidFill>
              <a:ln w="9525"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l" rtl="0">
                  <a:spcBef>
                    <a:spcPts val="0"/>
                  </a:spcBef>
                  <a:buNone/>
                </a:pPr>
                <a:endParaRPr/>
              </a:p>
            </p:txBody>
          </p:sp>
          <p:sp>
            <p:nvSpPr>
              <p:cNvPr id="43" name="Shape 277"/>
              <p:cNvSpPr/>
              <p:nvPr/>
            </p:nvSpPr>
            <p:spPr>
              <a:xfrm>
                <a:off x="5368275" y="1254132"/>
                <a:ext cx="1044600" cy="1078200"/>
              </a:xfrm>
              <a:prstGeom prst="roundRect">
                <a:avLst>
                  <a:gd name="adj" fmla="val 16667"/>
                </a:avLst>
              </a:prstGeom>
              <a:solidFill>
                <a:srgbClr val="93C47D"/>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000"/>
                  <a:t>Sc</a:t>
                </a:r>
              </a:p>
            </p:txBody>
          </p:sp>
          <p:sp>
            <p:nvSpPr>
              <p:cNvPr id="44" name="Shape 278"/>
              <p:cNvSpPr/>
              <p:nvPr/>
            </p:nvSpPr>
            <p:spPr>
              <a:xfrm>
                <a:off x="7060804" y="1254132"/>
                <a:ext cx="1044600" cy="1078200"/>
              </a:xfrm>
              <a:prstGeom prst="roundRect">
                <a:avLst>
                  <a:gd name="adj" fmla="val 16667"/>
                </a:avLst>
              </a:prstGeom>
              <a:solidFill>
                <a:srgbClr val="F6B26B"/>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000"/>
                  <a:t>Fn</a:t>
                </a:r>
              </a:p>
            </p:txBody>
          </p:sp>
          <p:cxnSp>
            <p:nvCxnSpPr>
              <p:cNvPr id="45" name="Shape 279"/>
              <p:cNvCxnSpPr/>
              <p:nvPr/>
            </p:nvCxnSpPr>
            <p:spPr>
              <a:xfrm>
                <a:off x="6412778" y="1425847"/>
                <a:ext cx="648300" cy="0"/>
              </a:xfrm>
              <a:prstGeom prst="straightConnector1">
                <a:avLst/>
              </a:prstGeom>
              <a:noFill/>
              <a:ln w="9525" cap="flat" cmpd="sng">
                <a:solidFill>
                  <a:srgbClr val="000000"/>
                </a:solidFill>
                <a:prstDash val="solid"/>
                <a:round/>
                <a:headEnd type="none" w="lg" len="lg"/>
                <a:tailEnd type="triangle" w="lg" len="lg"/>
              </a:ln>
            </p:spPr>
          </p:cxnSp>
          <p:cxnSp>
            <p:nvCxnSpPr>
              <p:cNvPr id="46" name="Shape 280"/>
              <p:cNvCxnSpPr/>
              <p:nvPr/>
            </p:nvCxnSpPr>
            <p:spPr>
              <a:xfrm>
                <a:off x="6412778" y="2115718"/>
                <a:ext cx="648300" cy="0"/>
              </a:xfrm>
              <a:prstGeom prst="straightConnector1">
                <a:avLst/>
              </a:prstGeom>
              <a:noFill/>
              <a:ln w="9525" cap="flat" cmpd="sng">
                <a:solidFill>
                  <a:srgbClr val="000000"/>
                </a:solidFill>
                <a:prstDash val="solid"/>
                <a:round/>
                <a:headEnd type="triangle" w="lg" len="lg"/>
                <a:tailEnd type="none" w="lg" len="lg"/>
              </a:ln>
            </p:spPr>
          </p:cxnSp>
          <p:sp>
            <p:nvSpPr>
              <p:cNvPr id="47" name="Shape 281"/>
              <p:cNvSpPr txBox="1"/>
              <p:nvPr/>
            </p:nvSpPr>
            <p:spPr>
              <a:xfrm>
                <a:off x="6347254" y="678100"/>
                <a:ext cx="772200" cy="471600"/>
              </a:xfrm>
              <a:prstGeom prst="rect">
                <a:avLst/>
              </a:prstGeom>
              <a:noFill/>
              <a:ln>
                <a:noFill/>
              </a:ln>
            </p:spPr>
            <p:txBody>
              <a:bodyPr wrap="square" lIns="91425" tIns="91425" rIns="91425" bIns="91425" anchor="t" anchorCtr="0">
                <a:noAutofit/>
              </a:bodyPr>
              <a:lstStyle/>
              <a:p>
                <a:pPr lvl="0" algn="ctr" rtl="0">
                  <a:spcBef>
                    <a:spcPts val="0"/>
                  </a:spcBef>
                  <a:buNone/>
                </a:pPr>
                <a:r>
                  <a:rPr lang="en-US" sz="600"/>
                  <a:t>Pod</a:t>
                </a:r>
              </a:p>
            </p:txBody>
          </p:sp>
          <p:sp>
            <p:nvSpPr>
              <p:cNvPr id="48" name="Shape 282"/>
              <p:cNvSpPr txBox="1"/>
              <p:nvPr/>
            </p:nvSpPr>
            <p:spPr>
              <a:xfrm>
                <a:off x="6352435" y="1398950"/>
                <a:ext cx="772200" cy="781500"/>
              </a:xfrm>
              <a:prstGeom prst="rect">
                <a:avLst/>
              </a:prstGeom>
              <a:noFill/>
              <a:ln>
                <a:noFill/>
              </a:ln>
            </p:spPr>
            <p:txBody>
              <a:bodyPr wrap="square" lIns="91425" tIns="91425" rIns="91425" bIns="91425" anchor="t" anchorCtr="0">
                <a:noAutofit/>
              </a:bodyPr>
              <a:lstStyle/>
              <a:p>
                <a:pPr lvl="0" algn="ctr" rtl="0">
                  <a:spcBef>
                    <a:spcPts val="0"/>
                  </a:spcBef>
                  <a:buNone/>
                </a:pPr>
                <a:endParaRPr sz="1200"/>
              </a:p>
            </p:txBody>
          </p:sp>
        </p:grpSp>
        <p:grpSp>
          <p:nvGrpSpPr>
            <p:cNvPr id="24" name="Shape 283"/>
            <p:cNvGrpSpPr/>
            <p:nvPr/>
          </p:nvGrpSpPr>
          <p:grpSpPr>
            <a:xfrm>
              <a:off x="6614915" y="1542906"/>
              <a:ext cx="1173681" cy="969141"/>
              <a:chOff x="5368275" y="678100"/>
              <a:chExt cx="2737129" cy="2260124"/>
            </a:xfrm>
          </p:grpSpPr>
          <p:sp>
            <p:nvSpPr>
              <p:cNvPr id="35" name="Shape 284"/>
              <p:cNvSpPr/>
              <p:nvPr/>
            </p:nvSpPr>
            <p:spPr>
              <a:xfrm>
                <a:off x="5649663" y="757824"/>
                <a:ext cx="2207700" cy="2180400"/>
              </a:xfrm>
              <a:prstGeom prst="ellipse">
                <a:avLst/>
              </a:prstGeom>
              <a:solidFill>
                <a:srgbClr val="CFE2F3"/>
              </a:solidFill>
              <a:ln w="9525"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l" rtl="0">
                  <a:spcBef>
                    <a:spcPts val="0"/>
                  </a:spcBef>
                  <a:buNone/>
                </a:pPr>
                <a:endParaRPr/>
              </a:p>
            </p:txBody>
          </p:sp>
          <p:sp>
            <p:nvSpPr>
              <p:cNvPr id="36" name="Shape 285"/>
              <p:cNvSpPr/>
              <p:nvPr/>
            </p:nvSpPr>
            <p:spPr>
              <a:xfrm>
                <a:off x="5368275" y="1254132"/>
                <a:ext cx="1044600" cy="1078200"/>
              </a:xfrm>
              <a:prstGeom prst="roundRect">
                <a:avLst>
                  <a:gd name="adj" fmla="val 16667"/>
                </a:avLst>
              </a:prstGeom>
              <a:solidFill>
                <a:srgbClr val="93C47D"/>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000"/>
                  <a:t>Sc</a:t>
                </a:r>
              </a:p>
            </p:txBody>
          </p:sp>
          <p:sp>
            <p:nvSpPr>
              <p:cNvPr id="37" name="Shape 286"/>
              <p:cNvSpPr/>
              <p:nvPr/>
            </p:nvSpPr>
            <p:spPr>
              <a:xfrm>
                <a:off x="7060804" y="1254132"/>
                <a:ext cx="1044600" cy="1078200"/>
              </a:xfrm>
              <a:prstGeom prst="roundRect">
                <a:avLst>
                  <a:gd name="adj" fmla="val 16667"/>
                </a:avLst>
              </a:prstGeom>
              <a:solidFill>
                <a:srgbClr val="F6B26B"/>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000"/>
                  <a:t>Fn</a:t>
                </a:r>
              </a:p>
            </p:txBody>
          </p:sp>
          <p:cxnSp>
            <p:nvCxnSpPr>
              <p:cNvPr id="38" name="Shape 287"/>
              <p:cNvCxnSpPr/>
              <p:nvPr/>
            </p:nvCxnSpPr>
            <p:spPr>
              <a:xfrm>
                <a:off x="6412778" y="1425847"/>
                <a:ext cx="648300" cy="0"/>
              </a:xfrm>
              <a:prstGeom prst="straightConnector1">
                <a:avLst/>
              </a:prstGeom>
              <a:noFill/>
              <a:ln w="9525" cap="flat" cmpd="sng">
                <a:solidFill>
                  <a:srgbClr val="000000"/>
                </a:solidFill>
                <a:prstDash val="solid"/>
                <a:round/>
                <a:headEnd type="none" w="lg" len="lg"/>
                <a:tailEnd type="triangle" w="lg" len="lg"/>
              </a:ln>
            </p:spPr>
          </p:cxnSp>
          <p:cxnSp>
            <p:nvCxnSpPr>
              <p:cNvPr id="39" name="Shape 288"/>
              <p:cNvCxnSpPr/>
              <p:nvPr/>
            </p:nvCxnSpPr>
            <p:spPr>
              <a:xfrm>
                <a:off x="6412778" y="2115718"/>
                <a:ext cx="648300" cy="0"/>
              </a:xfrm>
              <a:prstGeom prst="straightConnector1">
                <a:avLst/>
              </a:prstGeom>
              <a:noFill/>
              <a:ln w="9525" cap="flat" cmpd="sng">
                <a:solidFill>
                  <a:srgbClr val="000000"/>
                </a:solidFill>
                <a:prstDash val="solid"/>
                <a:round/>
                <a:headEnd type="triangle" w="lg" len="lg"/>
                <a:tailEnd type="none" w="lg" len="lg"/>
              </a:ln>
            </p:spPr>
          </p:cxnSp>
          <p:sp>
            <p:nvSpPr>
              <p:cNvPr id="40" name="Shape 289"/>
              <p:cNvSpPr txBox="1"/>
              <p:nvPr/>
            </p:nvSpPr>
            <p:spPr>
              <a:xfrm>
                <a:off x="6347254" y="678100"/>
                <a:ext cx="772200" cy="471600"/>
              </a:xfrm>
              <a:prstGeom prst="rect">
                <a:avLst/>
              </a:prstGeom>
              <a:noFill/>
              <a:ln>
                <a:noFill/>
              </a:ln>
            </p:spPr>
            <p:txBody>
              <a:bodyPr wrap="square" lIns="91425" tIns="91425" rIns="91425" bIns="91425" anchor="t" anchorCtr="0">
                <a:noAutofit/>
              </a:bodyPr>
              <a:lstStyle/>
              <a:p>
                <a:pPr lvl="0" algn="ctr" rtl="0">
                  <a:spcBef>
                    <a:spcPts val="0"/>
                  </a:spcBef>
                  <a:buNone/>
                </a:pPr>
                <a:r>
                  <a:rPr lang="en-US" sz="600"/>
                  <a:t>Pod</a:t>
                </a:r>
              </a:p>
            </p:txBody>
          </p:sp>
          <p:sp>
            <p:nvSpPr>
              <p:cNvPr id="41" name="Shape 290"/>
              <p:cNvSpPr txBox="1"/>
              <p:nvPr/>
            </p:nvSpPr>
            <p:spPr>
              <a:xfrm>
                <a:off x="6352435" y="1398950"/>
                <a:ext cx="772200" cy="781500"/>
              </a:xfrm>
              <a:prstGeom prst="rect">
                <a:avLst/>
              </a:prstGeom>
              <a:noFill/>
              <a:ln>
                <a:noFill/>
              </a:ln>
            </p:spPr>
            <p:txBody>
              <a:bodyPr wrap="square" lIns="91425" tIns="91425" rIns="91425" bIns="91425" anchor="t" anchorCtr="0">
                <a:noAutofit/>
              </a:bodyPr>
              <a:lstStyle/>
              <a:p>
                <a:pPr lvl="0" algn="ctr" rtl="0">
                  <a:spcBef>
                    <a:spcPts val="0"/>
                  </a:spcBef>
                  <a:buNone/>
                </a:pPr>
                <a:endParaRPr sz="1200"/>
              </a:p>
            </p:txBody>
          </p:sp>
        </p:grpSp>
        <p:grpSp>
          <p:nvGrpSpPr>
            <p:cNvPr id="25" name="Shape 291"/>
            <p:cNvGrpSpPr/>
            <p:nvPr/>
          </p:nvGrpSpPr>
          <p:grpSpPr>
            <a:xfrm>
              <a:off x="6614915" y="2596263"/>
              <a:ext cx="1173681" cy="969141"/>
              <a:chOff x="5368275" y="678100"/>
              <a:chExt cx="2737129" cy="2260124"/>
            </a:xfrm>
          </p:grpSpPr>
          <p:sp>
            <p:nvSpPr>
              <p:cNvPr id="28" name="Shape 292"/>
              <p:cNvSpPr/>
              <p:nvPr/>
            </p:nvSpPr>
            <p:spPr>
              <a:xfrm>
                <a:off x="5649663" y="757824"/>
                <a:ext cx="2207700" cy="2180400"/>
              </a:xfrm>
              <a:prstGeom prst="ellipse">
                <a:avLst/>
              </a:prstGeom>
              <a:solidFill>
                <a:srgbClr val="CFE2F3"/>
              </a:solidFill>
              <a:ln w="9525"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l" rtl="0">
                  <a:spcBef>
                    <a:spcPts val="0"/>
                  </a:spcBef>
                  <a:buNone/>
                </a:pPr>
                <a:endParaRPr/>
              </a:p>
            </p:txBody>
          </p:sp>
          <p:sp>
            <p:nvSpPr>
              <p:cNvPr id="29" name="Shape 293"/>
              <p:cNvSpPr/>
              <p:nvPr/>
            </p:nvSpPr>
            <p:spPr>
              <a:xfrm>
                <a:off x="5368275" y="1254132"/>
                <a:ext cx="1044600" cy="1078200"/>
              </a:xfrm>
              <a:prstGeom prst="roundRect">
                <a:avLst>
                  <a:gd name="adj" fmla="val 16667"/>
                </a:avLst>
              </a:prstGeom>
              <a:solidFill>
                <a:srgbClr val="93C47D"/>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000"/>
                  <a:t>Sc</a:t>
                </a:r>
              </a:p>
            </p:txBody>
          </p:sp>
          <p:sp>
            <p:nvSpPr>
              <p:cNvPr id="30" name="Shape 294"/>
              <p:cNvSpPr/>
              <p:nvPr/>
            </p:nvSpPr>
            <p:spPr>
              <a:xfrm>
                <a:off x="7060804" y="1254132"/>
                <a:ext cx="1044600" cy="1078200"/>
              </a:xfrm>
              <a:prstGeom prst="roundRect">
                <a:avLst>
                  <a:gd name="adj" fmla="val 16667"/>
                </a:avLst>
              </a:prstGeom>
              <a:solidFill>
                <a:srgbClr val="F6B26B"/>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000"/>
                  <a:t>Fn</a:t>
                </a:r>
              </a:p>
            </p:txBody>
          </p:sp>
          <p:cxnSp>
            <p:nvCxnSpPr>
              <p:cNvPr id="31" name="Shape 295"/>
              <p:cNvCxnSpPr/>
              <p:nvPr/>
            </p:nvCxnSpPr>
            <p:spPr>
              <a:xfrm>
                <a:off x="6412778" y="1425847"/>
                <a:ext cx="648300" cy="0"/>
              </a:xfrm>
              <a:prstGeom prst="straightConnector1">
                <a:avLst/>
              </a:prstGeom>
              <a:noFill/>
              <a:ln w="9525" cap="flat" cmpd="sng">
                <a:solidFill>
                  <a:srgbClr val="000000"/>
                </a:solidFill>
                <a:prstDash val="solid"/>
                <a:round/>
                <a:headEnd type="none" w="lg" len="lg"/>
                <a:tailEnd type="triangle" w="lg" len="lg"/>
              </a:ln>
            </p:spPr>
          </p:cxnSp>
          <p:cxnSp>
            <p:nvCxnSpPr>
              <p:cNvPr id="32" name="Shape 296"/>
              <p:cNvCxnSpPr/>
              <p:nvPr/>
            </p:nvCxnSpPr>
            <p:spPr>
              <a:xfrm>
                <a:off x="6412778" y="2115718"/>
                <a:ext cx="648300" cy="0"/>
              </a:xfrm>
              <a:prstGeom prst="straightConnector1">
                <a:avLst/>
              </a:prstGeom>
              <a:noFill/>
              <a:ln w="9525" cap="flat" cmpd="sng">
                <a:solidFill>
                  <a:srgbClr val="000000"/>
                </a:solidFill>
                <a:prstDash val="solid"/>
                <a:round/>
                <a:headEnd type="triangle" w="lg" len="lg"/>
                <a:tailEnd type="none" w="lg" len="lg"/>
              </a:ln>
            </p:spPr>
          </p:cxnSp>
          <p:sp>
            <p:nvSpPr>
              <p:cNvPr id="33" name="Shape 297"/>
              <p:cNvSpPr txBox="1"/>
              <p:nvPr/>
            </p:nvSpPr>
            <p:spPr>
              <a:xfrm>
                <a:off x="6347254" y="678100"/>
                <a:ext cx="772200" cy="471600"/>
              </a:xfrm>
              <a:prstGeom prst="rect">
                <a:avLst/>
              </a:prstGeom>
              <a:noFill/>
              <a:ln>
                <a:noFill/>
              </a:ln>
            </p:spPr>
            <p:txBody>
              <a:bodyPr wrap="square" lIns="91425" tIns="91425" rIns="91425" bIns="91425" anchor="t" anchorCtr="0">
                <a:noAutofit/>
              </a:bodyPr>
              <a:lstStyle/>
              <a:p>
                <a:pPr lvl="0" algn="ctr" rtl="0">
                  <a:spcBef>
                    <a:spcPts val="0"/>
                  </a:spcBef>
                  <a:buNone/>
                </a:pPr>
                <a:r>
                  <a:rPr lang="en-US" sz="600"/>
                  <a:t>Pod</a:t>
                </a:r>
              </a:p>
            </p:txBody>
          </p:sp>
          <p:sp>
            <p:nvSpPr>
              <p:cNvPr id="34" name="Shape 298"/>
              <p:cNvSpPr txBox="1"/>
              <p:nvPr/>
            </p:nvSpPr>
            <p:spPr>
              <a:xfrm>
                <a:off x="6352435" y="1398950"/>
                <a:ext cx="772200" cy="781500"/>
              </a:xfrm>
              <a:prstGeom prst="rect">
                <a:avLst/>
              </a:prstGeom>
              <a:noFill/>
              <a:ln>
                <a:noFill/>
              </a:ln>
            </p:spPr>
            <p:txBody>
              <a:bodyPr wrap="square" lIns="91425" tIns="91425" rIns="91425" bIns="91425" anchor="t" anchorCtr="0">
                <a:noAutofit/>
              </a:bodyPr>
              <a:lstStyle/>
              <a:p>
                <a:pPr lvl="0" algn="ctr" rtl="0">
                  <a:spcBef>
                    <a:spcPts val="0"/>
                  </a:spcBef>
                  <a:buNone/>
                </a:pPr>
                <a:endParaRPr sz="1200"/>
              </a:p>
            </p:txBody>
          </p:sp>
        </p:grpSp>
        <p:sp>
          <p:nvSpPr>
            <p:cNvPr id="26" name="Shape 299"/>
            <p:cNvSpPr/>
            <p:nvPr/>
          </p:nvSpPr>
          <p:spPr>
            <a:xfrm flipH="1">
              <a:off x="2671300" y="3092724"/>
              <a:ext cx="244429" cy="145925"/>
            </a:xfrm>
            <a:prstGeom prst="flowChartMagneticDrum">
              <a:avLst/>
            </a:prstGeom>
            <a:solidFill>
              <a:srgbClr val="CFE2F3"/>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7" name="Shape 300"/>
            <p:cNvCxnSpPr/>
            <p:nvPr/>
          </p:nvCxnSpPr>
          <p:spPr>
            <a:xfrm>
              <a:off x="2058055" y="3157729"/>
              <a:ext cx="613200" cy="11700"/>
            </a:xfrm>
            <a:prstGeom prst="straightConnector1">
              <a:avLst/>
            </a:prstGeom>
            <a:noFill/>
            <a:ln w="9525" cap="flat" cmpd="sng">
              <a:solidFill>
                <a:srgbClr val="FFFFFF"/>
              </a:solidFill>
              <a:prstDash val="solid"/>
              <a:round/>
              <a:headEnd type="none" w="lg" len="lg"/>
              <a:tailEnd type="triangle" w="lg" len="lg"/>
            </a:ln>
          </p:spPr>
        </p:cxnSp>
      </p:grpSp>
    </p:spTree>
    <p:extLst>
      <p:ext uri="{BB962C8B-B14F-4D97-AF65-F5344CB8AC3E}">
        <p14:creationId xmlns:p14="http://schemas.microsoft.com/office/powerpoint/2010/main" val="3672731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tx2"/>
        </a:solidFill>
        <a:effectLst/>
      </p:bgPr>
    </p:bg>
    <p:spTree>
      <p:nvGrpSpPr>
        <p:cNvPr id="1" name="Shape 2592"/>
        <p:cNvGrpSpPr/>
        <p:nvPr/>
      </p:nvGrpSpPr>
      <p:grpSpPr>
        <a:xfrm>
          <a:off x="0" y="0"/>
          <a:ext cx="0" cy="0"/>
          <a:chOff x="0" y="0"/>
          <a:chExt cx="0" cy="0"/>
        </a:xfrm>
      </p:grpSpPr>
      <p:sp>
        <p:nvSpPr>
          <p:cNvPr id="2596" name="Shape 2596"/>
          <p:cNvSpPr txBox="1">
            <a:spLocks noGrp="1"/>
          </p:cNvSpPr>
          <p:nvPr>
            <p:ph type="title"/>
          </p:nvPr>
        </p:nvSpPr>
        <p:spPr>
          <a:xfrm>
            <a:off x="433625" y="230050"/>
            <a:ext cx="8663100" cy="557700"/>
          </a:xfrm>
          <a:prstGeom prst="rect">
            <a:avLst/>
          </a:prstGeom>
          <a:noFill/>
          <a:ln>
            <a:noFill/>
          </a:ln>
        </p:spPr>
        <p:txBody>
          <a:bodyPr wrap="square" lIns="91400" tIns="91400" rIns="91400" bIns="91400" anchor="t" anchorCtr="0">
            <a:noAutofit/>
          </a:bodyPr>
          <a:lstStyle/>
          <a:p>
            <a:pPr lvl="0">
              <a:buClr>
                <a:srgbClr val="00253E"/>
              </a:buClr>
              <a:buSzPct val="25000"/>
            </a:pPr>
            <a:r>
              <a:rPr lang="en-US" sz="2400" dirty="0" smtClean="0"/>
              <a:t>PFS Container Architecture</a:t>
            </a:r>
            <a:endParaRPr lang="en" sz="2400" dirty="0">
              <a:solidFill>
                <a:srgbClr val="00253E"/>
              </a:solidFill>
            </a:endParaRPr>
          </a:p>
        </p:txBody>
      </p:sp>
      <p:sp>
        <p:nvSpPr>
          <p:cNvPr id="6" name="Shape 307"/>
          <p:cNvSpPr/>
          <p:nvPr/>
        </p:nvSpPr>
        <p:spPr>
          <a:xfrm>
            <a:off x="2915125" y="1540025"/>
            <a:ext cx="5784600" cy="2540100"/>
          </a:xfrm>
          <a:prstGeom prst="roundRect">
            <a:avLst>
              <a:gd name="adj" fmla="val 6452"/>
            </a:avLst>
          </a:prstGeom>
          <a:solidFill>
            <a:srgbClr val="1C4587"/>
          </a:solidFill>
          <a:ln w="19050" cap="flat" cmpd="sng">
            <a:solidFill>
              <a:srgbClr val="F3F3F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 name="Shape 308"/>
          <p:cNvSpPr txBox="1"/>
          <p:nvPr/>
        </p:nvSpPr>
        <p:spPr>
          <a:xfrm>
            <a:off x="6997746" y="1197119"/>
            <a:ext cx="1626000" cy="342900"/>
          </a:xfrm>
          <a:prstGeom prst="rect">
            <a:avLst/>
          </a:prstGeom>
          <a:noFill/>
          <a:ln>
            <a:noFill/>
          </a:ln>
        </p:spPr>
        <p:txBody>
          <a:bodyPr wrap="square" lIns="91425" tIns="91425" rIns="91425" bIns="91425" anchor="t" anchorCtr="0">
            <a:noAutofit/>
          </a:bodyPr>
          <a:lstStyle/>
          <a:p>
            <a:pPr lvl="0" algn="r" rtl="0">
              <a:spcBef>
                <a:spcPts val="0"/>
              </a:spcBef>
              <a:buNone/>
            </a:pPr>
            <a:r>
              <a:rPr lang="en-US">
                <a:solidFill>
                  <a:srgbClr val="FFFFFF"/>
                </a:solidFill>
              </a:rPr>
              <a:t>Function Pod</a:t>
            </a:r>
          </a:p>
        </p:txBody>
      </p:sp>
      <p:grpSp>
        <p:nvGrpSpPr>
          <p:cNvPr id="8" name="Shape 309"/>
          <p:cNvGrpSpPr/>
          <p:nvPr/>
        </p:nvGrpSpPr>
        <p:grpSpPr>
          <a:xfrm>
            <a:off x="3354291" y="1921025"/>
            <a:ext cx="5216211" cy="1901000"/>
            <a:chOff x="2887579" y="1963156"/>
            <a:chExt cx="4631692" cy="1901000"/>
          </a:xfrm>
        </p:grpSpPr>
        <p:grpSp>
          <p:nvGrpSpPr>
            <p:cNvPr id="9" name="Shape 310"/>
            <p:cNvGrpSpPr/>
            <p:nvPr/>
          </p:nvGrpSpPr>
          <p:grpSpPr>
            <a:xfrm>
              <a:off x="2887579" y="2015256"/>
              <a:ext cx="4631692" cy="1848900"/>
              <a:chOff x="2887579" y="2015256"/>
              <a:chExt cx="4631692" cy="1848900"/>
            </a:xfrm>
          </p:grpSpPr>
          <p:sp>
            <p:nvSpPr>
              <p:cNvPr id="15" name="Shape 311"/>
              <p:cNvSpPr/>
              <p:nvPr/>
            </p:nvSpPr>
            <p:spPr>
              <a:xfrm>
                <a:off x="2887579" y="2737125"/>
                <a:ext cx="234600" cy="273900"/>
              </a:xfrm>
              <a:prstGeom prst="roundRect">
                <a:avLst>
                  <a:gd name="adj" fmla="val 16667"/>
                </a:avLst>
              </a:prstGeom>
              <a:solidFill>
                <a:schemeClr val="accent2"/>
              </a:solidFill>
              <a:ln w="19050" cap="flat" cmpd="sng">
                <a:solidFill>
                  <a:srgbClr val="F3F3F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 name="Shape 312"/>
              <p:cNvSpPr/>
              <p:nvPr/>
            </p:nvSpPr>
            <p:spPr>
              <a:xfrm>
                <a:off x="2887579" y="3160225"/>
                <a:ext cx="234600" cy="273900"/>
              </a:xfrm>
              <a:prstGeom prst="roundRect">
                <a:avLst>
                  <a:gd name="adj" fmla="val 16667"/>
                </a:avLst>
              </a:prstGeom>
              <a:solidFill>
                <a:schemeClr val="accent2"/>
              </a:solidFill>
              <a:ln w="19050" cap="flat" cmpd="sng">
                <a:solidFill>
                  <a:srgbClr val="F3F3F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7" name="Shape 313"/>
              <p:cNvSpPr/>
              <p:nvPr/>
            </p:nvSpPr>
            <p:spPr>
              <a:xfrm>
                <a:off x="5652971" y="2015256"/>
                <a:ext cx="1866300" cy="1746000"/>
              </a:xfrm>
              <a:prstGeom prst="roundRect">
                <a:avLst>
                  <a:gd name="adj" fmla="val 16667"/>
                </a:avLst>
              </a:prstGeom>
              <a:solidFill>
                <a:schemeClr val="accent3"/>
              </a:solidFill>
              <a:ln w="19050" cap="flat" cmpd="sng">
                <a:solidFill>
                  <a:srgbClr val="F3F3F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8" name="Shape 314"/>
              <p:cNvSpPr/>
              <p:nvPr/>
            </p:nvSpPr>
            <p:spPr>
              <a:xfrm>
                <a:off x="3064021" y="2015256"/>
                <a:ext cx="1828200" cy="1848900"/>
              </a:xfrm>
              <a:prstGeom prst="roundRect">
                <a:avLst>
                  <a:gd name="adj" fmla="val 16667"/>
                </a:avLst>
              </a:prstGeom>
              <a:solidFill>
                <a:schemeClr val="accent2"/>
              </a:solidFill>
              <a:ln w="19050" cap="flat" cmpd="sng">
                <a:solidFill>
                  <a:srgbClr val="F3F3F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9" name="Shape 315"/>
              <p:cNvCxnSpPr/>
              <p:nvPr/>
            </p:nvCxnSpPr>
            <p:spPr>
              <a:xfrm>
                <a:off x="4948759" y="2933629"/>
                <a:ext cx="629700" cy="0"/>
              </a:xfrm>
              <a:prstGeom prst="straightConnector1">
                <a:avLst/>
              </a:prstGeom>
              <a:noFill/>
              <a:ln w="28575" cap="flat" cmpd="sng">
                <a:solidFill>
                  <a:schemeClr val="accent6"/>
                </a:solidFill>
                <a:prstDash val="dot"/>
                <a:round/>
                <a:headEnd type="none" w="lg" len="lg"/>
                <a:tailEnd type="triangle" w="lg" len="lg"/>
              </a:ln>
            </p:spPr>
          </p:cxnSp>
        </p:grpSp>
        <p:sp>
          <p:nvSpPr>
            <p:cNvPr id="13" name="Shape 316"/>
            <p:cNvSpPr txBox="1"/>
            <p:nvPr/>
          </p:nvSpPr>
          <p:spPr>
            <a:xfrm>
              <a:off x="5740344" y="1963156"/>
              <a:ext cx="1670100" cy="503400"/>
            </a:xfrm>
            <a:prstGeom prst="rect">
              <a:avLst/>
            </a:prstGeom>
            <a:noFill/>
            <a:ln>
              <a:noFill/>
            </a:ln>
          </p:spPr>
          <p:txBody>
            <a:bodyPr wrap="square" lIns="91425" tIns="91425" rIns="91425" bIns="91425" anchor="t" anchorCtr="0">
              <a:noAutofit/>
            </a:bodyPr>
            <a:lstStyle/>
            <a:p>
              <a:pPr lvl="0" algn="ctr" rtl="0">
                <a:spcBef>
                  <a:spcPts val="0"/>
                </a:spcBef>
                <a:buNone/>
              </a:pPr>
              <a:r>
                <a:rPr lang="en-US">
                  <a:solidFill>
                    <a:srgbClr val="FFFFFF"/>
                  </a:solidFill>
                </a:rPr>
                <a:t>Function Container</a:t>
              </a:r>
            </a:p>
            <a:p>
              <a:pPr lvl="0" algn="ctr" rtl="0">
                <a:spcBef>
                  <a:spcPts val="0"/>
                </a:spcBef>
                <a:buNone/>
              </a:pPr>
              <a:r>
                <a:rPr lang="en-US">
                  <a:solidFill>
                    <a:srgbClr val="FFFFFF"/>
                  </a:solidFill>
                </a:rPr>
                <a:t>(language specific)</a:t>
              </a:r>
            </a:p>
          </p:txBody>
        </p:sp>
        <p:sp>
          <p:nvSpPr>
            <p:cNvPr id="14" name="Shape 317"/>
            <p:cNvSpPr txBox="1"/>
            <p:nvPr/>
          </p:nvSpPr>
          <p:spPr>
            <a:xfrm>
              <a:off x="3039846" y="1963156"/>
              <a:ext cx="1908900" cy="503400"/>
            </a:xfrm>
            <a:prstGeom prst="rect">
              <a:avLst/>
            </a:prstGeom>
            <a:noFill/>
            <a:ln>
              <a:noFill/>
            </a:ln>
          </p:spPr>
          <p:txBody>
            <a:bodyPr wrap="square" lIns="91425" tIns="91425" rIns="91425" bIns="91425" anchor="t" anchorCtr="0">
              <a:noAutofit/>
            </a:bodyPr>
            <a:lstStyle/>
            <a:p>
              <a:pPr lvl="0" algn="ctr" rtl="0">
                <a:spcBef>
                  <a:spcPts val="0"/>
                </a:spcBef>
                <a:buNone/>
              </a:pPr>
              <a:r>
                <a:rPr lang="en-US">
                  <a:solidFill>
                    <a:srgbClr val="FFFFFF"/>
                  </a:solidFill>
                </a:rPr>
                <a:t>Sidecar Container</a:t>
              </a:r>
            </a:p>
            <a:p>
              <a:pPr lvl="0" algn="ctr" rtl="0">
                <a:spcBef>
                  <a:spcPts val="0"/>
                </a:spcBef>
                <a:buNone/>
              </a:pPr>
              <a:r>
                <a:rPr lang="en-US">
                  <a:solidFill>
                    <a:srgbClr val="FFFFFF"/>
                  </a:solidFill>
                </a:rPr>
                <a:t>(generic)</a:t>
              </a:r>
            </a:p>
          </p:txBody>
        </p:sp>
      </p:grpSp>
      <p:sp>
        <p:nvSpPr>
          <p:cNvPr id="20" name="Shape 318"/>
          <p:cNvSpPr/>
          <p:nvPr/>
        </p:nvSpPr>
        <p:spPr>
          <a:xfrm>
            <a:off x="730100" y="1253219"/>
            <a:ext cx="524100" cy="2789400"/>
          </a:xfrm>
          <a:prstGeom prst="roundRect">
            <a:avLst>
              <a:gd name="adj" fmla="val 16667"/>
            </a:avLst>
          </a:prstGeom>
          <a:solidFill>
            <a:schemeClr val="accent2"/>
          </a:solidFill>
          <a:ln w="19050" cap="flat" cmpd="sng">
            <a:solidFill>
              <a:srgbClr val="F3F3F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1" name="Shape 319"/>
          <p:cNvSpPr/>
          <p:nvPr/>
        </p:nvSpPr>
        <p:spPr>
          <a:xfrm>
            <a:off x="1100484" y="1464594"/>
            <a:ext cx="264300" cy="273900"/>
          </a:xfrm>
          <a:prstGeom prst="roundRect">
            <a:avLst>
              <a:gd name="adj" fmla="val 16667"/>
            </a:avLst>
          </a:prstGeom>
          <a:solidFill>
            <a:schemeClr val="accent2"/>
          </a:solidFill>
          <a:ln w="19050" cap="flat" cmpd="sng">
            <a:solidFill>
              <a:srgbClr val="F3F3F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 name="Shape 320"/>
          <p:cNvSpPr/>
          <p:nvPr/>
        </p:nvSpPr>
        <p:spPr>
          <a:xfrm>
            <a:off x="1100484" y="1887694"/>
            <a:ext cx="264300" cy="273900"/>
          </a:xfrm>
          <a:prstGeom prst="roundRect">
            <a:avLst>
              <a:gd name="adj" fmla="val 16667"/>
            </a:avLst>
          </a:prstGeom>
          <a:solidFill>
            <a:schemeClr val="accent2"/>
          </a:solidFill>
          <a:ln w="19050" cap="flat" cmpd="sng">
            <a:solidFill>
              <a:srgbClr val="F3F3F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 name="Shape 321"/>
          <p:cNvSpPr/>
          <p:nvPr/>
        </p:nvSpPr>
        <p:spPr>
          <a:xfrm>
            <a:off x="1100484" y="2278719"/>
            <a:ext cx="264300" cy="273900"/>
          </a:xfrm>
          <a:prstGeom prst="roundRect">
            <a:avLst>
              <a:gd name="adj" fmla="val 16667"/>
            </a:avLst>
          </a:prstGeom>
          <a:solidFill>
            <a:schemeClr val="accent2"/>
          </a:solidFill>
          <a:ln w="19050" cap="flat" cmpd="sng">
            <a:solidFill>
              <a:srgbClr val="F3F3F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4" name="Shape 322"/>
          <p:cNvSpPr/>
          <p:nvPr/>
        </p:nvSpPr>
        <p:spPr>
          <a:xfrm>
            <a:off x="1100484" y="2701819"/>
            <a:ext cx="264300" cy="273900"/>
          </a:xfrm>
          <a:prstGeom prst="roundRect">
            <a:avLst>
              <a:gd name="adj" fmla="val 16667"/>
            </a:avLst>
          </a:prstGeom>
          <a:solidFill>
            <a:schemeClr val="accent2"/>
          </a:solidFill>
          <a:ln w="19050" cap="flat" cmpd="sng">
            <a:solidFill>
              <a:srgbClr val="F3F3F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5" name="Shape 323"/>
          <p:cNvSpPr/>
          <p:nvPr/>
        </p:nvSpPr>
        <p:spPr>
          <a:xfrm>
            <a:off x="1100484" y="3124919"/>
            <a:ext cx="264300" cy="273900"/>
          </a:xfrm>
          <a:prstGeom prst="roundRect">
            <a:avLst>
              <a:gd name="adj" fmla="val 16667"/>
            </a:avLst>
          </a:prstGeom>
          <a:solidFill>
            <a:schemeClr val="accent2"/>
          </a:solidFill>
          <a:ln w="19050" cap="flat" cmpd="sng">
            <a:solidFill>
              <a:srgbClr val="F3F3F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6" name="Shape 324"/>
          <p:cNvSpPr/>
          <p:nvPr/>
        </p:nvSpPr>
        <p:spPr>
          <a:xfrm>
            <a:off x="1100484" y="3548019"/>
            <a:ext cx="264300" cy="273900"/>
          </a:xfrm>
          <a:prstGeom prst="roundRect">
            <a:avLst>
              <a:gd name="adj" fmla="val 16667"/>
            </a:avLst>
          </a:prstGeom>
          <a:solidFill>
            <a:schemeClr val="accent2"/>
          </a:solidFill>
          <a:ln w="19050" cap="flat" cmpd="sng">
            <a:solidFill>
              <a:srgbClr val="F3F3F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7" name="Shape 325"/>
          <p:cNvSpPr txBox="1"/>
          <p:nvPr/>
        </p:nvSpPr>
        <p:spPr>
          <a:xfrm>
            <a:off x="644293" y="4042615"/>
            <a:ext cx="1626000" cy="503400"/>
          </a:xfrm>
          <a:prstGeom prst="rect">
            <a:avLst/>
          </a:prstGeom>
          <a:noFill/>
          <a:ln>
            <a:noFill/>
          </a:ln>
        </p:spPr>
        <p:txBody>
          <a:bodyPr wrap="square" lIns="91425" tIns="91425" rIns="91425" bIns="91425" anchor="t" anchorCtr="0">
            <a:noAutofit/>
          </a:bodyPr>
          <a:lstStyle/>
          <a:p>
            <a:pPr lvl="0" rtl="0">
              <a:spcBef>
                <a:spcPts val="0"/>
              </a:spcBef>
              <a:buNone/>
            </a:pPr>
            <a:r>
              <a:rPr lang="en-US">
                <a:solidFill>
                  <a:srgbClr val="FFFFFF"/>
                </a:solidFill>
              </a:rPr>
              <a:t>Event</a:t>
            </a:r>
            <a:br>
              <a:rPr lang="en-US">
                <a:solidFill>
                  <a:srgbClr val="FFFFFF"/>
                </a:solidFill>
              </a:rPr>
            </a:br>
            <a:r>
              <a:rPr lang="en-US">
                <a:solidFill>
                  <a:srgbClr val="FFFFFF"/>
                </a:solidFill>
              </a:rPr>
              <a:t>Broker</a:t>
            </a:r>
          </a:p>
        </p:txBody>
      </p:sp>
      <p:cxnSp>
        <p:nvCxnSpPr>
          <p:cNvPr id="28" name="Shape 326"/>
          <p:cNvCxnSpPr>
            <a:stCxn id="22" idx="3"/>
            <a:endCxn id="15" idx="1"/>
          </p:cNvCxnSpPr>
          <p:nvPr/>
        </p:nvCxnSpPr>
        <p:spPr>
          <a:xfrm>
            <a:off x="1364784" y="2024644"/>
            <a:ext cx="1989600" cy="807300"/>
          </a:xfrm>
          <a:prstGeom prst="straightConnector1">
            <a:avLst/>
          </a:prstGeom>
          <a:noFill/>
          <a:ln w="28575" cap="flat" cmpd="sng">
            <a:solidFill>
              <a:schemeClr val="accent6"/>
            </a:solidFill>
            <a:prstDash val="dot"/>
            <a:round/>
            <a:headEnd type="none" w="lg" len="lg"/>
            <a:tailEnd type="none" w="lg" len="lg"/>
          </a:ln>
        </p:spPr>
      </p:cxnSp>
      <p:cxnSp>
        <p:nvCxnSpPr>
          <p:cNvPr id="29" name="Shape 327"/>
          <p:cNvCxnSpPr>
            <a:endCxn id="16" idx="1"/>
          </p:cNvCxnSpPr>
          <p:nvPr/>
        </p:nvCxnSpPr>
        <p:spPr>
          <a:xfrm>
            <a:off x="1357791" y="2424344"/>
            <a:ext cx="1996500" cy="830700"/>
          </a:xfrm>
          <a:prstGeom prst="straightConnector1">
            <a:avLst/>
          </a:prstGeom>
          <a:noFill/>
          <a:ln w="28575" cap="flat" cmpd="sng">
            <a:solidFill>
              <a:schemeClr val="accent6"/>
            </a:solidFill>
            <a:prstDash val="dot"/>
            <a:round/>
            <a:headEnd type="none" w="lg" len="lg"/>
            <a:tailEnd type="none" w="lg" len="lg"/>
          </a:ln>
        </p:spPr>
      </p:cxnSp>
      <p:sp>
        <p:nvSpPr>
          <p:cNvPr id="30" name="Shape 328"/>
          <p:cNvSpPr txBox="1"/>
          <p:nvPr/>
        </p:nvSpPr>
        <p:spPr>
          <a:xfrm>
            <a:off x="1327092" y="3045240"/>
            <a:ext cx="1626000" cy="503400"/>
          </a:xfrm>
          <a:prstGeom prst="rect">
            <a:avLst/>
          </a:prstGeom>
          <a:noFill/>
          <a:ln>
            <a:noFill/>
          </a:ln>
        </p:spPr>
        <p:txBody>
          <a:bodyPr wrap="square" lIns="91425" tIns="91425" rIns="91425" bIns="91425" anchor="t" anchorCtr="0">
            <a:noAutofit/>
          </a:bodyPr>
          <a:lstStyle/>
          <a:p>
            <a:pPr lvl="0" algn="ctr" rtl="0">
              <a:spcBef>
                <a:spcPts val="0"/>
              </a:spcBef>
              <a:buNone/>
            </a:pPr>
            <a:r>
              <a:rPr lang="en-US">
                <a:solidFill>
                  <a:srgbClr val="CCCCCC"/>
                </a:solidFill>
              </a:rPr>
              <a:t>Broker-Specific API</a:t>
            </a:r>
          </a:p>
        </p:txBody>
      </p:sp>
      <p:sp>
        <p:nvSpPr>
          <p:cNvPr id="31" name="Shape 329"/>
          <p:cNvSpPr txBox="1"/>
          <p:nvPr/>
        </p:nvSpPr>
        <p:spPr>
          <a:xfrm>
            <a:off x="5516475" y="1590900"/>
            <a:ext cx="1042200" cy="717000"/>
          </a:xfrm>
          <a:prstGeom prst="rect">
            <a:avLst/>
          </a:prstGeom>
          <a:noFill/>
          <a:ln>
            <a:noFill/>
          </a:ln>
        </p:spPr>
        <p:txBody>
          <a:bodyPr wrap="square" lIns="91425" tIns="91425" rIns="91425" bIns="91425" anchor="t" anchorCtr="0">
            <a:noAutofit/>
          </a:bodyPr>
          <a:lstStyle/>
          <a:p>
            <a:pPr lvl="0" algn="ctr" rtl="0">
              <a:spcBef>
                <a:spcPts val="0"/>
              </a:spcBef>
              <a:buNone/>
            </a:pPr>
            <a:r>
              <a:rPr lang="en-US">
                <a:solidFill>
                  <a:srgbClr val="F3F3F3"/>
                </a:solidFill>
              </a:rPr>
              <a:t>Function Container</a:t>
            </a:r>
          </a:p>
          <a:p>
            <a:pPr lvl="0" algn="ctr" rtl="0">
              <a:spcBef>
                <a:spcPts val="0"/>
              </a:spcBef>
              <a:buNone/>
            </a:pPr>
            <a:r>
              <a:rPr lang="en-US">
                <a:solidFill>
                  <a:srgbClr val="F3F3F3"/>
                </a:solidFill>
              </a:rPr>
              <a:t>API</a:t>
            </a:r>
          </a:p>
        </p:txBody>
      </p:sp>
      <p:sp>
        <p:nvSpPr>
          <p:cNvPr id="32" name="Shape 330"/>
          <p:cNvSpPr/>
          <p:nvPr/>
        </p:nvSpPr>
        <p:spPr>
          <a:xfrm>
            <a:off x="3652355" y="2695475"/>
            <a:ext cx="697800" cy="726600"/>
          </a:xfrm>
          <a:prstGeom prst="rect">
            <a:avLst/>
          </a:prstGeom>
          <a:solidFill>
            <a:srgbClr val="B6D7A8"/>
          </a:solidFill>
          <a:ln w="19050" cap="flat" cmpd="sng">
            <a:solidFill>
              <a:srgbClr val="F3F3F3"/>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a:t>binder</a:t>
            </a:r>
          </a:p>
        </p:txBody>
      </p:sp>
      <p:sp>
        <p:nvSpPr>
          <p:cNvPr id="33" name="Shape 331"/>
          <p:cNvSpPr/>
          <p:nvPr/>
        </p:nvSpPr>
        <p:spPr>
          <a:xfrm>
            <a:off x="4474279" y="2695475"/>
            <a:ext cx="1042200" cy="726600"/>
          </a:xfrm>
          <a:prstGeom prst="rect">
            <a:avLst/>
          </a:prstGeom>
          <a:solidFill>
            <a:srgbClr val="B6D7A8"/>
          </a:solidFill>
          <a:ln w="19050" cap="flat" cmpd="sng">
            <a:solidFill>
              <a:srgbClr val="F3F3F3"/>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a:t>dispatcher</a:t>
            </a:r>
          </a:p>
        </p:txBody>
      </p:sp>
      <p:sp>
        <p:nvSpPr>
          <p:cNvPr id="34" name="Shape 332"/>
          <p:cNvSpPr/>
          <p:nvPr/>
        </p:nvSpPr>
        <p:spPr>
          <a:xfrm>
            <a:off x="6567075" y="2695475"/>
            <a:ext cx="890100" cy="726600"/>
          </a:xfrm>
          <a:prstGeom prst="rect">
            <a:avLst/>
          </a:prstGeom>
          <a:solidFill>
            <a:srgbClr val="9FC5E8"/>
          </a:solidFill>
          <a:ln w="19050" cap="flat" cmpd="sng">
            <a:solidFill>
              <a:srgbClr val="F3F3F3"/>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a:t>invoker</a:t>
            </a:r>
          </a:p>
        </p:txBody>
      </p:sp>
      <p:sp>
        <p:nvSpPr>
          <p:cNvPr id="35" name="Shape 333"/>
          <p:cNvSpPr/>
          <p:nvPr/>
        </p:nvSpPr>
        <p:spPr>
          <a:xfrm>
            <a:off x="7557675" y="2695475"/>
            <a:ext cx="890100" cy="726600"/>
          </a:xfrm>
          <a:prstGeom prst="rect">
            <a:avLst/>
          </a:prstGeom>
          <a:solidFill>
            <a:srgbClr val="9FC5E8"/>
          </a:solidFill>
          <a:ln w="19050" cap="flat" cmpd="sng">
            <a:solidFill>
              <a:srgbClr val="F3F3F3"/>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a:t>function</a:t>
            </a:r>
          </a:p>
        </p:txBody>
      </p:sp>
      <p:cxnSp>
        <p:nvCxnSpPr>
          <p:cNvPr id="36" name="Shape 334"/>
          <p:cNvCxnSpPr/>
          <p:nvPr/>
        </p:nvCxnSpPr>
        <p:spPr>
          <a:xfrm>
            <a:off x="5675592" y="3158057"/>
            <a:ext cx="709200" cy="0"/>
          </a:xfrm>
          <a:prstGeom prst="straightConnector1">
            <a:avLst/>
          </a:prstGeom>
          <a:noFill/>
          <a:ln w="28575" cap="flat" cmpd="sng">
            <a:solidFill>
              <a:schemeClr val="accent6"/>
            </a:solidFill>
            <a:prstDash val="dot"/>
            <a:round/>
            <a:headEnd type="triangle" w="lg" len="lg"/>
            <a:tailEnd type="none" w="lg" len="lg"/>
          </a:ln>
        </p:spPr>
      </p:cxnSp>
      <p:sp>
        <p:nvSpPr>
          <p:cNvPr id="37" name="Shape 335"/>
          <p:cNvSpPr txBox="1"/>
          <p:nvPr/>
        </p:nvSpPr>
        <p:spPr>
          <a:xfrm>
            <a:off x="5224179" y="3191094"/>
            <a:ext cx="1626000" cy="717000"/>
          </a:xfrm>
          <a:prstGeom prst="rect">
            <a:avLst/>
          </a:prstGeom>
          <a:noFill/>
          <a:ln>
            <a:noFill/>
          </a:ln>
        </p:spPr>
        <p:txBody>
          <a:bodyPr wrap="square" lIns="91425" tIns="91425" rIns="91425" bIns="91425" anchor="t" anchorCtr="0">
            <a:noAutofit/>
          </a:bodyPr>
          <a:lstStyle/>
          <a:p>
            <a:pPr lvl="0" algn="ctr" rtl="0">
              <a:spcBef>
                <a:spcPts val="0"/>
              </a:spcBef>
              <a:buNone/>
            </a:pPr>
            <a:r>
              <a:rPr lang="en-US">
                <a:solidFill>
                  <a:srgbClr val="F3F3F3"/>
                </a:solidFill>
              </a:rPr>
              <a:t>HTTP</a:t>
            </a:r>
          </a:p>
          <a:p>
            <a:pPr lvl="0" algn="ctr" rtl="0">
              <a:spcBef>
                <a:spcPts val="0"/>
              </a:spcBef>
              <a:buNone/>
            </a:pPr>
            <a:r>
              <a:rPr lang="en-US" i="1">
                <a:solidFill>
                  <a:srgbClr val="F3F3F3"/>
                </a:solidFill>
              </a:rPr>
              <a:t>or </a:t>
            </a:r>
            <a:r>
              <a:rPr lang="en-US">
                <a:solidFill>
                  <a:srgbClr val="F3F3F3"/>
                </a:solidFill>
              </a:rPr>
              <a:t>gRPC</a:t>
            </a:r>
          </a:p>
          <a:p>
            <a:pPr lvl="0" algn="ctr" rtl="0">
              <a:spcBef>
                <a:spcPts val="0"/>
              </a:spcBef>
              <a:buNone/>
            </a:pPr>
            <a:r>
              <a:rPr lang="en-US" i="1">
                <a:solidFill>
                  <a:srgbClr val="F3F3F3"/>
                </a:solidFill>
              </a:rPr>
              <a:t>or</a:t>
            </a:r>
            <a:r>
              <a:rPr lang="en-US">
                <a:solidFill>
                  <a:srgbClr val="F3F3F3"/>
                </a:solidFill>
              </a:rPr>
              <a:t> stdio</a:t>
            </a:r>
          </a:p>
        </p:txBody>
      </p:sp>
    </p:spTree>
    <p:extLst>
      <p:ext uri="{BB962C8B-B14F-4D97-AF65-F5344CB8AC3E}">
        <p14:creationId xmlns:p14="http://schemas.microsoft.com/office/powerpoint/2010/main" val="3672731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22"/>
        <p:cNvGrpSpPr/>
        <p:nvPr/>
      </p:nvGrpSpPr>
      <p:grpSpPr>
        <a:xfrm>
          <a:off x="0" y="0"/>
          <a:ext cx="0" cy="0"/>
          <a:chOff x="0" y="0"/>
          <a:chExt cx="0" cy="0"/>
        </a:xfrm>
      </p:grpSpPr>
      <p:sp>
        <p:nvSpPr>
          <p:cNvPr id="5723" name="Shape 5723"/>
          <p:cNvSpPr txBox="1">
            <a:spLocks noGrp="1"/>
          </p:cNvSpPr>
          <p:nvPr>
            <p:ph type="title"/>
          </p:nvPr>
        </p:nvSpPr>
        <p:spPr>
          <a:xfrm>
            <a:off x="668800" y="2538500"/>
            <a:ext cx="7796700" cy="1529400"/>
          </a:xfrm>
          <a:prstGeom prst="rect">
            <a:avLst/>
          </a:prstGeom>
        </p:spPr>
        <p:txBody>
          <a:bodyPr lIns="91425" tIns="91425" rIns="91425" bIns="91425" anchor="t" anchorCtr="0">
            <a:noAutofit/>
          </a:bodyPr>
          <a:lstStyle/>
          <a:p>
            <a:pPr lvl="0" rtl="0">
              <a:spcBef>
                <a:spcPts val="0"/>
              </a:spcBef>
              <a:buNone/>
            </a:pPr>
            <a:r>
              <a:rPr lang="en" b="0"/>
              <a:t>Transforming How The World Builds Software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251520" y="267494"/>
            <a:ext cx="8663100" cy="557700"/>
          </a:xfrm>
          <a:prstGeom prst="rect">
            <a:avLst/>
          </a:prstGeom>
          <a:noFill/>
          <a:ln>
            <a:noFill/>
          </a:ln>
        </p:spPr>
        <p:txBody>
          <a:bodyPr lIns="45675" tIns="45675" rIns="45675" bIns="45675" anchor="t" anchorCtr="0">
            <a:noAutofit/>
          </a:bodyPr>
          <a:lstStyle/>
          <a:p>
            <a:pPr algn="ctr">
              <a:buClr>
                <a:srgbClr val="666666"/>
              </a:buClr>
              <a:buSzPct val="25000"/>
              <a:buFont typeface="Proxima Nova"/>
            </a:pPr>
            <a:r>
              <a:rPr lang="en" sz="2400" b="0" dirty="0">
                <a:solidFill>
                  <a:schemeClr val="accent1">
                    <a:lumMod val="50000"/>
                  </a:schemeClr>
                </a:solidFill>
                <a:latin typeface="+mn-lt"/>
                <a:ea typeface="黑体" panose="02010609060101010101" pitchFamily="49" charset="-122"/>
              </a:rPr>
              <a:t>PCF </a:t>
            </a:r>
            <a:r>
              <a:rPr lang="en" sz="2400" b="0" dirty="0" smtClean="0">
                <a:solidFill>
                  <a:schemeClr val="accent1">
                    <a:lumMod val="50000"/>
                  </a:schemeClr>
                </a:solidFill>
                <a:latin typeface="+mn-lt"/>
                <a:ea typeface="黑体" panose="02010609060101010101" pitchFamily="49" charset="-122"/>
              </a:rPr>
              <a:t>1.X </a:t>
            </a:r>
            <a:r>
              <a:rPr lang="en" sz="2400" b="0" dirty="0" smtClean="0">
                <a:solidFill>
                  <a:schemeClr val="accent1">
                    <a:lumMod val="50000"/>
                  </a:schemeClr>
                </a:solidFill>
                <a:latin typeface="+mn-lt"/>
                <a:ea typeface="黑体" panose="02010609060101010101" pitchFamily="49" charset="-122"/>
                <a:sym typeface="Wingdings"/>
              </a:rPr>
              <a:t> PCF 2.0</a:t>
            </a:r>
            <a:endParaRPr lang="en" sz="2400" b="0" dirty="0">
              <a:solidFill>
                <a:schemeClr val="accent1">
                  <a:lumMod val="50000"/>
                </a:schemeClr>
              </a:solidFill>
              <a:latin typeface="+mn-lt"/>
              <a:ea typeface="黑体" panose="02010609060101010101" pitchFamily="49" charset="-122"/>
            </a:endParaRPr>
          </a:p>
        </p:txBody>
      </p:sp>
      <p:grpSp>
        <p:nvGrpSpPr>
          <p:cNvPr id="4" name="Group 3"/>
          <p:cNvGrpSpPr/>
          <p:nvPr/>
        </p:nvGrpSpPr>
        <p:grpSpPr>
          <a:xfrm>
            <a:off x="395536" y="2067694"/>
            <a:ext cx="2376265" cy="1368152"/>
            <a:chOff x="2267743" y="1491630"/>
            <a:chExt cx="4672275" cy="2125000"/>
          </a:xfrm>
        </p:grpSpPr>
        <p:sp>
          <p:nvSpPr>
            <p:cNvPr id="2189" name="Shape 2189"/>
            <p:cNvSpPr/>
            <p:nvPr/>
          </p:nvSpPr>
          <p:spPr>
            <a:xfrm>
              <a:off x="2267744" y="1491630"/>
              <a:ext cx="2692800" cy="989700"/>
            </a:xfrm>
            <a:prstGeom prst="rect">
              <a:avLst/>
            </a:prstGeom>
            <a:solidFill>
              <a:schemeClr val="accent2">
                <a:lumMod val="50000"/>
              </a:schemeClr>
            </a:solidFill>
            <a:ln w="9525" cap="flat" cmpd="sng">
              <a:solidFill>
                <a:schemeClr val="dk2"/>
              </a:solidFill>
              <a:prstDash val="solid"/>
              <a:round/>
              <a:headEnd type="none" w="med" len="med"/>
              <a:tailEnd type="none" w="med" len="med"/>
            </a:ln>
          </p:spPr>
          <p:txBody>
            <a:bodyPr wrap="square" lIns="91421" tIns="91421" rIns="91421" bIns="91421" anchor="ctr" anchorCtr="0">
              <a:noAutofit/>
            </a:bodyPr>
            <a:lstStyle/>
            <a:p>
              <a:pPr algn="ctr"/>
              <a:r>
                <a:rPr lang="en" b="1" dirty="0">
                  <a:solidFill>
                    <a:srgbClr val="FFFFFF"/>
                  </a:solidFill>
                  <a:latin typeface="Proxima Nova"/>
                  <a:ea typeface="Proxima Nova"/>
                  <a:cs typeface="Proxima Nova"/>
                  <a:sym typeface="Proxima Nova"/>
                </a:rPr>
                <a:t>ERT</a:t>
              </a:r>
            </a:p>
          </p:txBody>
        </p:sp>
        <p:sp>
          <p:nvSpPr>
            <p:cNvPr id="2190" name="Shape 2190"/>
            <p:cNvSpPr/>
            <p:nvPr/>
          </p:nvSpPr>
          <p:spPr>
            <a:xfrm>
              <a:off x="5079418" y="1491630"/>
              <a:ext cx="1860600" cy="989700"/>
            </a:xfrm>
            <a:prstGeom prst="rect">
              <a:avLst/>
            </a:prstGeom>
            <a:solidFill>
              <a:schemeClr val="accent2">
                <a:lumMod val="50000"/>
              </a:schemeClr>
            </a:solidFill>
            <a:ln w="9525" cap="flat" cmpd="sng">
              <a:solidFill>
                <a:schemeClr val="dk2"/>
              </a:solidFill>
              <a:prstDash val="solid"/>
              <a:round/>
              <a:headEnd type="none" w="med" len="med"/>
              <a:tailEnd type="none" w="med" len="med"/>
            </a:ln>
          </p:spPr>
          <p:txBody>
            <a:bodyPr wrap="square" lIns="91421" tIns="91421" rIns="91421" bIns="91421" anchor="ctr" anchorCtr="0">
              <a:noAutofit/>
            </a:bodyPr>
            <a:lstStyle/>
            <a:p>
              <a:r>
                <a:rPr lang="en" b="1">
                  <a:solidFill>
                    <a:srgbClr val="FFFFFF"/>
                  </a:solidFill>
                  <a:latin typeface="Proxima Nova"/>
                  <a:ea typeface="Proxima Nova"/>
                  <a:cs typeface="Proxima Nova"/>
                  <a:sym typeface="Proxima Nova"/>
                </a:rPr>
                <a:t>Services</a:t>
              </a:r>
            </a:p>
          </p:txBody>
        </p:sp>
        <p:sp>
          <p:nvSpPr>
            <p:cNvPr id="2191" name="Shape 2191"/>
            <p:cNvSpPr/>
            <p:nvPr/>
          </p:nvSpPr>
          <p:spPr>
            <a:xfrm>
              <a:off x="2267743" y="2626930"/>
              <a:ext cx="4672200" cy="989700"/>
            </a:xfrm>
            <a:prstGeom prst="rect">
              <a:avLst/>
            </a:prstGeom>
            <a:solidFill>
              <a:schemeClr val="accent2">
                <a:lumMod val="50000"/>
              </a:schemeClr>
            </a:solidFill>
            <a:ln w="9525" cap="flat" cmpd="sng">
              <a:solidFill>
                <a:schemeClr val="dk2"/>
              </a:solidFill>
              <a:prstDash val="solid"/>
              <a:round/>
              <a:headEnd type="none" w="med" len="med"/>
              <a:tailEnd type="none" w="med" len="med"/>
            </a:ln>
          </p:spPr>
          <p:txBody>
            <a:bodyPr wrap="square" lIns="91421" tIns="91421" rIns="91421" bIns="91421" anchor="ctr" anchorCtr="0">
              <a:noAutofit/>
            </a:bodyPr>
            <a:lstStyle/>
            <a:p>
              <a:pPr algn="ctr">
                <a:buClr>
                  <a:schemeClr val="folHlink"/>
                </a:buClr>
                <a:buSzPct val="36666"/>
              </a:pPr>
              <a:r>
                <a:rPr lang="en" b="1" dirty="0">
                  <a:solidFill>
                    <a:srgbClr val="FFFFFF"/>
                  </a:solidFill>
                  <a:latin typeface="Proxima Nova"/>
                  <a:ea typeface="Proxima Nova"/>
                  <a:cs typeface="Proxima Nova"/>
                  <a:sym typeface="Proxima Nova"/>
                </a:rPr>
                <a:t>BOSH</a:t>
              </a:r>
            </a:p>
          </p:txBody>
        </p:sp>
      </p:grpSp>
      <p:grpSp>
        <p:nvGrpSpPr>
          <p:cNvPr id="5" name="Group 4"/>
          <p:cNvGrpSpPr/>
          <p:nvPr/>
        </p:nvGrpSpPr>
        <p:grpSpPr>
          <a:xfrm>
            <a:off x="3707904" y="1419622"/>
            <a:ext cx="4968552" cy="2736304"/>
            <a:chOff x="1306075" y="895400"/>
            <a:chExt cx="6557400" cy="3453600"/>
          </a:xfrm>
        </p:grpSpPr>
        <p:sp>
          <p:nvSpPr>
            <p:cNvPr id="23" name="Shape 2206"/>
            <p:cNvSpPr/>
            <p:nvPr/>
          </p:nvSpPr>
          <p:spPr>
            <a:xfrm>
              <a:off x="1306075" y="895400"/>
              <a:ext cx="6557400" cy="3453600"/>
            </a:xfrm>
            <a:prstGeom prst="rect">
              <a:avLst/>
            </a:prstGeom>
            <a:solidFill>
              <a:srgbClr val="95D4D1"/>
            </a:solidFill>
            <a:ln w="9525" cap="flat" cmpd="sng">
              <a:solidFill>
                <a:schemeClr val="dk2"/>
              </a:solidFill>
              <a:prstDash val="solid"/>
              <a:round/>
              <a:headEnd type="none" w="med" len="med"/>
              <a:tailEnd type="none" w="med" len="med"/>
            </a:ln>
          </p:spPr>
          <p:txBody>
            <a:bodyPr wrap="square" lIns="91421" tIns="91421" rIns="91421" bIns="91421" anchor="t" anchorCtr="0">
              <a:noAutofit/>
            </a:bodyPr>
            <a:lstStyle/>
            <a:p>
              <a:pPr algn="r"/>
              <a:r>
                <a:rPr lang="en" sz="1100" dirty="0">
                  <a:solidFill>
                    <a:srgbClr val="1AB9A5"/>
                  </a:solidFill>
                  <a:latin typeface="Proxima Nova"/>
                  <a:ea typeface="Proxima Nova"/>
                  <a:cs typeface="Proxima Nova"/>
                  <a:sym typeface="Proxima Nova"/>
                </a:rPr>
                <a:t>Pivotal Cloud Foundry</a:t>
              </a:r>
            </a:p>
          </p:txBody>
        </p:sp>
        <p:sp>
          <p:nvSpPr>
            <p:cNvPr id="24" name="Shape 2208"/>
            <p:cNvSpPr/>
            <p:nvPr/>
          </p:nvSpPr>
          <p:spPr>
            <a:xfrm>
              <a:off x="1972575" y="1534975"/>
              <a:ext cx="1191600" cy="1750500"/>
            </a:xfrm>
            <a:prstGeom prst="rect">
              <a:avLst/>
            </a:prstGeom>
            <a:solidFill>
              <a:schemeClr val="accent3">
                <a:lumMod val="50000"/>
              </a:schemeClr>
            </a:solidFill>
            <a:ln w="9525" cap="flat" cmpd="sng">
              <a:solidFill>
                <a:schemeClr val="dk2"/>
              </a:solidFill>
              <a:prstDash val="solid"/>
              <a:round/>
              <a:headEnd type="none" w="med" len="med"/>
              <a:tailEnd type="none" w="med" len="med"/>
            </a:ln>
          </p:spPr>
          <p:txBody>
            <a:bodyPr wrap="square" lIns="91421" tIns="91421" rIns="91421" bIns="91421" anchor="ctr" anchorCtr="0">
              <a:noAutofit/>
            </a:bodyPr>
            <a:lstStyle/>
            <a:p>
              <a:pPr algn="ctr"/>
              <a:r>
                <a:rPr lang="en" sz="1000" b="1" dirty="0">
                  <a:solidFill>
                    <a:srgbClr val="FFFFFF"/>
                  </a:solidFill>
                  <a:latin typeface="Proxima Nova"/>
                  <a:ea typeface="Proxima Nova"/>
                  <a:cs typeface="Proxima Nova"/>
                  <a:sym typeface="Proxima Nova"/>
                </a:rPr>
                <a:t>Pivotal Application Service</a:t>
              </a:r>
            </a:p>
            <a:p>
              <a:pPr algn="ctr"/>
              <a:r>
                <a:rPr lang="en" sz="1000" b="1" dirty="0">
                  <a:solidFill>
                    <a:srgbClr val="FFFFFF"/>
                  </a:solidFill>
                  <a:latin typeface="Proxima Nova"/>
                  <a:ea typeface="Proxima Nova"/>
                  <a:cs typeface="Proxima Nova"/>
                  <a:sym typeface="Proxima Nova"/>
                </a:rPr>
                <a:t>(PAS)</a:t>
              </a:r>
            </a:p>
          </p:txBody>
        </p:sp>
        <p:sp>
          <p:nvSpPr>
            <p:cNvPr id="25" name="Shape 2209"/>
            <p:cNvSpPr/>
            <p:nvPr/>
          </p:nvSpPr>
          <p:spPr>
            <a:xfrm>
              <a:off x="3249275" y="1534975"/>
              <a:ext cx="1191600" cy="1750500"/>
            </a:xfrm>
            <a:prstGeom prst="rect">
              <a:avLst/>
            </a:prstGeom>
            <a:solidFill>
              <a:schemeClr val="accent3">
                <a:lumMod val="50000"/>
              </a:schemeClr>
            </a:solidFill>
            <a:ln w="9525" cap="flat" cmpd="sng">
              <a:solidFill>
                <a:schemeClr val="dk2"/>
              </a:solidFill>
              <a:prstDash val="solid"/>
              <a:round/>
              <a:headEnd type="none" w="med" len="med"/>
              <a:tailEnd type="none" w="med" len="med"/>
            </a:ln>
          </p:spPr>
          <p:txBody>
            <a:bodyPr wrap="square" lIns="91421" tIns="91421" rIns="91421" bIns="91421" anchor="ctr" anchorCtr="0">
              <a:noAutofit/>
            </a:bodyPr>
            <a:lstStyle/>
            <a:p>
              <a:pPr algn="ctr"/>
              <a:r>
                <a:rPr lang="en" sz="1000" b="1" dirty="0">
                  <a:solidFill>
                    <a:srgbClr val="FFFFFF"/>
                  </a:solidFill>
                  <a:latin typeface="Proxima Nova"/>
                  <a:ea typeface="Proxima Nova"/>
                  <a:cs typeface="Proxima Nova"/>
                  <a:sym typeface="Proxima Nova"/>
                </a:rPr>
                <a:t>Pivotal Container Service</a:t>
              </a:r>
            </a:p>
            <a:p>
              <a:pPr algn="ctr"/>
              <a:r>
                <a:rPr lang="en" sz="1000" b="1" dirty="0">
                  <a:solidFill>
                    <a:srgbClr val="FFFFFF"/>
                  </a:solidFill>
                  <a:latin typeface="Proxima Nova"/>
                  <a:ea typeface="Proxima Nova"/>
                  <a:cs typeface="Proxima Nova"/>
                  <a:sym typeface="Proxima Nova"/>
                </a:rPr>
                <a:t>(PKS)</a:t>
              </a:r>
            </a:p>
          </p:txBody>
        </p:sp>
        <p:sp>
          <p:nvSpPr>
            <p:cNvPr id="26" name="Shape 2210"/>
            <p:cNvSpPr/>
            <p:nvPr/>
          </p:nvSpPr>
          <p:spPr>
            <a:xfrm>
              <a:off x="4525975" y="1534975"/>
              <a:ext cx="1191600" cy="1750500"/>
            </a:xfrm>
            <a:prstGeom prst="rect">
              <a:avLst/>
            </a:prstGeom>
            <a:solidFill>
              <a:schemeClr val="accent3">
                <a:lumMod val="50000"/>
              </a:schemeClr>
            </a:solidFill>
            <a:ln w="9525" cap="flat" cmpd="sng">
              <a:solidFill>
                <a:schemeClr val="dk2"/>
              </a:solidFill>
              <a:prstDash val="solid"/>
              <a:round/>
              <a:headEnd type="none" w="med" len="med"/>
              <a:tailEnd type="none" w="med" len="med"/>
            </a:ln>
          </p:spPr>
          <p:txBody>
            <a:bodyPr wrap="square" lIns="91421" tIns="91421" rIns="91421" bIns="91421" anchor="ctr" anchorCtr="0">
              <a:noAutofit/>
            </a:bodyPr>
            <a:lstStyle/>
            <a:p>
              <a:pPr algn="ctr"/>
              <a:r>
                <a:rPr lang="en" sz="1000" b="1">
                  <a:solidFill>
                    <a:srgbClr val="FFFFFF"/>
                  </a:solidFill>
                  <a:latin typeface="Proxima Nova"/>
                  <a:ea typeface="Proxima Nova"/>
                  <a:cs typeface="Proxima Nova"/>
                  <a:sym typeface="Proxima Nova"/>
                </a:rPr>
                <a:t>Pivotal Function Service</a:t>
              </a:r>
            </a:p>
            <a:p>
              <a:pPr algn="ctr"/>
              <a:r>
                <a:rPr lang="en" sz="1000" b="1">
                  <a:solidFill>
                    <a:srgbClr val="FFFFFF"/>
                  </a:solidFill>
                  <a:latin typeface="Proxima Nova"/>
                  <a:ea typeface="Proxima Nova"/>
                  <a:cs typeface="Proxima Nova"/>
                  <a:sym typeface="Proxima Nova"/>
                </a:rPr>
                <a:t>(PFS)</a:t>
              </a:r>
            </a:p>
          </p:txBody>
        </p:sp>
        <p:sp>
          <p:nvSpPr>
            <p:cNvPr id="27" name="Shape 2211"/>
            <p:cNvSpPr/>
            <p:nvPr/>
          </p:nvSpPr>
          <p:spPr>
            <a:xfrm>
              <a:off x="5802675" y="1534975"/>
              <a:ext cx="1191600" cy="1750500"/>
            </a:xfrm>
            <a:prstGeom prst="rect">
              <a:avLst/>
            </a:prstGeom>
            <a:solidFill>
              <a:schemeClr val="accent3">
                <a:lumMod val="50000"/>
              </a:schemeClr>
            </a:solidFill>
            <a:ln w="9525" cap="flat" cmpd="sng">
              <a:solidFill>
                <a:schemeClr val="dk2"/>
              </a:solidFill>
              <a:prstDash val="solid"/>
              <a:round/>
              <a:headEnd type="none" w="med" len="med"/>
              <a:tailEnd type="none" w="med" len="med"/>
            </a:ln>
          </p:spPr>
          <p:txBody>
            <a:bodyPr wrap="square" lIns="91421" tIns="91421" rIns="91421" bIns="91421" anchor="ctr" anchorCtr="0">
              <a:noAutofit/>
            </a:bodyPr>
            <a:lstStyle/>
            <a:p>
              <a:pPr algn="ctr"/>
              <a:r>
                <a:rPr lang="en" sz="1000" b="1">
                  <a:solidFill>
                    <a:srgbClr val="FFFFFF"/>
                  </a:solidFill>
                  <a:latin typeface="Proxima Nova"/>
                  <a:ea typeface="Proxima Nova"/>
                  <a:cs typeface="Proxima Nova"/>
                  <a:sym typeface="Proxima Nova"/>
                </a:rPr>
                <a:t>Brokered Services</a:t>
              </a:r>
            </a:p>
          </p:txBody>
        </p:sp>
        <p:sp>
          <p:nvSpPr>
            <p:cNvPr id="28" name="Shape 2212"/>
            <p:cNvSpPr/>
            <p:nvPr/>
          </p:nvSpPr>
          <p:spPr>
            <a:xfrm>
              <a:off x="1972575" y="3350250"/>
              <a:ext cx="5021700" cy="756600"/>
            </a:xfrm>
            <a:prstGeom prst="rect">
              <a:avLst/>
            </a:prstGeom>
            <a:solidFill>
              <a:schemeClr val="accent3">
                <a:lumMod val="50000"/>
              </a:schemeClr>
            </a:solidFill>
            <a:ln w="9525" cap="flat" cmpd="sng">
              <a:solidFill>
                <a:schemeClr val="dk2"/>
              </a:solidFill>
              <a:prstDash val="solid"/>
              <a:round/>
              <a:headEnd type="none" w="med" len="med"/>
              <a:tailEnd type="none" w="med" len="med"/>
            </a:ln>
          </p:spPr>
          <p:txBody>
            <a:bodyPr wrap="square" lIns="91421" tIns="91421" rIns="91421" bIns="91421" anchor="ctr" anchorCtr="0">
              <a:noAutofit/>
            </a:bodyPr>
            <a:lstStyle/>
            <a:p>
              <a:pPr algn="ctr"/>
              <a:r>
                <a:rPr lang="en" sz="1000" b="1" dirty="0">
                  <a:solidFill>
                    <a:srgbClr val="FFFFFF"/>
                  </a:solidFill>
                  <a:latin typeface="Proxima Nova"/>
                  <a:ea typeface="Proxima Nova"/>
                  <a:cs typeface="Proxima Nova"/>
                  <a:sym typeface="Proxima Nova"/>
                </a:rPr>
                <a:t>BOSH+ (NSX, CredHub, OS)</a:t>
              </a:r>
            </a:p>
          </p:txBody>
        </p:sp>
      </p:grpSp>
      <p:sp>
        <p:nvSpPr>
          <p:cNvPr id="14" name="Right Arrow 13"/>
          <p:cNvSpPr/>
          <p:nvPr/>
        </p:nvSpPr>
        <p:spPr>
          <a:xfrm>
            <a:off x="2915816" y="2571750"/>
            <a:ext cx="648072" cy="2880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5192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Shape 2218"/>
          <p:cNvSpPr txBox="1">
            <a:spLocks noGrp="1"/>
          </p:cNvSpPr>
          <p:nvPr>
            <p:ph type="title"/>
          </p:nvPr>
        </p:nvSpPr>
        <p:spPr>
          <a:xfrm>
            <a:off x="253550" y="151275"/>
            <a:ext cx="8663100" cy="557700"/>
          </a:xfrm>
          <a:prstGeom prst="rect">
            <a:avLst/>
          </a:prstGeom>
        </p:spPr>
        <p:txBody>
          <a:bodyPr wrap="square" lIns="91425" tIns="91425" rIns="91425" bIns="91425" anchor="t" anchorCtr="0">
            <a:noAutofit/>
          </a:bodyPr>
          <a:lstStyle/>
          <a:p>
            <a:pPr lvl="0" rtl="0">
              <a:spcBef>
                <a:spcPts val="0"/>
              </a:spcBef>
              <a:buNone/>
            </a:pPr>
            <a:r>
              <a:rPr lang="en-US" altLang="zh-CN" b="0" dirty="0" smtClean="0"/>
              <a:t>PAS</a:t>
            </a:r>
            <a:r>
              <a:rPr lang="zh-CN" altLang="en-US" b="0" dirty="0" smtClean="0"/>
              <a:t>和</a:t>
            </a:r>
            <a:r>
              <a:rPr lang="en-US" altLang="zh-CN" b="0" dirty="0" smtClean="0"/>
              <a:t>PKS</a:t>
            </a:r>
            <a:r>
              <a:rPr lang="zh-CN" altLang="en-US" b="0" dirty="0" smtClean="0"/>
              <a:t>的集成架构</a:t>
            </a:r>
            <a:endParaRPr lang="en" b="0" dirty="0"/>
          </a:p>
        </p:txBody>
      </p:sp>
      <p:sp>
        <p:nvSpPr>
          <p:cNvPr id="2219" name="Shape 2219"/>
          <p:cNvSpPr/>
          <p:nvPr/>
        </p:nvSpPr>
        <p:spPr>
          <a:xfrm>
            <a:off x="450500" y="781250"/>
            <a:ext cx="8235900" cy="3719100"/>
          </a:xfrm>
          <a:prstGeom prst="roundRect">
            <a:avLst>
              <a:gd name="adj" fmla="val 2152"/>
            </a:avLst>
          </a:prstGeom>
          <a:solidFill>
            <a:srgbClr val="CFD5DD"/>
          </a:solidFill>
          <a:ln>
            <a:noFill/>
          </a:ln>
        </p:spPr>
        <p:txBody>
          <a:bodyPr wrap="square" lIns="0" tIns="0" rIns="0" bIns="9125" anchor="ctr" anchorCtr="0">
            <a:noAutofit/>
          </a:bodyPr>
          <a:lstStyle/>
          <a:p>
            <a:pPr marL="0" marR="0" lvl="0" indent="0" algn="ctr" rtl="0">
              <a:spcBef>
                <a:spcPts val="0"/>
              </a:spcBef>
              <a:buNone/>
            </a:pPr>
            <a:endParaRPr sz="1200" i="0" u="none" strike="noStrike" cap="none">
              <a:solidFill>
                <a:schemeClr val="dk1"/>
              </a:solidFill>
              <a:latin typeface="Proxima Nova"/>
              <a:ea typeface="Proxima Nova"/>
              <a:cs typeface="Proxima Nova"/>
              <a:sym typeface="Proxima Nova"/>
            </a:endParaRPr>
          </a:p>
        </p:txBody>
      </p:sp>
      <p:sp>
        <p:nvSpPr>
          <p:cNvPr id="2220" name="Shape 2220"/>
          <p:cNvSpPr/>
          <p:nvPr/>
        </p:nvSpPr>
        <p:spPr>
          <a:xfrm>
            <a:off x="4777925" y="1358950"/>
            <a:ext cx="3727800" cy="2505300"/>
          </a:xfrm>
          <a:prstGeom prst="roundRect">
            <a:avLst>
              <a:gd name="adj" fmla="val 1719"/>
            </a:avLst>
          </a:prstGeom>
          <a:solidFill>
            <a:srgbClr val="FFFFFF">
              <a:alpha val="56540"/>
            </a:srgbClr>
          </a:solidFill>
          <a:ln>
            <a:noFill/>
          </a:ln>
        </p:spPr>
        <p:txBody>
          <a:bodyPr wrap="square" lIns="0" tIns="0" rIns="0" bIns="9125" anchor="ctr" anchorCtr="0">
            <a:noAutofit/>
          </a:bodyPr>
          <a:lstStyle/>
          <a:p>
            <a:pPr marL="0" marR="0" lvl="0" indent="0" algn="ctr" rtl="0">
              <a:spcBef>
                <a:spcPts val="0"/>
              </a:spcBef>
              <a:buNone/>
            </a:pPr>
            <a:endParaRPr sz="1200" i="0" u="none" strike="noStrike" cap="none">
              <a:solidFill>
                <a:srgbClr val="FFFFFF"/>
              </a:solidFill>
              <a:latin typeface="Proxima Nova"/>
              <a:ea typeface="Proxima Nova"/>
              <a:cs typeface="Proxima Nova"/>
              <a:sym typeface="Proxima Nova"/>
            </a:endParaRPr>
          </a:p>
        </p:txBody>
      </p:sp>
      <p:sp>
        <p:nvSpPr>
          <p:cNvPr id="2221" name="Shape 2221"/>
          <p:cNvSpPr/>
          <p:nvPr/>
        </p:nvSpPr>
        <p:spPr>
          <a:xfrm>
            <a:off x="627400" y="3986834"/>
            <a:ext cx="7878300" cy="371100"/>
          </a:xfrm>
          <a:prstGeom prst="roundRect">
            <a:avLst>
              <a:gd name="adj" fmla="val 13626"/>
            </a:avLst>
          </a:prstGeom>
          <a:solidFill>
            <a:schemeClr val="accent2"/>
          </a:solidFill>
          <a:ln>
            <a:noFill/>
          </a:ln>
        </p:spPr>
        <p:txBody>
          <a:bodyPr wrap="square" lIns="0" tIns="0" rIns="0" bIns="9125" anchor="ctr" anchorCtr="0">
            <a:noAutofit/>
          </a:bodyPr>
          <a:lstStyle/>
          <a:p>
            <a:pPr marL="0" marR="0" lvl="0" indent="0" algn="ctr" rtl="0">
              <a:spcBef>
                <a:spcPts val="0"/>
              </a:spcBef>
              <a:buSzPct val="25000"/>
              <a:buNone/>
            </a:pPr>
            <a:r>
              <a:rPr lang="en" sz="1100">
                <a:solidFill>
                  <a:srgbClr val="FFFFFF"/>
                </a:solidFill>
                <a:latin typeface="Proxima Nova"/>
                <a:ea typeface="Proxima Nova"/>
                <a:cs typeface="Proxima Nova"/>
                <a:sym typeface="Proxima Nova"/>
              </a:rPr>
              <a:t>BOSH</a:t>
            </a:r>
          </a:p>
        </p:txBody>
      </p:sp>
      <p:grpSp>
        <p:nvGrpSpPr>
          <p:cNvPr id="2222" name="Shape 2222"/>
          <p:cNvGrpSpPr/>
          <p:nvPr/>
        </p:nvGrpSpPr>
        <p:grpSpPr>
          <a:xfrm>
            <a:off x="6113532" y="1545455"/>
            <a:ext cx="1670596" cy="362136"/>
            <a:chOff x="238125" y="2073750"/>
            <a:chExt cx="7142350" cy="1548250"/>
          </a:xfrm>
        </p:grpSpPr>
        <p:sp>
          <p:nvSpPr>
            <p:cNvPr id="2223" name="Shape 2223"/>
            <p:cNvSpPr/>
            <p:nvPr/>
          </p:nvSpPr>
          <p:spPr>
            <a:xfrm>
              <a:off x="1016075" y="2075975"/>
              <a:ext cx="723600" cy="1051525"/>
            </a:xfrm>
            <a:custGeom>
              <a:avLst/>
              <a:gdLst/>
              <a:ahLst/>
              <a:cxnLst/>
              <a:rect l="0" t="0" r="0" b="0"/>
              <a:pathLst>
                <a:path w="28944" h="42061" extrusionOk="0">
                  <a:moveTo>
                    <a:pt x="6469" y="0"/>
                  </a:moveTo>
                  <a:cubicBezTo>
                    <a:pt x="6377" y="0"/>
                    <a:pt x="6272" y="32"/>
                    <a:pt x="6162" y="100"/>
                  </a:cubicBezTo>
                  <a:lnTo>
                    <a:pt x="679" y="3576"/>
                  </a:lnTo>
                  <a:cubicBezTo>
                    <a:pt x="312" y="3831"/>
                    <a:pt x="1" y="4396"/>
                    <a:pt x="1" y="4848"/>
                  </a:cubicBezTo>
                  <a:lnTo>
                    <a:pt x="1" y="29862"/>
                  </a:lnTo>
                  <a:cubicBezTo>
                    <a:pt x="1" y="30314"/>
                    <a:pt x="312" y="30851"/>
                    <a:pt x="707" y="31049"/>
                  </a:cubicBezTo>
                  <a:lnTo>
                    <a:pt x="21679" y="41931"/>
                  </a:lnTo>
                  <a:cubicBezTo>
                    <a:pt x="21852" y="42017"/>
                    <a:pt x="22074" y="42061"/>
                    <a:pt x="22300" y="42061"/>
                  </a:cubicBezTo>
                  <a:cubicBezTo>
                    <a:pt x="22590" y="42061"/>
                    <a:pt x="22886" y="41989"/>
                    <a:pt x="23093" y="41846"/>
                  </a:cubicBezTo>
                  <a:lnTo>
                    <a:pt x="28576" y="38369"/>
                  </a:lnTo>
                  <a:cubicBezTo>
                    <a:pt x="28943" y="38143"/>
                    <a:pt x="28943" y="37776"/>
                    <a:pt x="28519" y="37550"/>
                  </a:cubicBezTo>
                  <a:lnTo>
                    <a:pt x="7576" y="26696"/>
                  </a:lnTo>
                  <a:cubicBezTo>
                    <a:pt x="7180" y="26499"/>
                    <a:pt x="6841" y="25961"/>
                    <a:pt x="6841" y="25509"/>
                  </a:cubicBezTo>
                  <a:lnTo>
                    <a:pt x="6841" y="496"/>
                  </a:lnTo>
                  <a:cubicBezTo>
                    <a:pt x="6841" y="178"/>
                    <a:pt x="6688" y="0"/>
                    <a:pt x="6469" y="0"/>
                  </a:cubicBezTo>
                  <a:close/>
                </a:path>
              </a:pathLst>
            </a:custGeom>
            <a:solidFill>
              <a:srgbClr val="048371"/>
            </a:solidFill>
            <a:ln>
              <a:noFill/>
            </a:ln>
          </p:spPr>
          <p:txBody>
            <a:bodyPr wrap="square" lIns="91425" tIns="91425" rIns="91425" bIns="91425" anchor="ctr" anchorCtr="0">
              <a:noAutofit/>
            </a:bodyPr>
            <a:lstStyle/>
            <a:p>
              <a:pPr lvl="0">
                <a:spcBef>
                  <a:spcPts val="0"/>
                </a:spcBef>
                <a:buNone/>
              </a:pPr>
              <a:endParaRPr/>
            </a:p>
          </p:txBody>
        </p:sp>
        <p:sp>
          <p:nvSpPr>
            <p:cNvPr id="2224" name="Shape 2224"/>
            <p:cNvSpPr/>
            <p:nvPr/>
          </p:nvSpPr>
          <p:spPr>
            <a:xfrm>
              <a:off x="1016075" y="2073750"/>
              <a:ext cx="731375" cy="1053750"/>
            </a:xfrm>
            <a:custGeom>
              <a:avLst/>
              <a:gdLst/>
              <a:ahLst/>
              <a:cxnLst/>
              <a:rect l="0" t="0" r="0" b="0"/>
              <a:pathLst>
                <a:path w="29255" h="42150" extrusionOk="0">
                  <a:moveTo>
                    <a:pt x="21425" y="41878"/>
                  </a:moveTo>
                  <a:cubicBezTo>
                    <a:pt x="21444" y="41891"/>
                    <a:pt x="21464" y="41902"/>
                    <a:pt x="21485" y="41912"/>
                  </a:cubicBezTo>
                  <a:lnTo>
                    <a:pt x="21485" y="41912"/>
                  </a:lnTo>
                  <a:lnTo>
                    <a:pt x="21425" y="41878"/>
                  </a:lnTo>
                  <a:close/>
                  <a:moveTo>
                    <a:pt x="6936" y="0"/>
                  </a:moveTo>
                  <a:cubicBezTo>
                    <a:pt x="6652" y="0"/>
                    <a:pt x="6364" y="65"/>
                    <a:pt x="6162" y="189"/>
                  </a:cubicBezTo>
                  <a:lnTo>
                    <a:pt x="679" y="3665"/>
                  </a:lnTo>
                  <a:cubicBezTo>
                    <a:pt x="312" y="3920"/>
                    <a:pt x="1" y="4485"/>
                    <a:pt x="1" y="4937"/>
                  </a:cubicBezTo>
                  <a:lnTo>
                    <a:pt x="1" y="5192"/>
                  </a:lnTo>
                  <a:cubicBezTo>
                    <a:pt x="1" y="4824"/>
                    <a:pt x="283" y="4542"/>
                    <a:pt x="651" y="4542"/>
                  </a:cubicBezTo>
                  <a:cubicBezTo>
                    <a:pt x="820" y="4542"/>
                    <a:pt x="990" y="4626"/>
                    <a:pt x="990" y="4626"/>
                  </a:cubicBezTo>
                  <a:lnTo>
                    <a:pt x="21679" y="15367"/>
                  </a:lnTo>
                  <a:cubicBezTo>
                    <a:pt x="22075" y="15565"/>
                    <a:pt x="22414" y="16102"/>
                    <a:pt x="22414" y="16554"/>
                  </a:cubicBezTo>
                  <a:lnTo>
                    <a:pt x="22414" y="41285"/>
                  </a:lnTo>
                  <a:cubicBezTo>
                    <a:pt x="22414" y="41652"/>
                    <a:pt x="22103" y="41963"/>
                    <a:pt x="21736" y="41963"/>
                  </a:cubicBezTo>
                  <a:cubicBezTo>
                    <a:pt x="21648" y="41963"/>
                    <a:pt x="21560" y="41946"/>
                    <a:pt x="21485" y="41912"/>
                  </a:cubicBezTo>
                  <a:lnTo>
                    <a:pt x="21485" y="41912"/>
                  </a:lnTo>
                  <a:lnTo>
                    <a:pt x="21679" y="42020"/>
                  </a:lnTo>
                  <a:cubicBezTo>
                    <a:pt x="21852" y="42106"/>
                    <a:pt x="22074" y="42150"/>
                    <a:pt x="22300" y="42150"/>
                  </a:cubicBezTo>
                  <a:cubicBezTo>
                    <a:pt x="22590" y="42150"/>
                    <a:pt x="22886" y="42078"/>
                    <a:pt x="23093" y="41935"/>
                  </a:cubicBezTo>
                  <a:lnTo>
                    <a:pt x="28576" y="38458"/>
                  </a:lnTo>
                  <a:cubicBezTo>
                    <a:pt x="28943" y="38232"/>
                    <a:pt x="29254" y="37667"/>
                    <a:pt x="29254" y="37215"/>
                  </a:cubicBezTo>
                  <a:lnTo>
                    <a:pt x="29254" y="12201"/>
                  </a:lnTo>
                  <a:cubicBezTo>
                    <a:pt x="29254" y="11749"/>
                    <a:pt x="28943" y="11212"/>
                    <a:pt x="28519" y="10986"/>
                  </a:cubicBezTo>
                  <a:lnTo>
                    <a:pt x="7576" y="132"/>
                  </a:lnTo>
                  <a:cubicBezTo>
                    <a:pt x="7397" y="43"/>
                    <a:pt x="7168" y="0"/>
                    <a:pt x="6936" y="0"/>
                  </a:cubicBezTo>
                  <a:close/>
                </a:path>
              </a:pathLst>
            </a:custGeom>
            <a:solidFill>
              <a:srgbClr val="048371"/>
            </a:solidFill>
            <a:ln>
              <a:noFill/>
            </a:ln>
          </p:spPr>
          <p:txBody>
            <a:bodyPr wrap="square" lIns="91425" tIns="91425" rIns="91425" bIns="91425" anchor="ctr" anchorCtr="0">
              <a:noAutofit/>
            </a:bodyPr>
            <a:lstStyle/>
            <a:p>
              <a:pPr lvl="0">
                <a:spcBef>
                  <a:spcPts val="0"/>
                </a:spcBef>
                <a:buNone/>
              </a:pPr>
              <a:endParaRPr/>
            </a:p>
          </p:txBody>
        </p:sp>
        <p:sp>
          <p:nvSpPr>
            <p:cNvPr id="2225" name="Shape 2225"/>
            <p:cNvSpPr/>
            <p:nvPr/>
          </p:nvSpPr>
          <p:spPr>
            <a:xfrm>
              <a:off x="627450" y="2322800"/>
              <a:ext cx="723575" cy="1051600"/>
            </a:xfrm>
            <a:custGeom>
              <a:avLst/>
              <a:gdLst/>
              <a:ahLst/>
              <a:cxnLst/>
              <a:rect l="0" t="0" r="0" b="0"/>
              <a:pathLst>
                <a:path w="28943" h="42064" extrusionOk="0">
                  <a:moveTo>
                    <a:pt x="6486" y="1"/>
                  </a:moveTo>
                  <a:cubicBezTo>
                    <a:pt x="6389" y="1"/>
                    <a:pt x="6278" y="39"/>
                    <a:pt x="6162" y="119"/>
                  </a:cubicBezTo>
                  <a:lnTo>
                    <a:pt x="679" y="3596"/>
                  </a:lnTo>
                  <a:cubicBezTo>
                    <a:pt x="311" y="3822"/>
                    <a:pt x="1" y="4387"/>
                    <a:pt x="1" y="4839"/>
                  </a:cubicBezTo>
                  <a:lnTo>
                    <a:pt x="1" y="29881"/>
                  </a:lnTo>
                  <a:cubicBezTo>
                    <a:pt x="1" y="30305"/>
                    <a:pt x="311" y="30842"/>
                    <a:pt x="707" y="31068"/>
                  </a:cubicBezTo>
                  <a:lnTo>
                    <a:pt x="21679" y="41922"/>
                  </a:lnTo>
                  <a:cubicBezTo>
                    <a:pt x="21865" y="42015"/>
                    <a:pt x="22106" y="42064"/>
                    <a:pt x="22348" y="42064"/>
                  </a:cubicBezTo>
                  <a:cubicBezTo>
                    <a:pt x="22622" y="42064"/>
                    <a:pt x="22897" y="42001"/>
                    <a:pt x="23092" y="41865"/>
                  </a:cubicBezTo>
                  <a:lnTo>
                    <a:pt x="28576" y="38389"/>
                  </a:lnTo>
                  <a:cubicBezTo>
                    <a:pt x="28943" y="38134"/>
                    <a:pt x="28943" y="37767"/>
                    <a:pt x="28519" y="37569"/>
                  </a:cubicBezTo>
                  <a:lnTo>
                    <a:pt x="7575" y="26716"/>
                  </a:lnTo>
                  <a:cubicBezTo>
                    <a:pt x="7180" y="26490"/>
                    <a:pt x="6840" y="25953"/>
                    <a:pt x="6840" y="25500"/>
                  </a:cubicBezTo>
                  <a:lnTo>
                    <a:pt x="6840" y="487"/>
                  </a:lnTo>
                  <a:cubicBezTo>
                    <a:pt x="6840" y="178"/>
                    <a:pt x="6695" y="1"/>
                    <a:pt x="6486" y="1"/>
                  </a:cubicBezTo>
                  <a:close/>
                </a:path>
              </a:pathLst>
            </a:custGeom>
            <a:solidFill>
              <a:srgbClr val="048371"/>
            </a:solidFill>
            <a:ln>
              <a:noFill/>
            </a:ln>
          </p:spPr>
          <p:txBody>
            <a:bodyPr wrap="square" lIns="91425" tIns="91425" rIns="91425" bIns="91425" anchor="ctr" anchorCtr="0">
              <a:noAutofit/>
            </a:bodyPr>
            <a:lstStyle/>
            <a:p>
              <a:pPr lvl="0">
                <a:spcBef>
                  <a:spcPts val="0"/>
                </a:spcBef>
                <a:buNone/>
              </a:pPr>
              <a:endParaRPr/>
            </a:p>
          </p:txBody>
        </p:sp>
        <p:sp>
          <p:nvSpPr>
            <p:cNvPr id="2226" name="Shape 2226"/>
            <p:cNvSpPr/>
            <p:nvPr/>
          </p:nvSpPr>
          <p:spPr>
            <a:xfrm>
              <a:off x="627450" y="2320525"/>
              <a:ext cx="731350" cy="1053875"/>
            </a:xfrm>
            <a:custGeom>
              <a:avLst/>
              <a:gdLst/>
              <a:ahLst/>
              <a:cxnLst/>
              <a:rect l="0" t="0" r="0" b="0"/>
              <a:pathLst>
                <a:path w="29254" h="42155" extrusionOk="0">
                  <a:moveTo>
                    <a:pt x="6926" y="0"/>
                  </a:moveTo>
                  <a:cubicBezTo>
                    <a:pt x="6646" y="0"/>
                    <a:pt x="6362" y="72"/>
                    <a:pt x="6162" y="210"/>
                  </a:cubicBezTo>
                  <a:lnTo>
                    <a:pt x="679" y="3687"/>
                  </a:lnTo>
                  <a:cubicBezTo>
                    <a:pt x="311" y="3913"/>
                    <a:pt x="1" y="4478"/>
                    <a:pt x="1" y="4930"/>
                  </a:cubicBezTo>
                  <a:lnTo>
                    <a:pt x="1" y="5213"/>
                  </a:lnTo>
                  <a:cubicBezTo>
                    <a:pt x="1" y="4846"/>
                    <a:pt x="283" y="4563"/>
                    <a:pt x="651" y="4563"/>
                  </a:cubicBezTo>
                  <a:cubicBezTo>
                    <a:pt x="820" y="4563"/>
                    <a:pt x="990" y="4648"/>
                    <a:pt x="990" y="4648"/>
                  </a:cubicBezTo>
                  <a:lnTo>
                    <a:pt x="21679" y="15360"/>
                  </a:lnTo>
                  <a:cubicBezTo>
                    <a:pt x="22075" y="15586"/>
                    <a:pt x="22414" y="16095"/>
                    <a:pt x="22414" y="16547"/>
                  </a:cubicBezTo>
                  <a:lnTo>
                    <a:pt x="22414" y="41306"/>
                  </a:lnTo>
                  <a:cubicBezTo>
                    <a:pt x="22414" y="41674"/>
                    <a:pt x="22103" y="41956"/>
                    <a:pt x="21736" y="41956"/>
                  </a:cubicBezTo>
                  <a:cubicBezTo>
                    <a:pt x="21623" y="41956"/>
                    <a:pt x="21509" y="41928"/>
                    <a:pt x="21425" y="41872"/>
                  </a:cubicBezTo>
                  <a:cubicBezTo>
                    <a:pt x="21425" y="41872"/>
                    <a:pt x="21425" y="41872"/>
                    <a:pt x="21425" y="41900"/>
                  </a:cubicBezTo>
                  <a:lnTo>
                    <a:pt x="21679" y="42013"/>
                  </a:lnTo>
                  <a:cubicBezTo>
                    <a:pt x="21865" y="42106"/>
                    <a:pt x="22106" y="42155"/>
                    <a:pt x="22348" y="42155"/>
                  </a:cubicBezTo>
                  <a:cubicBezTo>
                    <a:pt x="22622" y="42155"/>
                    <a:pt x="22897" y="42092"/>
                    <a:pt x="23092" y="41956"/>
                  </a:cubicBezTo>
                  <a:lnTo>
                    <a:pt x="28576" y="38480"/>
                  </a:lnTo>
                  <a:cubicBezTo>
                    <a:pt x="28943" y="38225"/>
                    <a:pt x="29254" y="37660"/>
                    <a:pt x="29254" y="37236"/>
                  </a:cubicBezTo>
                  <a:lnTo>
                    <a:pt x="29254" y="12194"/>
                  </a:lnTo>
                  <a:cubicBezTo>
                    <a:pt x="29254" y="11742"/>
                    <a:pt x="28943" y="11205"/>
                    <a:pt x="28519" y="11007"/>
                  </a:cubicBezTo>
                  <a:lnTo>
                    <a:pt x="7575" y="154"/>
                  </a:lnTo>
                  <a:cubicBezTo>
                    <a:pt x="7395" y="51"/>
                    <a:pt x="7162" y="0"/>
                    <a:pt x="6926" y="0"/>
                  </a:cubicBezTo>
                  <a:close/>
                </a:path>
              </a:pathLst>
            </a:custGeom>
            <a:solidFill>
              <a:srgbClr val="1AB19E"/>
            </a:solidFill>
            <a:ln>
              <a:noFill/>
            </a:ln>
          </p:spPr>
          <p:txBody>
            <a:bodyPr wrap="square" lIns="91425" tIns="91425" rIns="91425" bIns="91425" anchor="ctr" anchorCtr="0">
              <a:noAutofit/>
            </a:bodyPr>
            <a:lstStyle/>
            <a:p>
              <a:pPr lvl="0">
                <a:spcBef>
                  <a:spcPts val="0"/>
                </a:spcBef>
                <a:buNone/>
              </a:pPr>
              <a:endParaRPr/>
            </a:p>
          </p:txBody>
        </p:sp>
        <p:sp>
          <p:nvSpPr>
            <p:cNvPr id="2227" name="Shape 2227"/>
            <p:cNvSpPr/>
            <p:nvPr/>
          </p:nvSpPr>
          <p:spPr>
            <a:xfrm>
              <a:off x="238125" y="2570125"/>
              <a:ext cx="723575" cy="1051875"/>
            </a:xfrm>
            <a:custGeom>
              <a:avLst/>
              <a:gdLst/>
              <a:ahLst/>
              <a:cxnLst/>
              <a:rect l="0" t="0" r="0" b="0"/>
              <a:pathLst>
                <a:path w="28943" h="42075" extrusionOk="0">
                  <a:moveTo>
                    <a:pt x="6486" y="0"/>
                  </a:moveTo>
                  <a:cubicBezTo>
                    <a:pt x="6389" y="0"/>
                    <a:pt x="6278" y="38"/>
                    <a:pt x="6162" y="119"/>
                  </a:cubicBezTo>
                  <a:lnTo>
                    <a:pt x="678" y="3595"/>
                  </a:lnTo>
                  <a:cubicBezTo>
                    <a:pt x="311" y="3850"/>
                    <a:pt x="0" y="4387"/>
                    <a:pt x="0" y="4839"/>
                  </a:cubicBezTo>
                  <a:lnTo>
                    <a:pt x="0" y="29881"/>
                  </a:lnTo>
                  <a:cubicBezTo>
                    <a:pt x="0" y="30305"/>
                    <a:pt x="339" y="30842"/>
                    <a:pt x="735" y="31068"/>
                  </a:cubicBezTo>
                  <a:lnTo>
                    <a:pt x="21679" y="41921"/>
                  </a:lnTo>
                  <a:cubicBezTo>
                    <a:pt x="21872" y="42024"/>
                    <a:pt x="22106" y="42075"/>
                    <a:pt x="22339" y="42075"/>
                  </a:cubicBezTo>
                  <a:cubicBezTo>
                    <a:pt x="22617" y="42075"/>
                    <a:pt x="22892" y="42003"/>
                    <a:pt x="23092" y="41865"/>
                  </a:cubicBezTo>
                  <a:lnTo>
                    <a:pt x="28575" y="38388"/>
                  </a:lnTo>
                  <a:cubicBezTo>
                    <a:pt x="28942" y="38134"/>
                    <a:pt x="28942" y="37766"/>
                    <a:pt x="28547" y="37569"/>
                  </a:cubicBezTo>
                  <a:lnTo>
                    <a:pt x="7575" y="26715"/>
                  </a:lnTo>
                  <a:cubicBezTo>
                    <a:pt x="7179" y="26489"/>
                    <a:pt x="6840" y="25952"/>
                    <a:pt x="6840" y="25528"/>
                  </a:cubicBezTo>
                  <a:lnTo>
                    <a:pt x="6840" y="486"/>
                  </a:lnTo>
                  <a:cubicBezTo>
                    <a:pt x="6840" y="177"/>
                    <a:pt x="6695" y="0"/>
                    <a:pt x="6486" y="0"/>
                  </a:cubicBezTo>
                  <a:close/>
                </a:path>
              </a:pathLst>
            </a:custGeom>
            <a:solidFill>
              <a:srgbClr val="1663AF"/>
            </a:solidFill>
            <a:ln>
              <a:noFill/>
            </a:ln>
          </p:spPr>
          <p:txBody>
            <a:bodyPr wrap="square" lIns="91425" tIns="91425" rIns="91425" bIns="91425" anchor="ctr" anchorCtr="0">
              <a:noAutofit/>
            </a:bodyPr>
            <a:lstStyle/>
            <a:p>
              <a:pPr lvl="0">
                <a:spcBef>
                  <a:spcPts val="0"/>
                </a:spcBef>
                <a:buNone/>
              </a:pPr>
              <a:endParaRPr/>
            </a:p>
          </p:txBody>
        </p:sp>
        <p:sp>
          <p:nvSpPr>
            <p:cNvPr id="2228" name="Shape 2228"/>
            <p:cNvSpPr/>
            <p:nvPr/>
          </p:nvSpPr>
          <p:spPr>
            <a:xfrm>
              <a:off x="238125" y="2567825"/>
              <a:ext cx="731350" cy="1054175"/>
            </a:xfrm>
            <a:custGeom>
              <a:avLst/>
              <a:gdLst/>
              <a:ahLst/>
              <a:cxnLst/>
              <a:rect l="0" t="0" r="0" b="0"/>
              <a:pathLst>
                <a:path w="29254" h="42167" extrusionOk="0">
                  <a:moveTo>
                    <a:pt x="6926" y="1"/>
                  </a:moveTo>
                  <a:cubicBezTo>
                    <a:pt x="6645" y="1"/>
                    <a:pt x="6361" y="72"/>
                    <a:pt x="6162" y="211"/>
                  </a:cubicBezTo>
                  <a:lnTo>
                    <a:pt x="678" y="3687"/>
                  </a:lnTo>
                  <a:cubicBezTo>
                    <a:pt x="311" y="3942"/>
                    <a:pt x="0" y="4479"/>
                    <a:pt x="0" y="4931"/>
                  </a:cubicBezTo>
                  <a:lnTo>
                    <a:pt x="0" y="5213"/>
                  </a:lnTo>
                  <a:cubicBezTo>
                    <a:pt x="0" y="4846"/>
                    <a:pt x="311" y="4563"/>
                    <a:pt x="650" y="4563"/>
                  </a:cubicBezTo>
                  <a:cubicBezTo>
                    <a:pt x="820" y="4563"/>
                    <a:pt x="989" y="4648"/>
                    <a:pt x="989" y="4648"/>
                  </a:cubicBezTo>
                  <a:lnTo>
                    <a:pt x="21679" y="15360"/>
                  </a:lnTo>
                  <a:cubicBezTo>
                    <a:pt x="22103" y="15586"/>
                    <a:pt x="22413" y="16123"/>
                    <a:pt x="22413" y="16547"/>
                  </a:cubicBezTo>
                  <a:lnTo>
                    <a:pt x="22413" y="41307"/>
                  </a:lnTo>
                  <a:cubicBezTo>
                    <a:pt x="22413" y="41674"/>
                    <a:pt x="22131" y="41957"/>
                    <a:pt x="21763" y="41957"/>
                  </a:cubicBezTo>
                  <a:cubicBezTo>
                    <a:pt x="21650" y="41957"/>
                    <a:pt x="21537" y="41929"/>
                    <a:pt x="21424" y="41900"/>
                  </a:cubicBezTo>
                  <a:lnTo>
                    <a:pt x="21424" y="41900"/>
                  </a:lnTo>
                  <a:lnTo>
                    <a:pt x="21679" y="42013"/>
                  </a:lnTo>
                  <a:cubicBezTo>
                    <a:pt x="21872" y="42116"/>
                    <a:pt x="22106" y="42167"/>
                    <a:pt x="22339" y="42167"/>
                  </a:cubicBezTo>
                  <a:cubicBezTo>
                    <a:pt x="22617" y="42167"/>
                    <a:pt x="22892" y="42095"/>
                    <a:pt x="23092" y="41957"/>
                  </a:cubicBezTo>
                  <a:lnTo>
                    <a:pt x="28575" y="38480"/>
                  </a:lnTo>
                  <a:cubicBezTo>
                    <a:pt x="28942" y="38226"/>
                    <a:pt x="29253" y="37661"/>
                    <a:pt x="29253" y="37237"/>
                  </a:cubicBezTo>
                  <a:lnTo>
                    <a:pt x="29253" y="12195"/>
                  </a:lnTo>
                  <a:cubicBezTo>
                    <a:pt x="29253" y="11742"/>
                    <a:pt x="28942" y="11205"/>
                    <a:pt x="28547" y="11008"/>
                  </a:cubicBezTo>
                  <a:lnTo>
                    <a:pt x="7575" y="154"/>
                  </a:lnTo>
                  <a:cubicBezTo>
                    <a:pt x="7394" y="51"/>
                    <a:pt x="7161" y="1"/>
                    <a:pt x="6926" y="1"/>
                  </a:cubicBezTo>
                  <a:close/>
                </a:path>
              </a:pathLst>
            </a:custGeom>
            <a:solidFill>
              <a:srgbClr val="1FA1E2"/>
            </a:solidFill>
            <a:ln>
              <a:noFill/>
            </a:ln>
          </p:spPr>
          <p:txBody>
            <a:bodyPr wrap="square" lIns="91425" tIns="91425" rIns="91425" bIns="91425" anchor="ctr" anchorCtr="0">
              <a:noAutofit/>
            </a:bodyPr>
            <a:lstStyle/>
            <a:p>
              <a:pPr lvl="0">
                <a:spcBef>
                  <a:spcPts val="0"/>
                </a:spcBef>
                <a:buNone/>
              </a:pPr>
              <a:endParaRPr/>
            </a:p>
          </p:txBody>
        </p:sp>
        <p:sp>
          <p:nvSpPr>
            <p:cNvPr id="2229" name="Shape 2229"/>
            <p:cNvSpPr/>
            <p:nvPr/>
          </p:nvSpPr>
          <p:spPr>
            <a:xfrm>
              <a:off x="2096475" y="2356150"/>
              <a:ext cx="318700" cy="445900"/>
            </a:xfrm>
            <a:custGeom>
              <a:avLst/>
              <a:gdLst/>
              <a:ahLst/>
              <a:cxnLst/>
              <a:rect l="0" t="0" r="0" b="0"/>
              <a:pathLst>
                <a:path w="12748" h="17836" extrusionOk="0">
                  <a:moveTo>
                    <a:pt x="6897" y="1979"/>
                  </a:moveTo>
                  <a:cubicBezTo>
                    <a:pt x="9017" y="1979"/>
                    <a:pt x="10458" y="3364"/>
                    <a:pt x="10458" y="5371"/>
                  </a:cubicBezTo>
                  <a:cubicBezTo>
                    <a:pt x="10458" y="7378"/>
                    <a:pt x="9017" y="8763"/>
                    <a:pt x="6897" y="8763"/>
                  </a:cubicBezTo>
                  <a:lnTo>
                    <a:pt x="2233" y="8763"/>
                  </a:lnTo>
                  <a:lnTo>
                    <a:pt x="2233" y="1979"/>
                  </a:lnTo>
                  <a:close/>
                  <a:moveTo>
                    <a:pt x="1" y="1"/>
                  </a:moveTo>
                  <a:lnTo>
                    <a:pt x="1" y="17835"/>
                  </a:lnTo>
                  <a:lnTo>
                    <a:pt x="2233" y="17835"/>
                  </a:lnTo>
                  <a:lnTo>
                    <a:pt x="2233" y="10741"/>
                  </a:lnTo>
                  <a:lnTo>
                    <a:pt x="7180" y="10741"/>
                  </a:lnTo>
                  <a:cubicBezTo>
                    <a:pt x="10684" y="10741"/>
                    <a:pt x="12748" y="8282"/>
                    <a:pt x="12748" y="5371"/>
                  </a:cubicBezTo>
                  <a:cubicBezTo>
                    <a:pt x="12748" y="2460"/>
                    <a:pt x="10741" y="1"/>
                    <a:pt x="7180"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30" name="Shape 2230"/>
            <p:cNvSpPr/>
            <p:nvPr/>
          </p:nvSpPr>
          <p:spPr>
            <a:xfrm>
              <a:off x="2468150" y="2365350"/>
              <a:ext cx="67150" cy="436700"/>
            </a:xfrm>
            <a:custGeom>
              <a:avLst/>
              <a:gdLst/>
              <a:ahLst/>
              <a:cxnLst/>
              <a:rect l="0" t="0" r="0" b="0"/>
              <a:pathLst>
                <a:path w="2686" h="17468" extrusionOk="0">
                  <a:moveTo>
                    <a:pt x="1329" y="0"/>
                  </a:moveTo>
                  <a:cubicBezTo>
                    <a:pt x="622" y="0"/>
                    <a:pt x="0" y="622"/>
                    <a:pt x="0" y="1357"/>
                  </a:cubicBezTo>
                  <a:cubicBezTo>
                    <a:pt x="0" y="2120"/>
                    <a:pt x="622" y="2713"/>
                    <a:pt x="1329" y="2713"/>
                  </a:cubicBezTo>
                  <a:cubicBezTo>
                    <a:pt x="2092" y="2713"/>
                    <a:pt x="2686" y="2120"/>
                    <a:pt x="2686" y="1357"/>
                  </a:cubicBezTo>
                  <a:cubicBezTo>
                    <a:pt x="2686" y="622"/>
                    <a:pt x="2092" y="0"/>
                    <a:pt x="1329" y="0"/>
                  </a:cubicBezTo>
                  <a:close/>
                  <a:moveTo>
                    <a:pt x="340" y="4551"/>
                  </a:moveTo>
                  <a:lnTo>
                    <a:pt x="340" y="17467"/>
                  </a:lnTo>
                  <a:lnTo>
                    <a:pt x="2346" y="17467"/>
                  </a:lnTo>
                  <a:lnTo>
                    <a:pt x="2346" y="455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31" name="Shape 2231"/>
            <p:cNvSpPr/>
            <p:nvPr/>
          </p:nvSpPr>
          <p:spPr>
            <a:xfrm>
              <a:off x="2569200" y="2479100"/>
              <a:ext cx="322925" cy="322950"/>
            </a:xfrm>
            <a:custGeom>
              <a:avLst/>
              <a:gdLst/>
              <a:ahLst/>
              <a:cxnLst/>
              <a:rect l="0" t="0" r="0" b="0"/>
              <a:pathLst>
                <a:path w="12917" h="12918" extrusionOk="0">
                  <a:moveTo>
                    <a:pt x="0" y="1"/>
                  </a:moveTo>
                  <a:lnTo>
                    <a:pt x="5370" y="12917"/>
                  </a:lnTo>
                  <a:lnTo>
                    <a:pt x="7547" y="12917"/>
                  </a:lnTo>
                  <a:lnTo>
                    <a:pt x="12917" y="1"/>
                  </a:lnTo>
                  <a:lnTo>
                    <a:pt x="10741" y="1"/>
                  </a:lnTo>
                  <a:lnTo>
                    <a:pt x="6473" y="10571"/>
                  </a:lnTo>
                  <a:lnTo>
                    <a:pt x="2148" y="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32" name="Shape 2232"/>
            <p:cNvSpPr/>
            <p:nvPr/>
          </p:nvSpPr>
          <p:spPr>
            <a:xfrm>
              <a:off x="2915425" y="2471325"/>
              <a:ext cx="319425" cy="338500"/>
            </a:xfrm>
            <a:custGeom>
              <a:avLst/>
              <a:gdLst/>
              <a:ahLst/>
              <a:cxnLst/>
              <a:rect l="0" t="0" r="0" b="0"/>
              <a:pathLst>
                <a:path w="12777" h="13540" extrusionOk="0">
                  <a:moveTo>
                    <a:pt x="6388" y="1781"/>
                  </a:moveTo>
                  <a:cubicBezTo>
                    <a:pt x="9158" y="1781"/>
                    <a:pt x="10684" y="4127"/>
                    <a:pt x="10684" y="6756"/>
                  </a:cubicBezTo>
                  <a:cubicBezTo>
                    <a:pt x="10684" y="9384"/>
                    <a:pt x="9158" y="11759"/>
                    <a:pt x="6388" y="11759"/>
                  </a:cubicBezTo>
                  <a:cubicBezTo>
                    <a:pt x="3647" y="11759"/>
                    <a:pt x="2092" y="9384"/>
                    <a:pt x="2092" y="6756"/>
                  </a:cubicBezTo>
                  <a:cubicBezTo>
                    <a:pt x="2092" y="4127"/>
                    <a:pt x="3647" y="1781"/>
                    <a:pt x="6388" y="1781"/>
                  </a:cubicBezTo>
                  <a:close/>
                  <a:moveTo>
                    <a:pt x="6388" y="1"/>
                  </a:moveTo>
                  <a:cubicBezTo>
                    <a:pt x="2460" y="1"/>
                    <a:pt x="1" y="2997"/>
                    <a:pt x="1" y="6756"/>
                  </a:cubicBezTo>
                  <a:cubicBezTo>
                    <a:pt x="1" y="10487"/>
                    <a:pt x="2460" y="13539"/>
                    <a:pt x="6388" y="13539"/>
                  </a:cubicBezTo>
                  <a:cubicBezTo>
                    <a:pt x="10317" y="13539"/>
                    <a:pt x="12776" y="10487"/>
                    <a:pt x="12776" y="6756"/>
                  </a:cubicBezTo>
                  <a:cubicBezTo>
                    <a:pt x="12776" y="2997"/>
                    <a:pt x="10317" y="1"/>
                    <a:pt x="6388"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33" name="Shape 2233"/>
            <p:cNvSpPr/>
            <p:nvPr/>
          </p:nvSpPr>
          <p:spPr>
            <a:xfrm>
              <a:off x="3263075" y="2390775"/>
              <a:ext cx="185150" cy="419050"/>
            </a:xfrm>
            <a:custGeom>
              <a:avLst/>
              <a:gdLst/>
              <a:ahLst/>
              <a:cxnLst/>
              <a:rect l="0" t="0" r="0" b="0"/>
              <a:pathLst>
                <a:path w="7406" h="16762" extrusionOk="0">
                  <a:moveTo>
                    <a:pt x="2149" y="1"/>
                  </a:moveTo>
                  <a:lnTo>
                    <a:pt x="2149" y="3534"/>
                  </a:lnTo>
                  <a:lnTo>
                    <a:pt x="1" y="3534"/>
                  </a:lnTo>
                  <a:lnTo>
                    <a:pt x="1" y="5286"/>
                  </a:lnTo>
                  <a:lnTo>
                    <a:pt x="2149" y="5286"/>
                  </a:lnTo>
                  <a:lnTo>
                    <a:pt x="2149" y="13737"/>
                  </a:lnTo>
                  <a:cubicBezTo>
                    <a:pt x="2149" y="15659"/>
                    <a:pt x="3110" y="16761"/>
                    <a:pt x="5003" y="16761"/>
                  </a:cubicBezTo>
                  <a:cubicBezTo>
                    <a:pt x="6190" y="16761"/>
                    <a:pt x="6897" y="16422"/>
                    <a:pt x="7406" y="15942"/>
                  </a:cubicBezTo>
                  <a:lnTo>
                    <a:pt x="6812" y="14444"/>
                  </a:lnTo>
                  <a:cubicBezTo>
                    <a:pt x="6558" y="14726"/>
                    <a:pt x="6021" y="14981"/>
                    <a:pt x="5456" y="14981"/>
                  </a:cubicBezTo>
                  <a:cubicBezTo>
                    <a:pt x="4579" y="14981"/>
                    <a:pt x="4155" y="14274"/>
                    <a:pt x="4155" y="13313"/>
                  </a:cubicBezTo>
                  <a:lnTo>
                    <a:pt x="4155" y="5286"/>
                  </a:lnTo>
                  <a:lnTo>
                    <a:pt x="6756" y="5286"/>
                  </a:lnTo>
                  <a:lnTo>
                    <a:pt x="6756" y="3534"/>
                  </a:lnTo>
                  <a:lnTo>
                    <a:pt x="4155" y="3534"/>
                  </a:lnTo>
                  <a:lnTo>
                    <a:pt x="4155" y="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34" name="Shape 2234"/>
            <p:cNvSpPr/>
            <p:nvPr/>
          </p:nvSpPr>
          <p:spPr>
            <a:xfrm>
              <a:off x="3475050" y="2471325"/>
              <a:ext cx="269950" cy="338500"/>
            </a:xfrm>
            <a:custGeom>
              <a:avLst/>
              <a:gdLst/>
              <a:ahLst/>
              <a:cxnLst/>
              <a:rect l="0" t="0" r="0" b="0"/>
              <a:pathLst>
                <a:path w="10798" h="13540" extrusionOk="0">
                  <a:moveTo>
                    <a:pt x="5230" y="6445"/>
                  </a:moveTo>
                  <a:cubicBezTo>
                    <a:pt x="6643" y="6445"/>
                    <a:pt x="8028" y="6982"/>
                    <a:pt x="8791" y="8056"/>
                  </a:cubicBezTo>
                  <a:lnTo>
                    <a:pt x="8791" y="10487"/>
                  </a:lnTo>
                  <a:cubicBezTo>
                    <a:pt x="8028" y="11561"/>
                    <a:pt x="6643" y="12098"/>
                    <a:pt x="5230" y="12098"/>
                  </a:cubicBezTo>
                  <a:cubicBezTo>
                    <a:pt x="3364" y="12098"/>
                    <a:pt x="2064" y="10911"/>
                    <a:pt x="2064" y="9300"/>
                  </a:cubicBezTo>
                  <a:cubicBezTo>
                    <a:pt x="2064" y="7632"/>
                    <a:pt x="3364" y="6445"/>
                    <a:pt x="5230" y="6445"/>
                  </a:cubicBezTo>
                  <a:close/>
                  <a:moveTo>
                    <a:pt x="5795" y="1"/>
                  </a:moveTo>
                  <a:cubicBezTo>
                    <a:pt x="3675" y="1"/>
                    <a:pt x="2036" y="679"/>
                    <a:pt x="651" y="2120"/>
                  </a:cubicBezTo>
                  <a:lnTo>
                    <a:pt x="1584" y="3505"/>
                  </a:lnTo>
                  <a:cubicBezTo>
                    <a:pt x="2714" y="2290"/>
                    <a:pt x="3986" y="1725"/>
                    <a:pt x="5541" y="1725"/>
                  </a:cubicBezTo>
                  <a:cubicBezTo>
                    <a:pt x="7406" y="1725"/>
                    <a:pt x="8791" y="2714"/>
                    <a:pt x="8791" y="4438"/>
                  </a:cubicBezTo>
                  <a:lnTo>
                    <a:pt x="8791" y="6784"/>
                  </a:lnTo>
                  <a:cubicBezTo>
                    <a:pt x="7745" y="5569"/>
                    <a:pt x="6275" y="5003"/>
                    <a:pt x="4523" y="5003"/>
                  </a:cubicBezTo>
                  <a:cubicBezTo>
                    <a:pt x="2318" y="5003"/>
                    <a:pt x="1" y="6388"/>
                    <a:pt x="1" y="9271"/>
                  </a:cubicBezTo>
                  <a:cubicBezTo>
                    <a:pt x="1" y="12069"/>
                    <a:pt x="2318" y="13539"/>
                    <a:pt x="4523" y="13539"/>
                  </a:cubicBezTo>
                  <a:cubicBezTo>
                    <a:pt x="6247" y="13539"/>
                    <a:pt x="7717" y="12917"/>
                    <a:pt x="8791" y="11759"/>
                  </a:cubicBezTo>
                  <a:lnTo>
                    <a:pt x="8791" y="13228"/>
                  </a:lnTo>
                  <a:lnTo>
                    <a:pt x="10798" y="13228"/>
                  </a:lnTo>
                  <a:lnTo>
                    <a:pt x="10798" y="4353"/>
                  </a:lnTo>
                  <a:cubicBezTo>
                    <a:pt x="10798" y="1216"/>
                    <a:pt x="8537" y="1"/>
                    <a:pt x="5795"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35" name="Shape 2235"/>
            <p:cNvSpPr/>
            <p:nvPr/>
          </p:nvSpPr>
          <p:spPr>
            <a:xfrm>
              <a:off x="3835425" y="2356150"/>
              <a:ext cx="50200" cy="445900"/>
            </a:xfrm>
            <a:custGeom>
              <a:avLst/>
              <a:gdLst/>
              <a:ahLst/>
              <a:cxnLst/>
              <a:rect l="0" t="0" r="0" b="0"/>
              <a:pathLst>
                <a:path w="2008" h="17836" extrusionOk="0">
                  <a:moveTo>
                    <a:pt x="1" y="1"/>
                  </a:moveTo>
                  <a:lnTo>
                    <a:pt x="1" y="17835"/>
                  </a:lnTo>
                  <a:lnTo>
                    <a:pt x="2007" y="17835"/>
                  </a:lnTo>
                  <a:lnTo>
                    <a:pt x="2007" y="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36" name="Shape 2236"/>
            <p:cNvSpPr/>
            <p:nvPr/>
          </p:nvSpPr>
          <p:spPr>
            <a:xfrm>
              <a:off x="2067500" y="2979375"/>
              <a:ext cx="423275" cy="460725"/>
            </a:xfrm>
            <a:custGeom>
              <a:avLst/>
              <a:gdLst/>
              <a:ahLst/>
              <a:cxnLst/>
              <a:rect l="0" t="0" r="0" b="0"/>
              <a:pathLst>
                <a:path w="16931" h="18429" extrusionOk="0">
                  <a:moveTo>
                    <a:pt x="9469" y="1"/>
                  </a:moveTo>
                  <a:cubicBezTo>
                    <a:pt x="4127" y="1"/>
                    <a:pt x="1" y="3731"/>
                    <a:pt x="1" y="9215"/>
                  </a:cubicBezTo>
                  <a:cubicBezTo>
                    <a:pt x="1" y="14698"/>
                    <a:pt x="4127" y="18429"/>
                    <a:pt x="9469" y="18429"/>
                  </a:cubicBezTo>
                  <a:cubicBezTo>
                    <a:pt x="13398" y="18429"/>
                    <a:pt x="15659" y="16281"/>
                    <a:pt x="16931" y="14048"/>
                  </a:cubicBezTo>
                  <a:lnTo>
                    <a:pt x="13681" y="12493"/>
                  </a:lnTo>
                  <a:cubicBezTo>
                    <a:pt x="12917" y="13963"/>
                    <a:pt x="11306" y="15065"/>
                    <a:pt x="9469" y="15065"/>
                  </a:cubicBezTo>
                  <a:cubicBezTo>
                    <a:pt x="6247" y="15065"/>
                    <a:pt x="3901" y="12578"/>
                    <a:pt x="3901" y="9215"/>
                  </a:cubicBezTo>
                  <a:cubicBezTo>
                    <a:pt x="3901" y="5851"/>
                    <a:pt x="6247" y="3364"/>
                    <a:pt x="9469" y="3364"/>
                  </a:cubicBezTo>
                  <a:cubicBezTo>
                    <a:pt x="11306" y="3364"/>
                    <a:pt x="12917" y="4523"/>
                    <a:pt x="13681" y="5964"/>
                  </a:cubicBezTo>
                  <a:lnTo>
                    <a:pt x="16931" y="4353"/>
                  </a:lnTo>
                  <a:cubicBezTo>
                    <a:pt x="15687" y="2149"/>
                    <a:pt x="13398" y="1"/>
                    <a:pt x="9469"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37" name="Shape 2237"/>
            <p:cNvSpPr/>
            <p:nvPr/>
          </p:nvSpPr>
          <p:spPr>
            <a:xfrm>
              <a:off x="2514775" y="3101625"/>
              <a:ext cx="341325" cy="338475"/>
            </a:xfrm>
            <a:custGeom>
              <a:avLst/>
              <a:gdLst/>
              <a:ahLst/>
              <a:cxnLst/>
              <a:rect l="0" t="0" r="0" b="0"/>
              <a:pathLst>
                <a:path w="13653" h="13539" extrusionOk="0">
                  <a:moveTo>
                    <a:pt x="6813" y="3025"/>
                  </a:moveTo>
                  <a:cubicBezTo>
                    <a:pt x="8932" y="3025"/>
                    <a:pt x="10119" y="4749"/>
                    <a:pt x="10119" y="6755"/>
                  </a:cubicBezTo>
                  <a:cubicBezTo>
                    <a:pt x="10119" y="8790"/>
                    <a:pt x="8932" y="10543"/>
                    <a:pt x="6813" y="10543"/>
                  </a:cubicBezTo>
                  <a:cubicBezTo>
                    <a:pt x="4721" y="10543"/>
                    <a:pt x="3534" y="8790"/>
                    <a:pt x="3534" y="6755"/>
                  </a:cubicBezTo>
                  <a:cubicBezTo>
                    <a:pt x="3534" y="4749"/>
                    <a:pt x="4721" y="3025"/>
                    <a:pt x="6813" y="3025"/>
                  </a:cubicBezTo>
                  <a:close/>
                  <a:moveTo>
                    <a:pt x="6813" y="0"/>
                  </a:moveTo>
                  <a:cubicBezTo>
                    <a:pt x="2573" y="0"/>
                    <a:pt x="1" y="3109"/>
                    <a:pt x="1" y="6755"/>
                  </a:cubicBezTo>
                  <a:cubicBezTo>
                    <a:pt x="1" y="10458"/>
                    <a:pt x="2573" y="13539"/>
                    <a:pt x="6813" y="13539"/>
                  </a:cubicBezTo>
                  <a:cubicBezTo>
                    <a:pt x="11080" y="13539"/>
                    <a:pt x="13652" y="10458"/>
                    <a:pt x="13652" y="6755"/>
                  </a:cubicBezTo>
                  <a:cubicBezTo>
                    <a:pt x="13652" y="3109"/>
                    <a:pt x="11080" y="0"/>
                    <a:pt x="6813"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38" name="Shape 2238"/>
            <p:cNvSpPr/>
            <p:nvPr/>
          </p:nvSpPr>
          <p:spPr>
            <a:xfrm>
              <a:off x="2909075" y="3101625"/>
              <a:ext cx="302450" cy="330700"/>
            </a:xfrm>
            <a:custGeom>
              <a:avLst/>
              <a:gdLst/>
              <a:ahLst/>
              <a:cxnLst/>
              <a:rect l="0" t="0" r="0" b="0"/>
              <a:pathLst>
                <a:path w="12098" h="13228" extrusionOk="0">
                  <a:moveTo>
                    <a:pt x="7914" y="0"/>
                  </a:moveTo>
                  <a:cubicBezTo>
                    <a:pt x="5794" y="0"/>
                    <a:pt x="4212" y="1018"/>
                    <a:pt x="3392" y="2007"/>
                  </a:cubicBezTo>
                  <a:lnTo>
                    <a:pt x="3392" y="311"/>
                  </a:lnTo>
                  <a:lnTo>
                    <a:pt x="0" y="311"/>
                  </a:lnTo>
                  <a:lnTo>
                    <a:pt x="0" y="13228"/>
                  </a:lnTo>
                  <a:lnTo>
                    <a:pt x="3392" y="13228"/>
                  </a:lnTo>
                  <a:lnTo>
                    <a:pt x="3392" y="4551"/>
                  </a:lnTo>
                  <a:cubicBezTo>
                    <a:pt x="3957" y="3759"/>
                    <a:pt x="5003" y="3025"/>
                    <a:pt x="6331" y="3025"/>
                  </a:cubicBezTo>
                  <a:cubicBezTo>
                    <a:pt x="7773" y="3025"/>
                    <a:pt x="8706" y="3646"/>
                    <a:pt x="8706" y="5427"/>
                  </a:cubicBezTo>
                  <a:lnTo>
                    <a:pt x="8706" y="13228"/>
                  </a:lnTo>
                  <a:lnTo>
                    <a:pt x="12097" y="13228"/>
                  </a:lnTo>
                  <a:lnTo>
                    <a:pt x="12097" y="4127"/>
                  </a:lnTo>
                  <a:cubicBezTo>
                    <a:pt x="12097" y="1611"/>
                    <a:pt x="10741" y="0"/>
                    <a:pt x="7914"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39" name="Shape 2239"/>
            <p:cNvSpPr/>
            <p:nvPr/>
          </p:nvSpPr>
          <p:spPr>
            <a:xfrm>
              <a:off x="3248950" y="3021775"/>
              <a:ext cx="216250" cy="418325"/>
            </a:xfrm>
            <a:custGeom>
              <a:avLst/>
              <a:gdLst/>
              <a:ahLst/>
              <a:cxnLst/>
              <a:rect l="0" t="0" r="0" b="0"/>
              <a:pathLst>
                <a:path w="8650" h="16733" extrusionOk="0">
                  <a:moveTo>
                    <a:pt x="2148" y="0"/>
                  </a:moveTo>
                  <a:lnTo>
                    <a:pt x="2148" y="3505"/>
                  </a:lnTo>
                  <a:lnTo>
                    <a:pt x="0" y="3505"/>
                  </a:lnTo>
                  <a:lnTo>
                    <a:pt x="0" y="6473"/>
                  </a:lnTo>
                  <a:lnTo>
                    <a:pt x="2148" y="6473"/>
                  </a:lnTo>
                  <a:lnTo>
                    <a:pt x="2148" y="13228"/>
                  </a:lnTo>
                  <a:cubicBezTo>
                    <a:pt x="2148" y="15517"/>
                    <a:pt x="3420" y="16733"/>
                    <a:pt x="5823" y="16733"/>
                  </a:cubicBezTo>
                  <a:cubicBezTo>
                    <a:pt x="7236" y="16733"/>
                    <a:pt x="8140" y="16365"/>
                    <a:pt x="8649" y="15913"/>
                  </a:cubicBezTo>
                  <a:lnTo>
                    <a:pt x="7914" y="13341"/>
                  </a:lnTo>
                  <a:cubicBezTo>
                    <a:pt x="7745" y="13539"/>
                    <a:pt x="7264" y="13737"/>
                    <a:pt x="6755" y="13737"/>
                  </a:cubicBezTo>
                  <a:cubicBezTo>
                    <a:pt x="5992" y="13737"/>
                    <a:pt x="5568" y="13115"/>
                    <a:pt x="5568" y="12295"/>
                  </a:cubicBezTo>
                  <a:lnTo>
                    <a:pt x="5568" y="6473"/>
                  </a:lnTo>
                  <a:lnTo>
                    <a:pt x="8197" y="6473"/>
                  </a:lnTo>
                  <a:lnTo>
                    <a:pt x="8197" y="3505"/>
                  </a:lnTo>
                  <a:lnTo>
                    <a:pt x="5568" y="3505"/>
                  </a:lnTo>
                  <a:lnTo>
                    <a:pt x="5568"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40" name="Shape 2240"/>
            <p:cNvSpPr/>
            <p:nvPr/>
          </p:nvSpPr>
          <p:spPr>
            <a:xfrm>
              <a:off x="3481425" y="3101625"/>
              <a:ext cx="298900" cy="338475"/>
            </a:xfrm>
            <a:custGeom>
              <a:avLst/>
              <a:gdLst/>
              <a:ahLst/>
              <a:cxnLst/>
              <a:rect l="0" t="0" r="0" b="0"/>
              <a:pathLst>
                <a:path w="11956" h="13539" extrusionOk="0">
                  <a:moveTo>
                    <a:pt x="5851" y="7405"/>
                  </a:moveTo>
                  <a:cubicBezTo>
                    <a:pt x="6925" y="7405"/>
                    <a:pt x="7999" y="7773"/>
                    <a:pt x="8564" y="8536"/>
                  </a:cubicBezTo>
                  <a:lnTo>
                    <a:pt x="8564" y="10119"/>
                  </a:lnTo>
                  <a:cubicBezTo>
                    <a:pt x="7999" y="10882"/>
                    <a:pt x="6925" y="11249"/>
                    <a:pt x="5851" y="11249"/>
                  </a:cubicBezTo>
                  <a:cubicBezTo>
                    <a:pt x="4494" y="11249"/>
                    <a:pt x="3420" y="10571"/>
                    <a:pt x="3420" y="9356"/>
                  </a:cubicBezTo>
                  <a:cubicBezTo>
                    <a:pt x="3420" y="8112"/>
                    <a:pt x="4494" y="7405"/>
                    <a:pt x="5851" y="7405"/>
                  </a:cubicBezTo>
                  <a:close/>
                  <a:moveTo>
                    <a:pt x="6331" y="0"/>
                  </a:moveTo>
                  <a:cubicBezTo>
                    <a:pt x="4296" y="0"/>
                    <a:pt x="2261" y="650"/>
                    <a:pt x="679" y="2035"/>
                  </a:cubicBezTo>
                  <a:lnTo>
                    <a:pt x="1950" y="4296"/>
                  </a:lnTo>
                  <a:cubicBezTo>
                    <a:pt x="3053" y="3279"/>
                    <a:pt x="4353" y="2770"/>
                    <a:pt x="5738" y="2770"/>
                  </a:cubicBezTo>
                  <a:cubicBezTo>
                    <a:pt x="7434" y="2770"/>
                    <a:pt x="8564" y="3646"/>
                    <a:pt x="8564" y="4946"/>
                  </a:cubicBezTo>
                  <a:lnTo>
                    <a:pt x="8564" y="6671"/>
                  </a:lnTo>
                  <a:cubicBezTo>
                    <a:pt x="7716" y="5681"/>
                    <a:pt x="6190" y="5116"/>
                    <a:pt x="4466" y="5116"/>
                  </a:cubicBezTo>
                  <a:cubicBezTo>
                    <a:pt x="2431" y="5116"/>
                    <a:pt x="0" y="6247"/>
                    <a:pt x="0" y="9271"/>
                  </a:cubicBezTo>
                  <a:cubicBezTo>
                    <a:pt x="0" y="12154"/>
                    <a:pt x="2431" y="13539"/>
                    <a:pt x="4466" y="13539"/>
                  </a:cubicBezTo>
                  <a:cubicBezTo>
                    <a:pt x="6162" y="13539"/>
                    <a:pt x="7688" y="12945"/>
                    <a:pt x="8564" y="11899"/>
                  </a:cubicBezTo>
                  <a:lnTo>
                    <a:pt x="8564" y="13228"/>
                  </a:lnTo>
                  <a:lnTo>
                    <a:pt x="11956" y="13228"/>
                  </a:lnTo>
                  <a:lnTo>
                    <a:pt x="11956" y="4890"/>
                  </a:lnTo>
                  <a:cubicBezTo>
                    <a:pt x="11956" y="1187"/>
                    <a:pt x="9271" y="0"/>
                    <a:pt x="6331"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41" name="Shape 2241"/>
            <p:cNvSpPr/>
            <p:nvPr/>
          </p:nvSpPr>
          <p:spPr>
            <a:xfrm>
              <a:off x="3846025" y="2973725"/>
              <a:ext cx="101775" cy="458600"/>
            </a:xfrm>
            <a:custGeom>
              <a:avLst/>
              <a:gdLst/>
              <a:ahLst/>
              <a:cxnLst/>
              <a:rect l="0" t="0" r="0" b="0"/>
              <a:pathLst>
                <a:path w="4071" h="18344" extrusionOk="0">
                  <a:moveTo>
                    <a:pt x="2035" y="0"/>
                  </a:moveTo>
                  <a:cubicBezTo>
                    <a:pt x="933" y="0"/>
                    <a:pt x="0" y="905"/>
                    <a:pt x="0" y="2007"/>
                  </a:cubicBezTo>
                  <a:cubicBezTo>
                    <a:pt x="0" y="3138"/>
                    <a:pt x="933" y="4042"/>
                    <a:pt x="2035" y="4042"/>
                  </a:cubicBezTo>
                  <a:cubicBezTo>
                    <a:pt x="3138" y="4042"/>
                    <a:pt x="4071" y="3138"/>
                    <a:pt x="4071" y="2007"/>
                  </a:cubicBezTo>
                  <a:cubicBezTo>
                    <a:pt x="4071" y="905"/>
                    <a:pt x="3138" y="0"/>
                    <a:pt x="2035" y="0"/>
                  </a:cubicBezTo>
                  <a:close/>
                  <a:moveTo>
                    <a:pt x="340" y="5427"/>
                  </a:moveTo>
                  <a:lnTo>
                    <a:pt x="340" y="18344"/>
                  </a:lnTo>
                  <a:lnTo>
                    <a:pt x="3731" y="18344"/>
                  </a:lnTo>
                  <a:lnTo>
                    <a:pt x="3731" y="5427"/>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42" name="Shape 2242"/>
            <p:cNvSpPr/>
            <p:nvPr/>
          </p:nvSpPr>
          <p:spPr>
            <a:xfrm>
              <a:off x="4013500" y="3101625"/>
              <a:ext cx="303150" cy="330700"/>
            </a:xfrm>
            <a:custGeom>
              <a:avLst/>
              <a:gdLst/>
              <a:ahLst/>
              <a:cxnLst/>
              <a:rect l="0" t="0" r="0" b="0"/>
              <a:pathLst>
                <a:path w="12126" h="13228" extrusionOk="0">
                  <a:moveTo>
                    <a:pt x="7914" y="0"/>
                  </a:moveTo>
                  <a:cubicBezTo>
                    <a:pt x="5794" y="0"/>
                    <a:pt x="4240" y="1018"/>
                    <a:pt x="3392" y="2007"/>
                  </a:cubicBezTo>
                  <a:lnTo>
                    <a:pt x="3392" y="311"/>
                  </a:lnTo>
                  <a:lnTo>
                    <a:pt x="0" y="311"/>
                  </a:lnTo>
                  <a:lnTo>
                    <a:pt x="0" y="13228"/>
                  </a:lnTo>
                  <a:lnTo>
                    <a:pt x="3392" y="13228"/>
                  </a:lnTo>
                  <a:lnTo>
                    <a:pt x="3392" y="4551"/>
                  </a:lnTo>
                  <a:cubicBezTo>
                    <a:pt x="3957" y="3759"/>
                    <a:pt x="5003" y="3025"/>
                    <a:pt x="6331" y="3025"/>
                  </a:cubicBezTo>
                  <a:cubicBezTo>
                    <a:pt x="7773" y="3025"/>
                    <a:pt x="8705" y="3646"/>
                    <a:pt x="8705" y="5427"/>
                  </a:cubicBezTo>
                  <a:lnTo>
                    <a:pt x="8705" y="13228"/>
                  </a:lnTo>
                  <a:lnTo>
                    <a:pt x="12125" y="13228"/>
                  </a:lnTo>
                  <a:lnTo>
                    <a:pt x="12125" y="4127"/>
                  </a:lnTo>
                  <a:cubicBezTo>
                    <a:pt x="12125" y="1611"/>
                    <a:pt x="10740" y="0"/>
                    <a:pt x="7914"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43" name="Shape 2243"/>
            <p:cNvSpPr/>
            <p:nvPr/>
          </p:nvSpPr>
          <p:spPr>
            <a:xfrm>
              <a:off x="4369625" y="3101625"/>
              <a:ext cx="328575" cy="338475"/>
            </a:xfrm>
            <a:custGeom>
              <a:avLst/>
              <a:gdLst/>
              <a:ahLst/>
              <a:cxnLst/>
              <a:rect l="0" t="0" r="0" b="0"/>
              <a:pathLst>
                <a:path w="13143" h="13539" extrusionOk="0">
                  <a:moveTo>
                    <a:pt x="6699" y="2714"/>
                  </a:moveTo>
                  <a:cubicBezTo>
                    <a:pt x="8932" y="2714"/>
                    <a:pt x="9780" y="4325"/>
                    <a:pt x="9864" y="5568"/>
                  </a:cubicBezTo>
                  <a:lnTo>
                    <a:pt x="3505" y="5568"/>
                  </a:lnTo>
                  <a:cubicBezTo>
                    <a:pt x="3675" y="4268"/>
                    <a:pt x="4579" y="2714"/>
                    <a:pt x="6699" y="2714"/>
                  </a:cubicBezTo>
                  <a:close/>
                  <a:moveTo>
                    <a:pt x="6699" y="0"/>
                  </a:moveTo>
                  <a:cubicBezTo>
                    <a:pt x="2770" y="0"/>
                    <a:pt x="0" y="3025"/>
                    <a:pt x="0" y="6755"/>
                  </a:cubicBezTo>
                  <a:cubicBezTo>
                    <a:pt x="0" y="10910"/>
                    <a:pt x="2968" y="13539"/>
                    <a:pt x="6897" y="13539"/>
                  </a:cubicBezTo>
                  <a:cubicBezTo>
                    <a:pt x="8903" y="13539"/>
                    <a:pt x="10938" y="12945"/>
                    <a:pt x="12210" y="11758"/>
                  </a:cubicBezTo>
                  <a:lnTo>
                    <a:pt x="10712" y="9582"/>
                  </a:lnTo>
                  <a:cubicBezTo>
                    <a:pt x="9893" y="10373"/>
                    <a:pt x="8366" y="10854"/>
                    <a:pt x="7264" y="10854"/>
                  </a:cubicBezTo>
                  <a:cubicBezTo>
                    <a:pt x="5088" y="10854"/>
                    <a:pt x="3788" y="9497"/>
                    <a:pt x="3561" y="7858"/>
                  </a:cubicBezTo>
                  <a:lnTo>
                    <a:pt x="13143" y="7858"/>
                  </a:lnTo>
                  <a:lnTo>
                    <a:pt x="13143" y="7123"/>
                  </a:lnTo>
                  <a:cubicBezTo>
                    <a:pt x="13143" y="2883"/>
                    <a:pt x="10543" y="0"/>
                    <a:pt x="6699"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44" name="Shape 2244"/>
            <p:cNvSpPr/>
            <p:nvPr/>
          </p:nvSpPr>
          <p:spPr>
            <a:xfrm>
              <a:off x="4749775" y="3101625"/>
              <a:ext cx="187975" cy="330700"/>
            </a:xfrm>
            <a:custGeom>
              <a:avLst/>
              <a:gdLst/>
              <a:ahLst/>
              <a:cxnLst/>
              <a:rect l="0" t="0" r="0" b="0"/>
              <a:pathLst>
                <a:path w="7519" h="13228" extrusionOk="0">
                  <a:moveTo>
                    <a:pt x="7519" y="0"/>
                  </a:moveTo>
                  <a:cubicBezTo>
                    <a:pt x="5907" y="0"/>
                    <a:pt x="4325" y="933"/>
                    <a:pt x="3392" y="2092"/>
                  </a:cubicBezTo>
                  <a:lnTo>
                    <a:pt x="3392" y="311"/>
                  </a:lnTo>
                  <a:lnTo>
                    <a:pt x="0" y="311"/>
                  </a:lnTo>
                  <a:lnTo>
                    <a:pt x="0" y="13228"/>
                  </a:lnTo>
                  <a:lnTo>
                    <a:pt x="3392" y="13228"/>
                  </a:lnTo>
                  <a:lnTo>
                    <a:pt x="3392" y="4692"/>
                  </a:lnTo>
                  <a:cubicBezTo>
                    <a:pt x="3957" y="3872"/>
                    <a:pt x="5455" y="3222"/>
                    <a:pt x="6586" y="3222"/>
                  </a:cubicBezTo>
                  <a:cubicBezTo>
                    <a:pt x="6953" y="3222"/>
                    <a:pt x="7264" y="3251"/>
                    <a:pt x="7519" y="3307"/>
                  </a:cubicBezTo>
                  <a:lnTo>
                    <a:pt x="7519"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45" name="Shape 2245"/>
            <p:cNvSpPr/>
            <p:nvPr/>
          </p:nvSpPr>
          <p:spPr>
            <a:xfrm>
              <a:off x="5113675" y="2980075"/>
              <a:ext cx="366750" cy="460025"/>
            </a:xfrm>
            <a:custGeom>
              <a:avLst/>
              <a:gdLst/>
              <a:ahLst/>
              <a:cxnLst/>
              <a:rect l="0" t="0" r="0" b="0"/>
              <a:pathLst>
                <a:path w="14670" h="18401" extrusionOk="0">
                  <a:moveTo>
                    <a:pt x="7321" y="1"/>
                  </a:moveTo>
                  <a:cubicBezTo>
                    <a:pt x="3109" y="1"/>
                    <a:pt x="566" y="2460"/>
                    <a:pt x="566" y="5428"/>
                  </a:cubicBezTo>
                  <a:cubicBezTo>
                    <a:pt x="566" y="12126"/>
                    <a:pt x="10825" y="9978"/>
                    <a:pt x="10825" y="13115"/>
                  </a:cubicBezTo>
                  <a:cubicBezTo>
                    <a:pt x="10825" y="14133"/>
                    <a:pt x="9808" y="15094"/>
                    <a:pt x="7716" y="15094"/>
                  </a:cubicBezTo>
                  <a:cubicBezTo>
                    <a:pt x="5257" y="15094"/>
                    <a:pt x="3307" y="13992"/>
                    <a:pt x="2064" y="12691"/>
                  </a:cubicBezTo>
                  <a:lnTo>
                    <a:pt x="0" y="15574"/>
                  </a:lnTo>
                  <a:cubicBezTo>
                    <a:pt x="1640" y="17270"/>
                    <a:pt x="4099" y="18401"/>
                    <a:pt x="7519" y="18401"/>
                  </a:cubicBezTo>
                  <a:cubicBezTo>
                    <a:pt x="12352" y="18401"/>
                    <a:pt x="14669" y="15942"/>
                    <a:pt x="14669" y="12691"/>
                  </a:cubicBezTo>
                  <a:cubicBezTo>
                    <a:pt x="14669" y="6049"/>
                    <a:pt x="4438" y="7943"/>
                    <a:pt x="4438" y="5117"/>
                  </a:cubicBezTo>
                  <a:cubicBezTo>
                    <a:pt x="4438" y="4043"/>
                    <a:pt x="5342" y="3308"/>
                    <a:pt x="6953" y="3308"/>
                  </a:cubicBezTo>
                  <a:cubicBezTo>
                    <a:pt x="8790" y="3308"/>
                    <a:pt x="10712" y="3930"/>
                    <a:pt x="12154" y="5258"/>
                  </a:cubicBezTo>
                  <a:lnTo>
                    <a:pt x="14274" y="2488"/>
                  </a:lnTo>
                  <a:cubicBezTo>
                    <a:pt x="12493" y="849"/>
                    <a:pt x="10147" y="1"/>
                    <a:pt x="7321"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46" name="Shape 2246"/>
            <p:cNvSpPr/>
            <p:nvPr/>
          </p:nvSpPr>
          <p:spPr>
            <a:xfrm>
              <a:off x="5511475" y="3101625"/>
              <a:ext cx="329325" cy="338475"/>
            </a:xfrm>
            <a:custGeom>
              <a:avLst/>
              <a:gdLst/>
              <a:ahLst/>
              <a:cxnLst/>
              <a:rect l="0" t="0" r="0" b="0"/>
              <a:pathLst>
                <a:path w="13173" h="13539" extrusionOk="0">
                  <a:moveTo>
                    <a:pt x="6700" y="2714"/>
                  </a:moveTo>
                  <a:cubicBezTo>
                    <a:pt x="8932" y="2714"/>
                    <a:pt x="9780" y="4325"/>
                    <a:pt x="9865" y="5568"/>
                  </a:cubicBezTo>
                  <a:lnTo>
                    <a:pt x="3506" y="5568"/>
                  </a:lnTo>
                  <a:cubicBezTo>
                    <a:pt x="3675" y="4268"/>
                    <a:pt x="4580" y="2714"/>
                    <a:pt x="6700" y="2714"/>
                  </a:cubicBezTo>
                  <a:close/>
                  <a:moveTo>
                    <a:pt x="6700" y="0"/>
                  </a:moveTo>
                  <a:cubicBezTo>
                    <a:pt x="2771" y="0"/>
                    <a:pt x="1" y="3025"/>
                    <a:pt x="1" y="6755"/>
                  </a:cubicBezTo>
                  <a:cubicBezTo>
                    <a:pt x="1" y="10910"/>
                    <a:pt x="2969" y="13539"/>
                    <a:pt x="6897" y="13539"/>
                  </a:cubicBezTo>
                  <a:cubicBezTo>
                    <a:pt x="8904" y="13539"/>
                    <a:pt x="10939" y="12945"/>
                    <a:pt x="12211" y="11758"/>
                  </a:cubicBezTo>
                  <a:lnTo>
                    <a:pt x="10713" y="9582"/>
                  </a:lnTo>
                  <a:cubicBezTo>
                    <a:pt x="9893" y="10373"/>
                    <a:pt x="8367" y="10854"/>
                    <a:pt x="7293" y="10854"/>
                  </a:cubicBezTo>
                  <a:cubicBezTo>
                    <a:pt x="5088" y="10854"/>
                    <a:pt x="3788" y="9497"/>
                    <a:pt x="3562" y="7858"/>
                  </a:cubicBezTo>
                  <a:lnTo>
                    <a:pt x="13172" y="7858"/>
                  </a:lnTo>
                  <a:lnTo>
                    <a:pt x="13172" y="7123"/>
                  </a:lnTo>
                  <a:cubicBezTo>
                    <a:pt x="13172" y="2883"/>
                    <a:pt x="10543" y="0"/>
                    <a:pt x="6700"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47" name="Shape 2247"/>
            <p:cNvSpPr/>
            <p:nvPr/>
          </p:nvSpPr>
          <p:spPr>
            <a:xfrm>
              <a:off x="5891650" y="3101625"/>
              <a:ext cx="187975" cy="330700"/>
            </a:xfrm>
            <a:custGeom>
              <a:avLst/>
              <a:gdLst/>
              <a:ahLst/>
              <a:cxnLst/>
              <a:rect l="0" t="0" r="0" b="0"/>
              <a:pathLst>
                <a:path w="7519" h="13228" extrusionOk="0">
                  <a:moveTo>
                    <a:pt x="7518" y="0"/>
                  </a:moveTo>
                  <a:cubicBezTo>
                    <a:pt x="5907" y="0"/>
                    <a:pt x="4324" y="933"/>
                    <a:pt x="3392" y="2092"/>
                  </a:cubicBezTo>
                  <a:lnTo>
                    <a:pt x="3392" y="311"/>
                  </a:lnTo>
                  <a:lnTo>
                    <a:pt x="0" y="311"/>
                  </a:lnTo>
                  <a:lnTo>
                    <a:pt x="0" y="13228"/>
                  </a:lnTo>
                  <a:lnTo>
                    <a:pt x="3392" y="13228"/>
                  </a:lnTo>
                  <a:lnTo>
                    <a:pt x="3392" y="4692"/>
                  </a:lnTo>
                  <a:cubicBezTo>
                    <a:pt x="3957" y="3872"/>
                    <a:pt x="5455" y="3222"/>
                    <a:pt x="6586" y="3222"/>
                  </a:cubicBezTo>
                  <a:cubicBezTo>
                    <a:pt x="6953" y="3222"/>
                    <a:pt x="7292" y="3251"/>
                    <a:pt x="7518" y="3307"/>
                  </a:cubicBezTo>
                  <a:lnTo>
                    <a:pt x="7518"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48" name="Shape 2248"/>
            <p:cNvSpPr/>
            <p:nvPr/>
          </p:nvSpPr>
          <p:spPr>
            <a:xfrm>
              <a:off x="6076050" y="3109400"/>
              <a:ext cx="351225" cy="322925"/>
            </a:xfrm>
            <a:custGeom>
              <a:avLst/>
              <a:gdLst/>
              <a:ahLst/>
              <a:cxnLst/>
              <a:rect l="0" t="0" r="0" b="0"/>
              <a:pathLst>
                <a:path w="14049" h="12917" extrusionOk="0">
                  <a:moveTo>
                    <a:pt x="1" y="0"/>
                  </a:moveTo>
                  <a:lnTo>
                    <a:pt x="5202" y="12917"/>
                  </a:lnTo>
                  <a:lnTo>
                    <a:pt x="8848" y="12917"/>
                  </a:lnTo>
                  <a:lnTo>
                    <a:pt x="14048" y="0"/>
                  </a:lnTo>
                  <a:lnTo>
                    <a:pt x="10374" y="0"/>
                  </a:lnTo>
                  <a:lnTo>
                    <a:pt x="7010" y="8988"/>
                  </a:lnTo>
                  <a:lnTo>
                    <a:pt x="3647"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49" name="Shape 2249"/>
            <p:cNvSpPr/>
            <p:nvPr/>
          </p:nvSpPr>
          <p:spPr>
            <a:xfrm>
              <a:off x="6446325" y="2973725"/>
              <a:ext cx="101775" cy="458600"/>
            </a:xfrm>
            <a:custGeom>
              <a:avLst/>
              <a:gdLst/>
              <a:ahLst/>
              <a:cxnLst/>
              <a:rect l="0" t="0" r="0" b="0"/>
              <a:pathLst>
                <a:path w="4071" h="18344" extrusionOk="0">
                  <a:moveTo>
                    <a:pt x="2035" y="0"/>
                  </a:moveTo>
                  <a:cubicBezTo>
                    <a:pt x="933" y="0"/>
                    <a:pt x="0" y="905"/>
                    <a:pt x="0" y="2007"/>
                  </a:cubicBezTo>
                  <a:cubicBezTo>
                    <a:pt x="0" y="3138"/>
                    <a:pt x="933" y="4042"/>
                    <a:pt x="2035" y="4042"/>
                  </a:cubicBezTo>
                  <a:cubicBezTo>
                    <a:pt x="3166" y="4042"/>
                    <a:pt x="4070" y="3138"/>
                    <a:pt x="4070" y="2007"/>
                  </a:cubicBezTo>
                  <a:cubicBezTo>
                    <a:pt x="4070" y="905"/>
                    <a:pt x="3166" y="0"/>
                    <a:pt x="2035" y="0"/>
                  </a:cubicBezTo>
                  <a:close/>
                  <a:moveTo>
                    <a:pt x="368" y="5427"/>
                  </a:moveTo>
                  <a:lnTo>
                    <a:pt x="368" y="18344"/>
                  </a:lnTo>
                  <a:lnTo>
                    <a:pt x="3759" y="18344"/>
                  </a:lnTo>
                  <a:lnTo>
                    <a:pt x="3759" y="5427"/>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50" name="Shape 2250"/>
            <p:cNvSpPr/>
            <p:nvPr/>
          </p:nvSpPr>
          <p:spPr>
            <a:xfrm>
              <a:off x="6593300" y="3101625"/>
              <a:ext cx="298900" cy="338475"/>
            </a:xfrm>
            <a:custGeom>
              <a:avLst/>
              <a:gdLst/>
              <a:ahLst/>
              <a:cxnLst/>
              <a:rect l="0" t="0" r="0" b="0"/>
              <a:pathLst>
                <a:path w="11956" h="13539" extrusionOk="0">
                  <a:moveTo>
                    <a:pt x="6840" y="0"/>
                  </a:moveTo>
                  <a:cubicBezTo>
                    <a:pt x="2855" y="0"/>
                    <a:pt x="0" y="2798"/>
                    <a:pt x="0" y="6755"/>
                  </a:cubicBezTo>
                  <a:cubicBezTo>
                    <a:pt x="0" y="10741"/>
                    <a:pt x="2855" y="13539"/>
                    <a:pt x="6840" y="13539"/>
                  </a:cubicBezTo>
                  <a:cubicBezTo>
                    <a:pt x="9497" y="13539"/>
                    <a:pt x="11108" y="12408"/>
                    <a:pt x="11956" y="11193"/>
                  </a:cubicBezTo>
                  <a:lnTo>
                    <a:pt x="9723" y="9130"/>
                  </a:lnTo>
                  <a:cubicBezTo>
                    <a:pt x="9130" y="10006"/>
                    <a:pt x="8197" y="10543"/>
                    <a:pt x="7010" y="10543"/>
                  </a:cubicBezTo>
                  <a:cubicBezTo>
                    <a:pt x="4947" y="10543"/>
                    <a:pt x="3505" y="9016"/>
                    <a:pt x="3505" y="6755"/>
                  </a:cubicBezTo>
                  <a:cubicBezTo>
                    <a:pt x="3505" y="4522"/>
                    <a:pt x="4947" y="3025"/>
                    <a:pt x="7010" y="3025"/>
                  </a:cubicBezTo>
                  <a:cubicBezTo>
                    <a:pt x="8197" y="3025"/>
                    <a:pt x="9130" y="3505"/>
                    <a:pt x="9723" y="4409"/>
                  </a:cubicBezTo>
                  <a:lnTo>
                    <a:pt x="11956" y="2318"/>
                  </a:lnTo>
                  <a:cubicBezTo>
                    <a:pt x="11108" y="1159"/>
                    <a:pt x="9497" y="0"/>
                    <a:pt x="6840"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51" name="Shape 2251"/>
            <p:cNvSpPr/>
            <p:nvPr/>
          </p:nvSpPr>
          <p:spPr>
            <a:xfrm>
              <a:off x="6916925" y="3101625"/>
              <a:ext cx="328600" cy="338475"/>
            </a:xfrm>
            <a:custGeom>
              <a:avLst/>
              <a:gdLst/>
              <a:ahLst/>
              <a:cxnLst/>
              <a:rect l="0" t="0" r="0" b="0"/>
              <a:pathLst>
                <a:path w="13144" h="13539" extrusionOk="0">
                  <a:moveTo>
                    <a:pt x="6671" y="2714"/>
                  </a:moveTo>
                  <a:cubicBezTo>
                    <a:pt x="8932" y="2714"/>
                    <a:pt x="9780" y="4325"/>
                    <a:pt x="9864" y="5568"/>
                  </a:cubicBezTo>
                  <a:lnTo>
                    <a:pt x="3505" y="5568"/>
                  </a:lnTo>
                  <a:cubicBezTo>
                    <a:pt x="3675" y="4268"/>
                    <a:pt x="4579" y="2714"/>
                    <a:pt x="6671" y="2714"/>
                  </a:cubicBezTo>
                  <a:close/>
                  <a:moveTo>
                    <a:pt x="6671" y="0"/>
                  </a:moveTo>
                  <a:cubicBezTo>
                    <a:pt x="2742" y="0"/>
                    <a:pt x="0" y="3025"/>
                    <a:pt x="0" y="6755"/>
                  </a:cubicBezTo>
                  <a:cubicBezTo>
                    <a:pt x="0" y="10910"/>
                    <a:pt x="2968" y="13539"/>
                    <a:pt x="6897" y="13539"/>
                  </a:cubicBezTo>
                  <a:cubicBezTo>
                    <a:pt x="8903" y="13539"/>
                    <a:pt x="10938" y="12945"/>
                    <a:pt x="12210" y="11758"/>
                  </a:cubicBezTo>
                  <a:lnTo>
                    <a:pt x="10712" y="9582"/>
                  </a:lnTo>
                  <a:cubicBezTo>
                    <a:pt x="9893" y="10373"/>
                    <a:pt x="8366" y="10854"/>
                    <a:pt x="7264" y="10854"/>
                  </a:cubicBezTo>
                  <a:cubicBezTo>
                    <a:pt x="5088" y="10854"/>
                    <a:pt x="3759" y="9497"/>
                    <a:pt x="3562" y="7858"/>
                  </a:cubicBezTo>
                  <a:lnTo>
                    <a:pt x="13143" y="7858"/>
                  </a:lnTo>
                  <a:lnTo>
                    <a:pt x="13143" y="7123"/>
                  </a:lnTo>
                  <a:cubicBezTo>
                    <a:pt x="13143" y="2883"/>
                    <a:pt x="10543" y="0"/>
                    <a:pt x="6671"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52" name="Shape 2252"/>
            <p:cNvSpPr/>
            <p:nvPr/>
          </p:nvSpPr>
          <p:spPr>
            <a:xfrm>
              <a:off x="7253975" y="3109400"/>
              <a:ext cx="126500" cy="69275"/>
            </a:xfrm>
            <a:custGeom>
              <a:avLst/>
              <a:gdLst/>
              <a:ahLst/>
              <a:cxnLst/>
              <a:rect l="0" t="0" r="0" b="0"/>
              <a:pathLst>
                <a:path w="5060" h="2771" extrusionOk="0">
                  <a:moveTo>
                    <a:pt x="0" y="0"/>
                  </a:moveTo>
                  <a:lnTo>
                    <a:pt x="0" y="339"/>
                  </a:lnTo>
                  <a:lnTo>
                    <a:pt x="792" y="339"/>
                  </a:lnTo>
                  <a:lnTo>
                    <a:pt x="792" y="2770"/>
                  </a:lnTo>
                  <a:lnTo>
                    <a:pt x="1159" y="2770"/>
                  </a:lnTo>
                  <a:lnTo>
                    <a:pt x="1159" y="339"/>
                  </a:lnTo>
                  <a:lnTo>
                    <a:pt x="1922" y="339"/>
                  </a:lnTo>
                  <a:lnTo>
                    <a:pt x="1922" y="0"/>
                  </a:lnTo>
                  <a:close/>
                  <a:moveTo>
                    <a:pt x="2374" y="0"/>
                  </a:moveTo>
                  <a:lnTo>
                    <a:pt x="2374" y="2770"/>
                  </a:lnTo>
                  <a:lnTo>
                    <a:pt x="2742" y="2770"/>
                  </a:lnTo>
                  <a:lnTo>
                    <a:pt x="2742" y="481"/>
                  </a:lnTo>
                  <a:lnTo>
                    <a:pt x="3675" y="2770"/>
                  </a:lnTo>
                  <a:lnTo>
                    <a:pt x="3788" y="2770"/>
                  </a:lnTo>
                  <a:lnTo>
                    <a:pt x="4720" y="481"/>
                  </a:lnTo>
                  <a:lnTo>
                    <a:pt x="4720" y="2770"/>
                  </a:lnTo>
                  <a:lnTo>
                    <a:pt x="5059" y="2770"/>
                  </a:lnTo>
                  <a:lnTo>
                    <a:pt x="5059" y="0"/>
                  </a:lnTo>
                  <a:lnTo>
                    <a:pt x="4522" y="0"/>
                  </a:lnTo>
                  <a:lnTo>
                    <a:pt x="3731" y="2035"/>
                  </a:lnTo>
                  <a:lnTo>
                    <a:pt x="2911"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grpSp>
      <p:sp>
        <p:nvSpPr>
          <p:cNvPr id="2253" name="Shape 2253"/>
          <p:cNvSpPr/>
          <p:nvPr/>
        </p:nvSpPr>
        <p:spPr>
          <a:xfrm>
            <a:off x="626763" y="1352177"/>
            <a:ext cx="3692100" cy="1677000"/>
          </a:xfrm>
          <a:prstGeom prst="roundRect">
            <a:avLst>
              <a:gd name="adj" fmla="val 1736"/>
            </a:avLst>
          </a:prstGeom>
          <a:solidFill>
            <a:schemeClr val="lt2"/>
          </a:solidFill>
          <a:ln>
            <a:noFill/>
          </a:ln>
        </p:spPr>
        <p:txBody>
          <a:bodyPr wrap="square" lIns="0" tIns="0" rIns="0" bIns="9125" anchor="t" anchorCtr="0">
            <a:noAutofit/>
          </a:bodyPr>
          <a:lstStyle/>
          <a:p>
            <a:pPr marL="0" marR="0" lvl="0" indent="0" algn="ctr" rtl="0">
              <a:spcBef>
                <a:spcPts val="0"/>
              </a:spcBef>
              <a:buNone/>
            </a:pPr>
            <a:endParaRPr sz="1200" i="0" u="none" strike="noStrike" cap="none">
              <a:solidFill>
                <a:srgbClr val="FFFFFF"/>
              </a:solidFill>
              <a:latin typeface="Proxima Nova"/>
              <a:ea typeface="Proxima Nova"/>
              <a:cs typeface="Proxima Nova"/>
              <a:sym typeface="Proxima Nova"/>
            </a:endParaRPr>
          </a:p>
        </p:txBody>
      </p:sp>
      <p:sp>
        <p:nvSpPr>
          <p:cNvPr id="2254" name="Shape 2254"/>
          <p:cNvSpPr/>
          <p:nvPr/>
        </p:nvSpPr>
        <p:spPr>
          <a:xfrm>
            <a:off x="626763" y="3099569"/>
            <a:ext cx="2768700" cy="765300"/>
          </a:xfrm>
          <a:prstGeom prst="roundRect">
            <a:avLst>
              <a:gd name="adj" fmla="val 4825"/>
            </a:avLst>
          </a:prstGeom>
          <a:solidFill>
            <a:schemeClr val="lt2"/>
          </a:solidFill>
          <a:ln>
            <a:noFill/>
          </a:ln>
        </p:spPr>
        <p:txBody>
          <a:bodyPr wrap="square" lIns="0" tIns="0" rIns="0" bIns="9125" anchor="t" anchorCtr="0">
            <a:noAutofit/>
          </a:bodyPr>
          <a:lstStyle/>
          <a:p>
            <a:pPr marL="0" marR="0" lvl="0" indent="0" algn="ctr" rtl="0">
              <a:spcBef>
                <a:spcPts val="0"/>
              </a:spcBef>
              <a:buNone/>
            </a:pPr>
            <a:endParaRPr sz="1200" i="0" u="none" strike="noStrike" cap="none">
              <a:solidFill>
                <a:srgbClr val="FFFFFF"/>
              </a:solidFill>
              <a:latin typeface="Proxima Nova"/>
              <a:ea typeface="Proxima Nova"/>
              <a:cs typeface="Proxima Nova"/>
              <a:sym typeface="Proxima Nova"/>
            </a:endParaRPr>
          </a:p>
        </p:txBody>
      </p:sp>
      <p:sp>
        <p:nvSpPr>
          <p:cNvPr id="2255" name="Shape 2255"/>
          <p:cNvSpPr/>
          <p:nvPr/>
        </p:nvSpPr>
        <p:spPr>
          <a:xfrm>
            <a:off x="3447142" y="3099577"/>
            <a:ext cx="871800" cy="765300"/>
          </a:xfrm>
          <a:prstGeom prst="roundRect">
            <a:avLst>
              <a:gd name="adj" fmla="val 7233"/>
            </a:avLst>
          </a:prstGeom>
          <a:solidFill>
            <a:srgbClr val="78909C"/>
          </a:solidFill>
          <a:ln>
            <a:noFill/>
          </a:ln>
        </p:spPr>
        <p:txBody>
          <a:bodyPr wrap="square" lIns="0" tIns="0" rIns="0" bIns="9125" anchor="ctr" anchorCtr="0">
            <a:noAutofit/>
          </a:bodyPr>
          <a:lstStyle/>
          <a:p>
            <a:pPr marL="0" marR="0" lvl="0" indent="0" algn="ctr" rtl="0">
              <a:spcBef>
                <a:spcPts val="0"/>
              </a:spcBef>
              <a:buSzPct val="25000"/>
              <a:buNone/>
            </a:pPr>
            <a:r>
              <a:rPr lang="en" sz="800">
                <a:solidFill>
                  <a:srgbClr val="FFFFFF"/>
                </a:solidFill>
                <a:latin typeface="Proxima Nova"/>
                <a:ea typeface="Proxima Nova"/>
                <a:cs typeface="Proxima Nova"/>
                <a:sym typeface="Proxima Nova"/>
              </a:rPr>
              <a:t>Other</a:t>
            </a:r>
          </a:p>
          <a:p>
            <a:pPr marL="0" marR="0" lvl="0" indent="0" algn="ctr" rtl="0">
              <a:spcBef>
                <a:spcPts val="0"/>
              </a:spcBef>
              <a:buSzPct val="25000"/>
              <a:buNone/>
            </a:pPr>
            <a:r>
              <a:rPr lang="en" sz="800">
                <a:solidFill>
                  <a:srgbClr val="FFFFFF"/>
                </a:solidFill>
                <a:latin typeface="Proxima Nova"/>
                <a:ea typeface="Proxima Nova"/>
                <a:cs typeface="Proxima Nova"/>
                <a:sym typeface="Proxima Nova"/>
              </a:rPr>
              <a:t>Broker</a:t>
            </a:r>
          </a:p>
          <a:p>
            <a:pPr marL="0" marR="0" lvl="0" indent="0" algn="ctr" rtl="0">
              <a:spcBef>
                <a:spcPts val="0"/>
              </a:spcBef>
              <a:buSzPct val="25000"/>
              <a:buNone/>
            </a:pPr>
            <a:r>
              <a:rPr lang="en" sz="800">
                <a:solidFill>
                  <a:srgbClr val="FFFFFF"/>
                </a:solidFill>
                <a:latin typeface="Proxima Nova"/>
                <a:ea typeface="Proxima Nova"/>
                <a:cs typeface="Proxima Nova"/>
                <a:sym typeface="Proxima Nova"/>
              </a:rPr>
              <a:t>Services</a:t>
            </a:r>
          </a:p>
        </p:txBody>
      </p:sp>
      <p:sp>
        <p:nvSpPr>
          <p:cNvPr id="2256" name="Shape 2256"/>
          <p:cNvSpPr txBox="1"/>
          <p:nvPr/>
        </p:nvSpPr>
        <p:spPr>
          <a:xfrm>
            <a:off x="803346" y="3191808"/>
            <a:ext cx="2415600" cy="215400"/>
          </a:xfrm>
          <a:prstGeom prst="rect">
            <a:avLst/>
          </a:prstGeom>
          <a:noFill/>
          <a:ln>
            <a:noFill/>
          </a:ln>
        </p:spPr>
        <p:txBody>
          <a:bodyPr wrap="square" lIns="91425" tIns="91425" rIns="91425" bIns="91425" anchor="ctr" anchorCtr="0">
            <a:noAutofit/>
          </a:bodyPr>
          <a:lstStyle/>
          <a:p>
            <a:pPr lvl="0" algn="ctr" rtl="0">
              <a:spcBef>
                <a:spcPts val="0"/>
              </a:spcBef>
              <a:buNone/>
            </a:pPr>
            <a:r>
              <a:rPr lang="en" sz="1100">
                <a:solidFill>
                  <a:schemeClr val="dk1"/>
                </a:solidFill>
                <a:latin typeface="Proxima Nova"/>
                <a:ea typeface="Proxima Nova"/>
                <a:cs typeface="Proxima Nova"/>
                <a:sym typeface="Proxima Nova"/>
              </a:rPr>
              <a:t>Platform Services</a:t>
            </a:r>
          </a:p>
        </p:txBody>
      </p:sp>
      <p:sp>
        <p:nvSpPr>
          <p:cNvPr id="2257" name="Shape 2257"/>
          <p:cNvSpPr/>
          <p:nvPr/>
        </p:nvSpPr>
        <p:spPr>
          <a:xfrm>
            <a:off x="744940" y="3487152"/>
            <a:ext cx="799500" cy="277200"/>
          </a:xfrm>
          <a:prstGeom prst="roundRect">
            <a:avLst>
              <a:gd name="adj" fmla="val 8284"/>
            </a:avLst>
          </a:prstGeom>
          <a:noFill/>
          <a:ln w="9525" cap="flat" cmpd="sng">
            <a:solidFill>
              <a:schemeClr val="accent1"/>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800">
                <a:solidFill>
                  <a:schemeClr val="accent1"/>
                </a:solidFill>
                <a:latin typeface="Proxima Nova"/>
                <a:ea typeface="Proxima Nova"/>
                <a:cs typeface="Proxima Nova"/>
                <a:sym typeface="Proxima Nova"/>
              </a:rPr>
              <a:t>Logging</a:t>
            </a:r>
          </a:p>
        </p:txBody>
      </p:sp>
      <p:sp>
        <p:nvSpPr>
          <p:cNvPr id="2258" name="Shape 2258"/>
          <p:cNvSpPr/>
          <p:nvPr/>
        </p:nvSpPr>
        <p:spPr>
          <a:xfrm>
            <a:off x="1629693" y="3487152"/>
            <a:ext cx="799500" cy="277200"/>
          </a:xfrm>
          <a:prstGeom prst="roundRect">
            <a:avLst>
              <a:gd name="adj" fmla="val 8284"/>
            </a:avLst>
          </a:prstGeom>
          <a:noFill/>
          <a:ln w="9525" cap="flat" cmpd="sng">
            <a:solidFill>
              <a:schemeClr val="accent1"/>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800">
                <a:solidFill>
                  <a:schemeClr val="accent1"/>
                </a:solidFill>
                <a:latin typeface="Proxima Nova"/>
                <a:ea typeface="Proxima Nova"/>
                <a:cs typeface="Proxima Nova"/>
                <a:sym typeface="Proxima Nova"/>
              </a:rPr>
              <a:t>Metrics</a:t>
            </a:r>
          </a:p>
        </p:txBody>
      </p:sp>
      <p:sp>
        <p:nvSpPr>
          <p:cNvPr id="2259" name="Shape 2259"/>
          <p:cNvSpPr/>
          <p:nvPr/>
        </p:nvSpPr>
        <p:spPr>
          <a:xfrm>
            <a:off x="2488739" y="3487152"/>
            <a:ext cx="799500" cy="277200"/>
          </a:xfrm>
          <a:prstGeom prst="roundRect">
            <a:avLst>
              <a:gd name="adj" fmla="val 8284"/>
            </a:avLst>
          </a:prstGeom>
          <a:noFill/>
          <a:ln w="9525" cap="flat" cmpd="sng">
            <a:solidFill>
              <a:schemeClr val="accent1"/>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800">
                <a:solidFill>
                  <a:schemeClr val="accent1"/>
                </a:solidFill>
                <a:latin typeface="Proxima Nova"/>
                <a:ea typeface="Proxima Nova"/>
                <a:cs typeface="Proxima Nova"/>
                <a:sym typeface="Proxima Nova"/>
              </a:rPr>
              <a:t>Monitoring</a:t>
            </a:r>
          </a:p>
        </p:txBody>
      </p:sp>
      <p:sp>
        <p:nvSpPr>
          <p:cNvPr id="2260" name="Shape 2260"/>
          <p:cNvSpPr txBox="1"/>
          <p:nvPr/>
        </p:nvSpPr>
        <p:spPr>
          <a:xfrm>
            <a:off x="791570" y="1513506"/>
            <a:ext cx="3391500" cy="215400"/>
          </a:xfrm>
          <a:prstGeom prst="rect">
            <a:avLst/>
          </a:prstGeom>
          <a:noFill/>
          <a:ln>
            <a:noFill/>
          </a:ln>
        </p:spPr>
        <p:txBody>
          <a:bodyPr wrap="square" lIns="91425" tIns="91425" rIns="91425" bIns="91425" anchor="ctr" anchorCtr="0">
            <a:noAutofit/>
          </a:bodyPr>
          <a:lstStyle/>
          <a:p>
            <a:pPr lvl="0" algn="ctr" rtl="0">
              <a:spcBef>
                <a:spcPts val="0"/>
              </a:spcBef>
              <a:buNone/>
            </a:pPr>
            <a:r>
              <a:rPr lang="en" sz="1100">
                <a:solidFill>
                  <a:schemeClr val="dk1"/>
                </a:solidFill>
                <a:latin typeface="Proxima Nova"/>
                <a:ea typeface="Proxima Nova"/>
                <a:cs typeface="Proxima Nova"/>
                <a:sym typeface="Proxima Nova"/>
              </a:rPr>
              <a:t>Pivotal Application Service (PAS)</a:t>
            </a:r>
          </a:p>
        </p:txBody>
      </p:sp>
      <p:grpSp>
        <p:nvGrpSpPr>
          <p:cNvPr id="2261" name="Shape 2261"/>
          <p:cNvGrpSpPr/>
          <p:nvPr/>
        </p:nvGrpSpPr>
        <p:grpSpPr>
          <a:xfrm>
            <a:off x="1126946" y="1868847"/>
            <a:ext cx="1137753" cy="981480"/>
            <a:chOff x="1155106" y="2039153"/>
            <a:chExt cx="1063122" cy="781060"/>
          </a:xfrm>
        </p:grpSpPr>
        <p:sp>
          <p:nvSpPr>
            <p:cNvPr id="2262" name="Shape 2262"/>
            <p:cNvSpPr/>
            <p:nvPr/>
          </p:nvSpPr>
          <p:spPr>
            <a:xfrm>
              <a:off x="1316428" y="203915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endParaRPr sz="1000">
                <a:solidFill>
                  <a:srgbClr val="FFFFFF"/>
                </a:solidFill>
                <a:latin typeface="Proxima Nova"/>
                <a:ea typeface="Proxima Nova"/>
                <a:cs typeface="Proxima Nova"/>
                <a:sym typeface="Proxima Nova"/>
              </a:endParaRPr>
            </a:p>
          </p:txBody>
        </p:sp>
        <p:sp>
          <p:nvSpPr>
            <p:cNvPr id="2263" name="Shape 2263"/>
            <p:cNvSpPr/>
            <p:nvPr/>
          </p:nvSpPr>
          <p:spPr>
            <a:xfrm>
              <a:off x="1235767" y="213733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endParaRPr sz="1000">
                <a:solidFill>
                  <a:srgbClr val="FFFFFF"/>
                </a:solidFill>
                <a:latin typeface="Proxima Nova"/>
                <a:ea typeface="Proxima Nova"/>
                <a:cs typeface="Proxima Nova"/>
                <a:sym typeface="Proxima Nova"/>
              </a:endParaRPr>
            </a:p>
          </p:txBody>
        </p:sp>
        <p:sp>
          <p:nvSpPr>
            <p:cNvPr id="2264" name="Shape 2264"/>
            <p:cNvSpPr/>
            <p:nvPr/>
          </p:nvSpPr>
          <p:spPr>
            <a:xfrm>
              <a:off x="1155106" y="223551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900">
                  <a:solidFill>
                    <a:srgbClr val="FFFFFF"/>
                  </a:solidFill>
                  <a:latin typeface="Proxima Nova"/>
                  <a:ea typeface="Proxima Nova"/>
                  <a:cs typeface="Proxima Nova"/>
                  <a:sym typeface="Proxima Nova"/>
                </a:rPr>
                <a:t>Application</a:t>
              </a:r>
            </a:p>
          </p:txBody>
        </p:sp>
      </p:grpSp>
      <p:grpSp>
        <p:nvGrpSpPr>
          <p:cNvPr id="2265" name="Shape 2265"/>
          <p:cNvGrpSpPr/>
          <p:nvPr/>
        </p:nvGrpSpPr>
        <p:grpSpPr>
          <a:xfrm>
            <a:off x="2650405" y="1868847"/>
            <a:ext cx="1137753" cy="981480"/>
            <a:chOff x="1155106" y="2039153"/>
            <a:chExt cx="1063122" cy="781060"/>
          </a:xfrm>
        </p:grpSpPr>
        <p:sp>
          <p:nvSpPr>
            <p:cNvPr id="2266" name="Shape 2266"/>
            <p:cNvSpPr/>
            <p:nvPr/>
          </p:nvSpPr>
          <p:spPr>
            <a:xfrm>
              <a:off x="1316428" y="203915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endParaRPr sz="1000">
                <a:solidFill>
                  <a:srgbClr val="FFFFFF"/>
                </a:solidFill>
                <a:latin typeface="Proxima Nova"/>
                <a:ea typeface="Proxima Nova"/>
                <a:cs typeface="Proxima Nova"/>
                <a:sym typeface="Proxima Nova"/>
              </a:endParaRPr>
            </a:p>
          </p:txBody>
        </p:sp>
        <p:sp>
          <p:nvSpPr>
            <p:cNvPr id="2267" name="Shape 2267"/>
            <p:cNvSpPr/>
            <p:nvPr/>
          </p:nvSpPr>
          <p:spPr>
            <a:xfrm>
              <a:off x="1235767" y="213733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endParaRPr sz="1000">
                <a:solidFill>
                  <a:srgbClr val="FFFFFF"/>
                </a:solidFill>
                <a:latin typeface="Proxima Nova"/>
                <a:ea typeface="Proxima Nova"/>
                <a:cs typeface="Proxima Nova"/>
                <a:sym typeface="Proxima Nova"/>
              </a:endParaRPr>
            </a:p>
          </p:txBody>
        </p:sp>
        <p:sp>
          <p:nvSpPr>
            <p:cNvPr id="2268" name="Shape 2268"/>
            <p:cNvSpPr/>
            <p:nvPr/>
          </p:nvSpPr>
          <p:spPr>
            <a:xfrm>
              <a:off x="1155106" y="223551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900">
                  <a:solidFill>
                    <a:srgbClr val="FFFFFF"/>
                  </a:solidFill>
                  <a:latin typeface="Proxima Nova"/>
                  <a:ea typeface="Proxima Nova"/>
                  <a:cs typeface="Proxima Nova"/>
                  <a:sym typeface="Proxima Nova"/>
                </a:rPr>
                <a:t>Application</a:t>
              </a:r>
            </a:p>
          </p:txBody>
        </p:sp>
      </p:grpSp>
      <p:grpSp>
        <p:nvGrpSpPr>
          <p:cNvPr id="2269" name="Shape 2269"/>
          <p:cNvGrpSpPr/>
          <p:nvPr/>
        </p:nvGrpSpPr>
        <p:grpSpPr>
          <a:xfrm>
            <a:off x="721068" y="913417"/>
            <a:ext cx="1391059" cy="294148"/>
            <a:chOff x="1543300" y="2347675"/>
            <a:chExt cx="4661725" cy="985750"/>
          </a:xfrm>
        </p:grpSpPr>
        <p:sp>
          <p:nvSpPr>
            <p:cNvPr id="2270" name="Shape 2270"/>
            <p:cNvSpPr/>
            <p:nvPr/>
          </p:nvSpPr>
          <p:spPr>
            <a:xfrm>
              <a:off x="1543300" y="2746075"/>
              <a:ext cx="710575" cy="492375"/>
            </a:xfrm>
            <a:custGeom>
              <a:avLst/>
              <a:gdLst/>
              <a:ahLst/>
              <a:cxnLst/>
              <a:rect l="0" t="0" r="0" b="0"/>
              <a:pathLst>
                <a:path w="28423" h="19695" extrusionOk="0">
                  <a:moveTo>
                    <a:pt x="14212" y="1"/>
                  </a:moveTo>
                  <a:cubicBezTo>
                    <a:pt x="6367" y="1"/>
                    <a:pt x="1" y="6387"/>
                    <a:pt x="1" y="14212"/>
                  </a:cubicBezTo>
                  <a:cubicBezTo>
                    <a:pt x="1" y="15526"/>
                    <a:pt x="165" y="16779"/>
                    <a:pt x="494" y="17990"/>
                  </a:cubicBezTo>
                  <a:cubicBezTo>
                    <a:pt x="637" y="18442"/>
                    <a:pt x="781" y="18894"/>
                    <a:pt x="945" y="19325"/>
                  </a:cubicBezTo>
                  <a:cubicBezTo>
                    <a:pt x="1028" y="19551"/>
                    <a:pt x="1253" y="19695"/>
                    <a:pt x="1500" y="19695"/>
                  </a:cubicBezTo>
                  <a:lnTo>
                    <a:pt x="5361" y="19695"/>
                  </a:lnTo>
                  <a:cubicBezTo>
                    <a:pt x="5813" y="19695"/>
                    <a:pt x="6100" y="19222"/>
                    <a:pt x="5874" y="18832"/>
                  </a:cubicBezTo>
                  <a:cubicBezTo>
                    <a:pt x="5730" y="18565"/>
                    <a:pt x="5587" y="18278"/>
                    <a:pt x="5463" y="17990"/>
                  </a:cubicBezTo>
                  <a:cubicBezTo>
                    <a:pt x="4971" y="16820"/>
                    <a:pt x="4683" y="15567"/>
                    <a:pt x="4683" y="14212"/>
                  </a:cubicBezTo>
                  <a:cubicBezTo>
                    <a:pt x="4683" y="8975"/>
                    <a:pt x="8955" y="4683"/>
                    <a:pt x="14212" y="4683"/>
                  </a:cubicBezTo>
                  <a:cubicBezTo>
                    <a:pt x="19469" y="4683"/>
                    <a:pt x="23740" y="8975"/>
                    <a:pt x="23740" y="14212"/>
                  </a:cubicBezTo>
                  <a:cubicBezTo>
                    <a:pt x="23740" y="15567"/>
                    <a:pt x="23453" y="16820"/>
                    <a:pt x="22960" y="17990"/>
                  </a:cubicBezTo>
                  <a:cubicBezTo>
                    <a:pt x="22837" y="18298"/>
                    <a:pt x="22673" y="18586"/>
                    <a:pt x="22508" y="18894"/>
                  </a:cubicBezTo>
                  <a:cubicBezTo>
                    <a:pt x="22303" y="19243"/>
                    <a:pt x="22590" y="19695"/>
                    <a:pt x="23001" y="19695"/>
                  </a:cubicBezTo>
                  <a:lnTo>
                    <a:pt x="26965" y="19695"/>
                  </a:lnTo>
                  <a:cubicBezTo>
                    <a:pt x="27191" y="19695"/>
                    <a:pt x="27396" y="19572"/>
                    <a:pt x="27478" y="19346"/>
                  </a:cubicBezTo>
                  <a:cubicBezTo>
                    <a:pt x="27642" y="18914"/>
                    <a:pt x="27786" y="18442"/>
                    <a:pt x="27909" y="17990"/>
                  </a:cubicBezTo>
                  <a:cubicBezTo>
                    <a:pt x="28238" y="16779"/>
                    <a:pt x="28423" y="15526"/>
                    <a:pt x="28423" y="14212"/>
                  </a:cubicBezTo>
                  <a:cubicBezTo>
                    <a:pt x="28423" y="6387"/>
                    <a:pt x="22057" y="1"/>
                    <a:pt x="14212" y="1"/>
                  </a:cubicBezTo>
                  <a:close/>
                </a:path>
              </a:pathLst>
            </a:custGeom>
            <a:solidFill>
              <a:srgbClr val="048371"/>
            </a:solidFill>
            <a:ln>
              <a:noFill/>
            </a:ln>
          </p:spPr>
          <p:txBody>
            <a:bodyPr wrap="square" lIns="91425" tIns="91425" rIns="91425" bIns="91425" anchor="ctr" anchorCtr="0">
              <a:noAutofit/>
            </a:bodyPr>
            <a:lstStyle/>
            <a:p>
              <a:pPr lvl="0">
                <a:spcBef>
                  <a:spcPts val="0"/>
                </a:spcBef>
                <a:buNone/>
              </a:pPr>
              <a:endParaRPr/>
            </a:p>
          </p:txBody>
        </p:sp>
        <p:sp>
          <p:nvSpPr>
            <p:cNvPr id="2271" name="Shape 2271"/>
            <p:cNvSpPr/>
            <p:nvPr/>
          </p:nvSpPr>
          <p:spPr>
            <a:xfrm>
              <a:off x="1852900" y="2629025"/>
              <a:ext cx="902575" cy="609425"/>
            </a:xfrm>
            <a:custGeom>
              <a:avLst/>
              <a:gdLst/>
              <a:ahLst/>
              <a:cxnLst/>
              <a:rect l="0" t="0" r="0" b="0"/>
              <a:pathLst>
                <a:path w="36103" h="24377" extrusionOk="0">
                  <a:moveTo>
                    <a:pt x="18051" y="0"/>
                  </a:moveTo>
                  <a:cubicBezTo>
                    <a:pt x="8091" y="0"/>
                    <a:pt x="0" y="8092"/>
                    <a:pt x="0" y="18052"/>
                  </a:cubicBezTo>
                  <a:cubicBezTo>
                    <a:pt x="0" y="19633"/>
                    <a:pt x="226" y="21173"/>
                    <a:pt x="596" y="22631"/>
                  </a:cubicBezTo>
                  <a:lnTo>
                    <a:pt x="616" y="22631"/>
                  </a:lnTo>
                  <a:cubicBezTo>
                    <a:pt x="739" y="23104"/>
                    <a:pt x="863" y="23555"/>
                    <a:pt x="1027" y="24007"/>
                  </a:cubicBezTo>
                  <a:cubicBezTo>
                    <a:pt x="1109" y="24233"/>
                    <a:pt x="1314" y="24377"/>
                    <a:pt x="1561" y="24377"/>
                  </a:cubicBezTo>
                  <a:lnTo>
                    <a:pt x="5380" y="24377"/>
                  </a:lnTo>
                  <a:cubicBezTo>
                    <a:pt x="5791" y="24377"/>
                    <a:pt x="6058" y="23946"/>
                    <a:pt x="5894" y="23576"/>
                  </a:cubicBezTo>
                  <a:cubicBezTo>
                    <a:pt x="5750" y="23268"/>
                    <a:pt x="5627" y="22960"/>
                    <a:pt x="5504" y="22631"/>
                  </a:cubicBezTo>
                  <a:cubicBezTo>
                    <a:pt x="4990" y="21194"/>
                    <a:pt x="4682" y="19653"/>
                    <a:pt x="4682" y="18052"/>
                  </a:cubicBezTo>
                  <a:cubicBezTo>
                    <a:pt x="4682" y="10679"/>
                    <a:pt x="10679" y="4683"/>
                    <a:pt x="18051" y="4683"/>
                  </a:cubicBezTo>
                  <a:cubicBezTo>
                    <a:pt x="25424" y="4683"/>
                    <a:pt x="31420" y="10679"/>
                    <a:pt x="31420" y="18052"/>
                  </a:cubicBezTo>
                  <a:cubicBezTo>
                    <a:pt x="31420" y="19653"/>
                    <a:pt x="31112" y="21194"/>
                    <a:pt x="30599" y="22631"/>
                  </a:cubicBezTo>
                  <a:cubicBezTo>
                    <a:pt x="30476" y="22960"/>
                    <a:pt x="30332" y="23288"/>
                    <a:pt x="30188" y="23617"/>
                  </a:cubicBezTo>
                  <a:cubicBezTo>
                    <a:pt x="30024" y="23966"/>
                    <a:pt x="30291" y="24377"/>
                    <a:pt x="30681" y="24377"/>
                  </a:cubicBezTo>
                  <a:lnTo>
                    <a:pt x="34562" y="24377"/>
                  </a:lnTo>
                  <a:cubicBezTo>
                    <a:pt x="34788" y="24377"/>
                    <a:pt x="34993" y="24233"/>
                    <a:pt x="35076" y="24028"/>
                  </a:cubicBezTo>
                  <a:cubicBezTo>
                    <a:pt x="35240" y="23576"/>
                    <a:pt x="35363" y="23104"/>
                    <a:pt x="35486" y="22631"/>
                  </a:cubicBezTo>
                  <a:lnTo>
                    <a:pt x="35507" y="22631"/>
                  </a:lnTo>
                  <a:cubicBezTo>
                    <a:pt x="35897" y="21173"/>
                    <a:pt x="36102" y="19633"/>
                    <a:pt x="36102" y="18052"/>
                  </a:cubicBezTo>
                  <a:cubicBezTo>
                    <a:pt x="36102" y="8092"/>
                    <a:pt x="28011" y="0"/>
                    <a:pt x="18051" y="0"/>
                  </a:cubicBezTo>
                  <a:close/>
                </a:path>
              </a:pathLst>
            </a:custGeom>
            <a:solidFill>
              <a:srgbClr val="1AB19E"/>
            </a:solidFill>
            <a:ln>
              <a:noFill/>
            </a:ln>
          </p:spPr>
          <p:txBody>
            <a:bodyPr wrap="square" lIns="91425" tIns="91425" rIns="91425" bIns="91425" anchor="ctr" anchorCtr="0">
              <a:noAutofit/>
            </a:bodyPr>
            <a:lstStyle/>
            <a:p>
              <a:pPr lvl="0">
                <a:spcBef>
                  <a:spcPts val="0"/>
                </a:spcBef>
                <a:buNone/>
              </a:pPr>
              <a:endParaRPr/>
            </a:p>
          </p:txBody>
        </p:sp>
        <p:sp>
          <p:nvSpPr>
            <p:cNvPr id="2272" name="Shape 2272"/>
            <p:cNvSpPr/>
            <p:nvPr/>
          </p:nvSpPr>
          <p:spPr>
            <a:xfrm>
              <a:off x="1753800" y="2347675"/>
              <a:ext cx="800425" cy="594025"/>
            </a:xfrm>
            <a:custGeom>
              <a:avLst/>
              <a:gdLst/>
              <a:ahLst/>
              <a:cxnLst/>
              <a:rect l="0" t="0" r="0" b="0"/>
              <a:pathLst>
                <a:path w="32017" h="23761" extrusionOk="0">
                  <a:moveTo>
                    <a:pt x="15998" y="1"/>
                  </a:moveTo>
                  <a:cubicBezTo>
                    <a:pt x="7188" y="1"/>
                    <a:pt x="1" y="7168"/>
                    <a:pt x="1" y="15998"/>
                  </a:cubicBezTo>
                  <a:cubicBezTo>
                    <a:pt x="1" y="16491"/>
                    <a:pt x="42" y="16984"/>
                    <a:pt x="83" y="17456"/>
                  </a:cubicBezTo>
                  <a:lnTo>
                    <a:pt x="4785" y="17456"/>
                  </a:lnTo>
                  <a:cubicBezTo>
                    <a:pt x="4724" y="16984"/>
                    <a:pt x="4703" y="16491"/>
                    <a:pt x="4703" y="15998"/>
                  </a:cubicBezTo>
                  <a:cubicBezTo>
                    <a:pt x="4703" y="9755"/>
                    <a:pt x="9776" y="4683"/>
                    <a:pt x="15998" y="4683"/>
                  </a:cubicBezTo>
                  <a:cubicBezTo>
                    <a:pt x="22241" y="4683"/>
                    <a:pt x="27314" y="9755"/>
                    <a:pt x="27314" y="15998"/>
                  </a:cubicBezTo>
                  <a:cubicBezTo>
                    <a:pt x="27314" y="16204"/>
                    <a:pt x="27314" y="16409"/>
                    <a:pt x="27293" y="16614"/>
                  </a:cubicBezTo>
                  <a:cubicBezTo>
                    <a:pt x="27170" y="18914"/>
                    <a:pt x="26348" y="21050"/>
                    <a:pt x="25034" y="22796"/>
                  </a:cubicBezTo>
                  <a:cubicBezTo>
                    <a:pt x="24726" y="23206"/>
                    <a:pt x="25014" y="23761"/>
                    <a:pt x="25527" y="23761"/>
                  </a:cubicBezTo>
                  <a:lnTo>
                    <a:pt x="29614" y="23761"/>
                  </a:lnTo>
                  <a:cubicBezTo>
                    <a:pt x="29839" y="23761"/>
                    <a:pt x="30045" y="23658"/>
                    <a:pt x="30148" y="23453"/>
                  </a:cubicBezTo>
                  <a:cubicBezTo>
                    <a:pt x="31236" y="21399"/>
                    <a:pt x="31893" y="19079"/>
                    <a:pt x="31996" y="16614"/>
                  </a:cubicBezTo>
                  <a:cubicBezTo>
                    <a:pt x="31996" y="16409"/>
                    <a:pt x="32016" y="16204"/>
                    <a:pt x="32016" y="15998"/>
                  </a:cubicBezTo>
                  <a:cubicBezTo>
                    <a:pt x="32016" y="7168"/>
                    <a:pt x="24829" y="1"/>
                    <a:pt x="15998" y="1"/>
                  </a:cubicBezTo>
                  <a:close/>
                </a:path>
              </a:pathLst>
            </a:custGeom>
            <a:solidFill>
              <a:srgbClr val="048371"/>
            </a:solidFill>
            <a:ln>
              <a:noFill/>
            </a:ln>
          </p:spPr>
          <p:txBody>
            <a:bodyPr wrap="square" lIns="91425" tIns="91425" rIns="91425" bIns="91425" anchor="ctr" anchorCtr="0">
              <a:noAutofit/>
            </a:bodyPr>
            <a:lstStyle/>
            <a:p>
              <a:pPr lvl="0">
                <a:spcBef>
                  <a:spcPts val="0"/>
                </a:spcBef>
                <a:buNone/>
              </a:pPr>
              <a:endParaRPr/>
            </a:p>
          </p:txBody>
        </p:sp>
        <p:sp>
          <p:nvSpPr>
            <p:cNvPr id="2273" name="Shape 2273"/>
            <p:cNvSpPr/>
            <p:nvPr/>
          </p:nvSpPr>
          <p:spPr>
            <a:xfrm>
              <a:off x="2980325" y="2456525"/>
              <a:ext cx="230525" cy="322425"/>
            </a:xfrm>
            <a:custGeom>
              <a:avLst/>
              <a:gdLst/>
              <a:ahLst/>
              <a:cxnLst/>
              <a:rect l="0" t="0" r="0" b="0"/>
              <a:pathLst>
                <a:path w="9221" h="12897" extrusionOk="0">
                  <a:moveTo>
                    <a:pt x="4990" y="1438"/>
                  </a:moveTo>
                  <a:cubicBezTo>
                    <a:pt x="6531" y="1438"/>
                    <a:pt x="7558" y="2444"/>
                    <a:pt x="7558" y="3882"/>
                  </a:cubicBezTo>
                  <a:cubicBezTo>
                    <a:pt x="7558" y="5340"/>
                    <a:pt x="6531" y="6346"/>
                    <a:pt x="4990" y="6346"/>
                  </a:cubicBezTo>
                  <a:lnTo>
                    <a:pt x="1602" y="6346"/>
                  </a:lnTo>
                  <a:lnTo>
                    <a:pt x="1602" y="1438"/>
                  </a:lnTo>
                  <a:close/>
                  <a:moveTo>
                    <a:pt x="0" y="0"/>
                  </a:moveTo>
                  <a:lnTo>
                    <a:pt x="0" y="12897"/>
                  </a:lnTo>
                  <a:lnTo>
                    <a:pt x="1602" y="12897"/>
                  </a:lnTo>
                  <a:lnTo>
                    <a:pt x="1602" y="7784"/>
                  </a:lnTo>
                  <a:lnTo>
                    <a:pt x="5196" y="7784"/>
                  </a:lnTo>
                  <a:cubicBezTo>
                    <a:pt x="7742" y="7784"/>
                    <a:pt x="9221" y="5997"/>
                    <a:pt x="9221" y="3882"/>
                  </a:cubicBezTo>
                  <a:cubicBezTo>
                    <a:pt x="9221" y="1787"/>
                    <a:pt x="7783" y="0"/>
                    <a:pt x="5196"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74" name="Shape 2274"/>
            <p:cNvSpPr/>
            <p:nvPr/>
          </p:nvSpPr>
          <p:spPr>
            <a:xfrm>
              <a:off x="3247275" y="2463200"/>
              <a:ext cx="48800" cy="315750"/>
            </a:xfrm>
            <a:custGeom>
              <a:avLst/>
              <a:gdLst/>
              <a:ahLst/>
              <a:cxnLst/>
              <a:rect l="0" t="0" r="0" b="0"/>
              <a:pathLst>
                <a:path w="1952" h="12630" extrusionOk="0">
                  <a:moveTo>
                    <a:pt x="966" y="0"/>
                  </a:moveTo>
                  <a:cubicBezTo>
                    <a:pt x="453" y="0"/>
                    <a:pt x="1" y="452"/>
                    <a:pt x="1" y="986"/>
                  </a:cubicBezTo>
                  <a:cubicBezTo>
                    <a:pt x="1" y="1520"/>
                    <a:pt x="453" y="1951"/>
                    <a:pt x="966" y="1951"/>
                  </a:cubicBezTo>
                  <a:cubicBezTo>
                    <a:pt x="1521" y="1951"/>
                    <a:pt x="1952" y="1520"/>
                    <a:pt x="1952" y="986"/>
                  </a:cubicBezTo>
                  <a:cubicBezTo>
                    <a:pt x="1952" y="452"/>
                    <a:pt x="1521" y="0"/>
                    <a:pt x="966" y="0"/>
                  </a:cubicBezTo>
                  <a:close/>
                  <a:moveTo>
                    <a:pt x="247" y="3286"/>
                  </a:moveTo>
                  <a:lnTo>
                    <a:pt x="247" y="12630"/>
                  </a:lnTo>
                  <a:lnTo>
                    <a:pt x="1705" y="12630"/>
                  </a:lnTo>
                  <a:lnTo>
                    <a:pt x="1705" y="3286"/>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75" name="Shape 2275"/>
            <p:cNvSpPr/>
            <p:nvPr/>
          </p:nvSpPr>
          <p:spPr>
            <a:xfrm>
              <a:off x="3324300" y="2545350"/>
              <a:ext cx="234125" cy="233600"/>
            </a:xfrm>
            <a:custGeom>
              <a:avLst/>
              <a:gdLst/>
              <a:ahLst/>
              <a:cxnLst/>
              <a:rect l="0" t="0" r="0" b="0"/>
              <a:pathLst>
                <a:path w="9365" h="9344" extrusionOk="0">
                  <a:moveTo>
                    <a:pt x="0" y="0"/>
                  </a:moveTo>
                  <a:lnTo>
                    <a:pt x="3902" y="9344"/>
                  </a:lnTo>
                  <a:lnTo>
                    <a:pt x="5484" y="9344"/>
                  </a:lnTo>
                  <a:lnTo>
                    <a:pt x="9365" y="0"/>
                  </a:lnTo>
                  <a:lnTo>
                    <a:pt x="7784" y="0"/>
                  </a:lnTo>
                  <a:lnTo>
                    <a:pt x="4683" y="7660"/>
                  </a:lnTo>
                  <a:lnTo>
                    <a:pt x="1582"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76" name="Shape 2276"/>
            <p:cNvSpPr/>
            <p:nvPr/>
          </p:nvSpPr>
          <p:spPr>
            <a:xfrm>
              <a:off x="3570225" y="2539700"/>
              <a:ext cx="231050" cy="244900"/>
            </a:xfrm>
            <a:custGeom>
              <a:avLst/>
              <a:gdLst/>
              <a:ahLst/>
              <a:cxnLst/>
              <a:rect l="0" t="0" r="0" b="0"/>
              <a:pathLst>
                <a:path w="9242" h="9796" extrusionOk="0">
                  <a:moveTo>
                    <a:pt x="4621" y="1294"/>
                  </a:moveTo>
                  <a:cubicBezTo>
                    <a:pt x="6613" y="1294"/>
                    <a:pt x="7722" y="2998"/>
                    <a:pt x="7722" y="4888"/>
                  </a:cubicBezTo>
                  <a:cubicBezTo>
                    <a:pt x="7722" y="6798"/>
                    <a:pt x="6613" y="8502"/>
                    <a:pt x="4621" y="8502"/>
                  </a:cubicBezTo>
                  <a:cubicBezTo>
                    <a:pt x="2629" y="8502"/>
                    <a:pt x="1499" y="6798"/>
                    <a:pt x="1499" y="4888"/>
                  </a:cubicBezTo>
                  <a:cubicBezTo>
                    <a:pt x="1499" y="2998"/>
                    <a:pt x="2629" y="1294"/>
                    <a:pt x="4621" y="1294"/>
                  </a:cubicBezTo>
                  <a:close/>
                  <a:moveTo>
                    <a:pt x="4621" y="0"/>
                  </a:moveTo>
                  <a:cubicBezTo>
                    <a:pt x="1766" y="0"/>
                    <a:pt x="0" y="2177"/>
                    <a:pt x="0" y="4888"/>
                  </a:cubicBezTo>
                  <a:cubicBezTo>
                    <a:pt x="0" y="7599"/>
                    <a:pt x="1766" y="9796"/>
                    <a:pt x="4621" y="9796"/>
                  </a:cubicBezTo>
                  <a:cubicBezTo>
                    <a:pt x="7455" y="9796"/>
                    <a:pt x="9241" y="7599"/>
                    <a:pt x="9241" y="4888"/>
                  </a:cubicBezTo>
                  <a:cubicBezTo>
                    <a:pt x="9241" y="2177"/>
                    <a:pt x="7455" y="0"/>
                    <a:pt x="4621"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77" name="Shape 2277"/>
            <p:cNvSpPr/>
            <p:nvPr/>
          </p:nvSpPr>
          <p:spPr>
            <a:xfrm>
              <a:off x="3819725" y="2481675"/>
              <a:ext cx="134025" cy="302925"/>
            </a:xfrm>
            <a:custGeom>
              <a:avLst/>
              <a:gdLst/>
              <a:ahLst/>
              <a:cxnLst/>
              <a:rect l="0" t="0" r="0" b="0"/>
              <a:pathLst>
                <a:path w="5361" h="12117" extrusionOk="0">
                  <a:moveTo>
                    <a:pt x="1561" y="1"/>
                  </a:moveTo>
                  <a:lnTo>
                    <a:pt x="1561" y="2547"/>
                  </a:lnTo>
                  <a:lnTo>
                    <a:pt x="1" y="2547"/>
                  </a:lnTo>
                  <a:lnTo>
                    <a:pt x="1" y="3820"/>
                  </a:lnTo>
                  <a:lnTo>
                    <a:pt x="1561" y="3820"/>
                  </a:lnTo>
                  <a:lnTo>
                    <a:pt x="1561" y="9940"/>
                  </a:lnTo>
                  <a:cubicBezTo>
                    <a:pt x="1561" y="11337"/>
                    <a:pt x="2260" y="12117"/>
                    <a:pt x="3615" y="12117"/>
                  </a:cubicBezTo>
                  <a:cubicBezTo>
                    <a:pt x="4478" y="12117"/>
                    <a:pt x="4991" y="11870"/>
                    <a:pt x="5361" y="11521"/>
                  </a:cubicBezTo>
                  <a:lnTo>
                    <a:pt x="4929" y="10453"/>
                  </a:lnTo>
                  <a:cubicBezTo>
                    <a:pt x="4745" y="10659"/>
                    <a:pt x="4354" y="10823"/>
                    <a:pt x="3944" y="10823"/>
                  </a:cubicBezTo>
                  <a:cubicBezTo>
                    <a:pt x="3307" y="10823"/>
                    <a:pt x="2999" y="10330"/>
                    <a:pt x="2999" y="9632"/>
                  </a:cubicBezTo>
                  <a:lnTo>
                    <a:pt x="2999" y="3820"/>
                  </a:lnTo>
                  <a:lnTo>
                    <a:pt x="4909" y="3820"/>
                  </a:lnTo>
                  <a:lnTo>
                    <a:pt x="4909" y="2547"/>
                  </a:lnTo>
                  <a:lnTo>
                    <a:pt x="2999" y="2547"/>
                  </a:lnTo>
                  <a:lnTo>
                    <a:pt x="2999" y="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78" name="Shape 2278"/>
            <p:cNvSpPr/>
            <p:nvPr/>
          </p:nvSpPr>
          <p:spPr>
            <a:xfrm>
              <a:off x="3975800" y="2539700"/>
              <a:ext cx="195125" cy="244900"/>
            </a:xfrm>
            <a:custGeom>
              <a:avLst/>
              <a:gdLst/>
              <a:ahLst/>
              <a:cxnLst/>
              <a:rect l="0" t="0" r="0" b="0"/>
              <a:pathLst>
                <a:path w="7805" h="9796" extrusionOk="0">
                  <a:moveTo>
                    <a:pt x="3800" y="4682"/>
                  </a:moveTo>
                  <a:cubicBezTo>
                    <a:pt x="4806" y="4682"/>
                    <a:pt x="5792" y="5073"/>
                    <a:pt x="6367" y="5832"/>
                  </a:cubicBezTo>
                  <a:lnTo>
                    <a:pt x="6367" y="7599"/>
                  </a:lnTo>
                  <a:cubicBezTo>
                    <a:pt x="5792" y="8379"/>
                    <a:pt x="4806" y="8769"/>
                    <a:pt x="3800" y="8769"/>
                  </a:cubicBezTo>
                  <a:cubicBezTo>
                    <a:pt x="2444" y="8769"/>
                    <a:pt x="1479" y="7907"/>
                    <a:pt x="1479" y="6736"/>
                  </a:cubicBezTo>
                  <a:cubicBezTo>
                    <a:pt x="1479" y="5524"/>
                    <a:pt x="2444" y="4682"/>
                    <a:pt x="3800" y="4682"/>
                  </a:cubicBezTo>
                  <a:close/>
                  <a:moveTo>
                    <a:pt x="4190" y="0"/>
                  </a:moveTo>
                  <a:cubicBezTo>
                    <a:pt x="2670" y="0"/>
                    <a:pt x="1459" y="493"/>
                    <a:pt x="473" y="1540"/>
                  </a:cubicBezTo>
                  <a:lnTo>
                    <a:pt x="1130" y="2547"/>
                  </a:lnTo>
                  <a:cubicBezTo>
                    <a:pt x="1972" y="1664"/>
                    <a:pt x="2876" y="1253"/>
                    <a:pt x="4005" y="1253"/>
                  </a:cubicBezTo>
                  <a:cubicBezTo>
                    <a:pt x="5361" y="1253"/>
                    <a:pt x="6367" y="1972"/>
                    <a:pt x="6367" y="3224"/>
                  </a:cubicBezTo>
                  <a:lnTo>
                    <a:pt x="6367" y="4908"/>
                  </a:lnTo>
                  <a:cubicBezTo>
                    <a:pt x="5607" y="4046"/>
                    <a:pt x="4539" y="3635"/>
                    <a:pt x="3266" y="3635"/>
                  </a:cubicBezTo>
                  <a:cubicBezTo>
                    <a:pt x="1685" y="3635"/>
                    <a:pt x="1" y="4621"/>
                    <a:pt x="1" y="6715"/>
                  </a:cubicBezTo>
                  <a:cubicBezTo>
                    <a:pt x="1" y="8749"/>
                    <a:pt x="1685" y="9796"/>
                    <a:pt x="3266" y="9796"/>
                  </a:cubicBezTo>
                  <a:cubicBezTo>
                    <a:pt x="4519" y="9796"/>
                    <a:pt x="5586" y="9365"/>
                    <a:pt x="6367" y="8502"/>
                  </a:cubicBezTo>
                  <a:lnTo>
                    <a:pt x="6367" y="9570"/>
                  </a:lnTo>
                  <a:lnTo>
                    <a:pt x="7804" y="9570"/>
                  </a:lnTo>
                  <a:lnTo>
                    <a:pt x="7804" y="3142"/>
                  </a:lnTo>
                  <a:cubicBezTo>
                    <a:pt x="7804" y="883"/>
                    <a:pt x="6161" y="0"/>
                    <a:pt x="4190"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79" name="Shape 2279"/>
            <p:cNvSpPr/>
            <p:nvPr/>
          </p:nvSpPr>
          <p:spPr>
            <a:xfrm>
              <a:off x="4236100" y="2456525"/>
              <a:ext cx="35950" cy="322425"/>
            </a:xfrm>
            <a:custGeom>
              <a:avLst/>
              <a:gdLst/>
              <a:ahLst/>
              <a:cxnLst/>
              <a:rect l="0" t="0" r="0" b="0"/>
              <a:pathLst>
                <a:path w="1438" h="12897" extrusionOk="0">
                  <a:moveTo>
                    <a:pt x="0" y="0"/>
                  </a:moveTo>
                  <a:lnTo>
                    <a:pt x="0" y="12897"/>
                  </a:lnTo>
                  <a:lnTo>
                    <a:pt x="1438" y="12897"/>
                  </a:lnTo>
                  <a:lnTo>
                    <a:pt x="1438"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80" name="Shape 2280"/>
            <p:cNvSpPr/>
            <p:nvPr/>
          </p:nvSpPr>
          <p:spPr>
            <a:xfrm>
              <a:off x="2959275" y="2910875"/>
              <a:ext cx="306525" cy="333750"/>
            </a:xfrm>
            <a:custGeom>
              <a:avLst/>
              <a:gdLst/>
              <a:ahLst/>
              <a:cxnLst/>
              <a:rect l="0" t="0" r="0" b="0"/>
              <a:pathLst>
                <a:path w="12261" h="13350" extrusionOk="0">
                  <a:moveTo>
                    <a:pt x="6859" y="1"/>
                  </a:moveTo>
                  <a:cubicBezTo>
                    <a:pt x="2999" y="1"/>
                    <a:pt x="0" y="2691"/>
                    <a:pt x="0" y="6675"/>
                  </a:cubicBezTo>
                  <a:cubicBezTo>
                    <a:pt x="0" y="10638"/>
                    <a:pt x="2999" y="13349"/>
                    <a:pt x="6859" y="13349"/>
                  </a:cubicBezTo>
                  <a:cubicBezTo>
                    <a:pt x="9714" y="13349"/>
                    <a:pt x="11336" y="11768"/>
                    <a:pt x="12260" y="10166"/>
                  </a:cubicBezTo>
                  <a:lnTo>
                    <a:pt x="9899" y="9016"/>
                  </a:lnTo>
                  <a:cubicBezTo>
                    <a:pt x="9365" y="10084"/>
                    <a:pt x="8194" y="10905"/>
                    <a:pt x="6859" y="10905"/>
                  </a:cubicBezTo>
                  <a:cubicBezTo>
                    <a:pt x="4518" y="10905"/>
                    <a:pt x="2814" y="9098"/>
                    <a:pt x="2814" y="6675"/>
                  </a:cubicBezTo>
                  <a:cubicBezTo>
                    <a:pt x="2814" y="4231"/>
                    <a:pt x="4518" y="2424"/>
                    <a:pt x="6859" y="2424"/>
                  </a:cubicBezTo>
                  <a:cubicBezTo>
                    <a:pt x="8194" y="2424"/>
                    <a:pt x="9365" y="3266"/>
                    <a:pt x="9899" y="4313"/>
                  </a:cubicBezTo>
                  <a:lnTo>
                    <a:pt x="12260" y="3143"/>
                  </a:lnTo>
                  <a:cubicBezTo>
                    <a:pt x="11357" y="1541"/>
                    <a:pt x="9714" y="1"/>
                    <a:pt x="6859"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81" name="Shape 2281"/>
            <p:cNvSpPr/>
            <p:nvPr/>
          </p:nvSpPr>
          <p:spPr>
            <a:xfrm>
              <a:off x="3295550" y="2916025"/>
              <a:ext cx="61625" cy="322425"/>
            </a:xfrm>
            <a:custGeom>
              <a:avLst/>
              <a:gdLst/>
              <a:ahLst/>
              <a:cxnLst/>
              <a:rect l="0" t="0" r="0" b="0"/>
              <a:pathLst>
                <a:path w="2465" h="12897" extrusionOk="0">
                  <a:moveTo>
                    <a:pt x="0" y="0"/>
                  </a:moveTo>
                  <a:lnTo>
                    <a:pt x="0" y="12897"/>
                  </a:lnTo>
                  <a:lnTo>
                    <a:pt x="2465" y="12897"/>
                  </a:lnTo>
                  <a:lnTo>
                    <a:pt x="2465"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82" name="Shape 2282"/>
            <p:cNvSpPr/>
            <p:nvPr/>
          </p:nvSpPr>
          <p:spPr>
            <a:xfrm>
              <a:off x="3395150" y="2999175"/>
              <a:ext cx="246975" cy="245450"/>
            </a:xfrm>
            <a:custGeom>
              <a:avLst/>
              <a:gdLst/>
              <a:ahLst/>
              <a:cxnLst/>
              <a:rect l="0" t="0" r="0" b="0"/>
              <a:pathLst>
                <a:path w="9879" h="9818" extrusionOk="0">
                  <a:moveTo>
                    <a:pt x="4929" y="2178"/>
                  </a:moveTo>
                  <a:cubicBezTo>
                    <a:pt x="6469" y="2178"/>
                    <a:pt x="7332" y="3451"/>
                    <a:pt x="7332" y="4889"/>
                  </a:cubicBezTo>
                  <a:cubicBezTo>
                    <a:pt x="7332" y="6367"/>
                    <a:pt x="6469" y="7620"/>
                    <a:pt x="4929" y="7620"/>
                  </a:cubicBezTo>
                  <a:cubicBezTo>
                    <a:pt x="3409" y="7620"/>
                    <a:pt x="2547" y="6367"/>
                    <a:pt x="2547" y="4889"/>
                  </a:cubicBezTo>
                  <a:cubicBezTo>
                    <a:pt x="2547" y="3451"/>
                    <a:pt x="3409" y="2178"/>
                    <a:pt x="4929" y="2178"/>
                  </a:cubicBezTo>
                  <a:close/>
                  <a:moveTo>
                    <a:pt x="4929" y="1"/>
                  </a:moveTo>
                  <a:cubicBezTo>
                    <a:pt x="1849" y="1"/>
                    <a:pt x="0" y="2239"/>
                    <a:pt x="0" y="4889"/>
                  </a:cubicBezTo>
                  <a:cubicBezTo>
                    <a:pt x="0" y="7558"/>
                    <a:pt x="1849" y="9817"/>
                    <a:pt x="4929" y="9817"/>
                  </a:cubicBezTo>
                  <a:cubicBezTo>
                    <a:pt x="8030" y="9817"/>
                    <a:pt x="9878" y="7558"/>
                    <a:pt x="9878" y="4889"/>
                  </a:cubicBezTo>
                  <a:cubicBezTo>
                    <a:pt x="9878" y="2239"/>
                    <a:pt x="8030" y="1"/>
                    <a:pt x="4929"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83" name="Shape 2283"/>
            <p:cNvSpPr/>
            <p:nvPr/>
          </p:nvSpPr>
          <p:spPr>
            <a:xfrm>
              <a:off x="3680075" y="3004825"/>
              <a:ext cx="218750" cy="239800"/>
            </a:xfrm>
            <a:custGeom>
              <a:avLst/>
              <a:gdLst/>
              <a:ahLst/>
              <a:cxnLst/>
              <a:rect l="0" t="0" r="0" b="0"/>
              <a:pathLst>
                <a:path w="8750" h="9592" extrusionOk="0">
                  <a:moveTo>
                    <a:pt x="1" y="1"/>
                  </a:moveTo>
                  <a:lnTo>
                    <a:pt x="1" y="6634"/>
                  </a:lnTo>
                  <a:cubicBezTo>
                    <a:pt x="1" y="8462"/>
                    <a:pt x="966" y="9591"/>
                    <a:pt x="3020" y="9591"/>
                  </a:cubicBezTo>
                  <a:cubicBezTo>
                    <a:pt x="4539" y="9591"/>
                    <a:pt x="5669" y="8893"/>
                    <a:pt x="6305" y="8174"/>
                  </a:cubicBezTo>
                  <a:lnTo>
                    <a:pt x="6305" y="9345"/>
                  </a:lnTo>
                  <a:lnTo>
                    <a:pt x="8749" y="9345"/>
                  </a:lnTo>
                  <a:lnTo>
                    <a:pt x="8749" y="1"/>
                  </a:lnTo>
                  <a:lnTo>
                    <a:pt x="6305" y="1"/>
                  </a:lnTo>
                  <a:lnTo>
                    <a:pt x="6305" y="6326"/>
                  </a:lnTo>
                  <a:cubicBezTo>
                    <a:pt x="5874" y="6880"/>
                    <a:pt x="5114" y="7394"/>
                    <a:pt x="4170" y="7394"/>
                  </a:cubicBezTo>
                  <a:cubicBezTo>
                    <a:pt x="3122" y="7394"/>
                    <a:pt x="2445" y="6963"/>
                    <a:pt x="2445" y="5669"/>
                  </a:cubicBezTo>
                  <a:lnTo>
                    <a:pt x="2445" y="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84" name="Shape 2284"/>
            <p:cNvSpPr/>
            <p:nvPr/>
          </p:nvSpPr>
          <p:spPr>
            <a:xfrm>
              <a:off x="3938325" y="2916025"/>
              <a:ext cx="237725" cy="328600"/>
            </a:xfrm>
            <a:custGeom>
              <a:avLst/>
              <a:gdLst/>
              <a:ahLst/>
              <a:cxnLst/>
              <a:rect l="0" t="0" r="0" b="0"/>
              <a:pathLst>
                <a:path w="9509" h="13144" extrusionOk="0">
                  <a:moveTo>
                    <a:pt x="4909" y="5504"/>
                  </a:moveTo>
                  <a:cubicBezTo>
                    <a:pt x="5730" y="5504"/>
                    <a:pt x="6634" y="5956"/>
                    <a:pt x="7024" y="6572"/>
                  </a:cubicBezTo>
                  <a:lnTo>
                    <a:pt x="7024" y="9878"/>
                  </a:lnTo>
                  <a:cubicBezTo>
                    <a:pt x="6634" y="10494"/>
                    <a:pt x="5730" y="10946"/>
                    <a:pt x="4909" y="10946"/>
                  </a:cubicBezTo>
                  <a:cubicBezTo>
                    <a:pt x="3512" y="10946"/>
                    <a:pt x="2547" y="9837"/>
                    <a:pt x="2547" y="8235"/>
                  </a:cubicBezTo>
                  <a:cubicBezTo>
                    <a:pt x="2547" y="6613"/>
                    <a:pt x="3512" y="5504"/>
                    <a:pt x="4909" y="5504"/>
                  </a:cubicBezTo>
                  <a:close/>
                  <a:moveTo>
                    <a:pt x="7024" y="0"/>
                  </a:moveTo>
                  <a:lnTo>
                    <a:pt x="7024" y="4764"/>
                  </a:lnTo>
                  <a:cubicBezTo>
                    <a:pt x="6305" y="3799"/>
                    <a:pt x="5258" y="3327"/>
                    <a:pt x="4149" y="3327"/>
                  </a:cubicBezTo>
                  <a:cubicBezTo>
                    <a:pt x="1767" y="3327"/>
                    <a:pt x="1" y="5175"/>
                    <a:pt x="1" y="8235"/>
                  </a:cubicBezTo>
                  <a:cubicBezTo>
                    <a:pt x="1" y="11357"/>
                    <a:pt x="1787" y="13143"/>
                    <a:pt x="4149" y="13143"/>
                  </a:cubicBezTo>
                  <a:cubicBezTo>
                    <a:pt x="5278" y="13143"/>
                    <a:pt x="6305" y="12630"/>
                    <a:pt x="7024" y="11706"/>
                  </a:cubicBezTo>
                  <a:lnTo>
                    <a:pt x="7024" y="12897"/>
                  </a:lnTo>
                  <a:lnTo>
                    <a:pt x="9509" y="12897"/>
                  </a:lnTo>
                  <a:lnTo>
                    <a:pt x="9509"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85" name="Shape 2285"/>
            <p:cNvSpPr/>
            <p:nvPr/>
          </p:nvSpPr>
          <p:spPr>
            <a:xfrm>
              <a:off x="4357250" y="2916025"/>
              <a:ext cx="228500" cy="322425"/>
            </a:xfrm>
            <a:custGeom>
              <a:avLst/>
              <a:gdLst/>
              <a:ahLst/>
              <a:cxnLst/>
              <a:rect l="0" t="0" r="0" b="0"/>
              <a:pathLst>
                <a:path w="9140" h="12897" extrusionOk="0">
                  <a:moveTo>
                    <a:pt x="1" y="0"/>
                  </a:moveTo>
                  <a:lnTo>
                    <a:pt x="1" y="12897"/>
                  </a:lnTo>
                  <a:lnTo>
                    <a:pt x="2753" y="12897"/>
                  </a:lnTo>
                  <a:lnTo>
                    <a:pt x="2753" y="7557"/>
                  </a:lnTo>
                  <a:lnTo>
                    <a:pt x="8996" y="7557"/>
                  </a:lnTo>
                  <a:lnTo>
                    <a:pt x="8996" y="5134"/>
                  </a:lnTo>
                  <a:lnTo>
                    <a:pt x="2753" y="5134"/>
                  </a:lnTo>
                  <a:lnTo>
                    <a:pt x="2753" y="2423"/>
                  </a:lnTo>
                  <a:lnTo>
                    <a:pt x="9139" y="2423"/>
                  </a:lnTo>
                  <a:lnTo>
                    <a:pt x="9139"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86" name="Shape 2286"/>
            <p:cNvSpPr/>
            <p:nvPr/>
          </p:nvSpPr>
          <p:spPr>
            <a:xfrm>
              <a:off x="4609350" y="2999175"/>
              <a:ext cx="246950" cy="245450"/>
            </a:xfrm>
            <a:custGeom>
              <a:avLst/>
              <a:gdLst/>
              <a:ahLst/>
              <a:cxnLst/>
              <a:rect l="0" t="0" r="0" b="0"/>
              <a:pathLst>
                <a:path w="9878" h="9818" extrusionOk="0">
                  <a:moveTo>
                    <a:pt x="4929" y="2178"/>
                  </a:moveTo>
                  <a:cubicBezTo>
                    <a:pt x="6448" y="2178"/>
                    <a:pt x="7332" y="3451"/>
                    <a:pt x="7332" y="4889"/>
                  </a:cubicBezTo>
                  <a:cubicBezTo>
                    <a:pt x="7332" y="6367"/>
                    <a:pt x="6448" y="7620"/>
                    <a:pt x="4929" y="7620"/>
                  </a:cubicBezTo>
                  <a:cubicBezTo>
                    <a:pt x="3409" y="7620"/>
                    <a:pt x="2547" y="6367"/>
                    <a:pt x="2547" y="4889"/>
                  </a:cubicBezTo>
                  <a:cubicBezTo>
                    <a:pt x="2547" y="3451"/>
                    <a:pt x="3409" y="2178"/>
                    <a:pt x="4929" y="2178"/>
                  </a:cubicBezTo>
                  <a:close/>
                  <a:moveTo>
                    <a:pt x="4929" y="1"/>
                  </a:moveTo>
                  <a:cubicBezTo>
                    <a:pt x="1848" y="1"/>
                    <a:pt x="0" y="2239"/>
                    <a:pt x="0" y="4889"/>
                  </a:cubicBezTo>
                  <a:cubicBezTo>
                    <a:pt x="0" y="7558"/>
                    <a:pt x="1848" y="9817"/>
                    <a:pt x="4929" y="9817"/>
                  </a:cubicBezTo>
                  <a:cubicBezTo>
                    <a:pt x="8030" y="9817"/>
                    <a:pt x="9878" y="7558"/>
                    <a:pt x="9878" y="4889"/>
                  </a:cubicBezTo>
                  <a:cubicBezTo>
                    <a:pt x="9878" y="2239"/>
                    <a:pt x="8030" y="1"/>
                    <a:pt x="4929"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87" name="Shape 2287"/>
            <p:cNvSpPr/>
            <p:nvPr/>
          </p:nvSpPr>
          <p:spPr>
            <a:xfrm>
              <a:off x="4894275" y="3004825"/>
              <a:ext cx="218750" cy="239800"/>
            </a:xfrm>
            <a:custGeom>
              <a:avLst/>
              <a:gdLst/>
              <a:ahLst/>
              <a:cxnLst/>
              <a:rect l="0" t="0" r="0" b="0"/>
              <a:pathLst>
                <a:path w="8750" h="9592" extrusionOk="0">
                  <a:moveTo>
                    <a:pt x="1" y="1"/>
                  </a:moveTo>
                  <a:lnTo>
                    <a:pt x="1" y="6634"/>
                  </a:lnTo>
                  <a:cubicBezTo>
                    <a:pt x="1" y="8462"/>
                    <a:pt x="966" y="9591"/>
                    <a:pt x="3019" y="9591"/>
                  </a:cubicBezTo>
                  <a:cubicBezTo>
                    <a:pt x="4539" y="9591"/>
                    <a:pt x="5669" y="8893"/>
                    <a:pt x="6305" y="8174"/>
                  </a:cubicBezTo>
                  <a:lnTo>
                    <a:pt x="6305" y="9345"/>
                  </a:lnTo>
                  <a:lnTo>
                    <a:pt x="8749" y="9345"/>
                  </a:lnTo>
                  <a:lnTo>
                    <a:pt x="8749" y="1"/>
                  </a:lnTo>
                  <a:lnTo>
                    <a:pt x="6305" y="1"/>
                  </a:lnTo>
                  <a:lnTo>
                    <a:pt x="6305" y="6326"/>
                  </a:lnTo>
                  <a:cubicBezTo>
                    <a:pt x="5874" y="6880"/>
                    <a:pt x="5114" y="7394"/>
                    <a:pt x="4169" y="7394"/>
                  </a:cubicBezTo>
                  <a:cubicBezTo>
                    <a:pt x="3122" y="7394"/>
                    <a:pt x="2444" y="6963"/>
                    <a:pt x="2444" y="5669"/>
                  </a:cubicBezTo>
                  <a:lnTo>
                    <a:pt x="2444" y="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88" name="Shape 2288"/>
            <p:cNvSpPr/>
            <p:nvPr/>
          </p:nvSpPr>
          <p:spPr>
            <a:xfrm>
              <a:off x="5165350" y="2999175"/>
              <a:ext cx="219250" cy="239275"/>
            </a:xfrm>
            <a:custGeom>
              <a:avLst/>
              <a:gdLst/>
              <a:ahLst/>
              <a:cxnLst/>
              <a:rect l="0" t="0" r="0" b="0"/>
              <a:pathLst>
                <a:path w="8770" h="9571" extrusionOk="0">
                  <a:moveTo>
                    <a:pt x="5730" y="1"/>
                  </a:moveTo>
                  <a:cubicBezTo>
                    <a:pt x="4211" y="1"/>
                    <a:pt x="3061" y="740"/>
                    <a:pt x="2465" y="1459"/>
                  </a:cubicBezTo>
                  <a:lnTo>
                    <a:pt x="2465" y="227"/>
                  </a:lnTo>
                  <a:lnTo>
                    <a:pt x="1" y="227"/>
                  </a:lnTo>
                  <a:lnTo>
                    <a:pt x="1" y="9571"/>
                  </a:lnTo>
                  <a:lnTo>
                    <a:pt x="2465" y="9571"/>
                  </a:lnTo>
                  <a:lnTo>
                    <a:pt x="2465" y="3287"/>
                  </a:lnTo>
                  <a:cubicBezTo>
                    <a:pt x="2876" y="2732"/>
                    <a:pt x="3615" y="2178"/>
                    <a:pt x="4601" y="2178"/>
                  </a:cubicBezTo>
                  <a:cubicBezTo>
                    <a:pt x="5628" y="2178"/>
                    <a:pt x="6305" y="2630"/>
                    <a:pt x="6305" y="3923"/>
                  </a:cubicBezTo>
                  <a:lnTo>
                    <a:pt x="6305" y="9571"/>
                  </a:lnTo>
                  <a:lnTo>
                    <a:pt x="8770" y="9571"/>
                  </a:lnTo>
                  <a:lnTo>
                    <a:pt x="8770" y="2979"/>
                  </a:lnTo>
                  <a:cubicBezTo>
                    <a:pt x="8770" y="1151"/>
                    <a:pt x="7784" y="1"/>
                    <a:pt x="5730"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89" name="Shape 2289"/>
            <p:cNvSpPr/>
            <p:nvPr/>
          </p:nvSpPr>
          <p:spPr>
            <a:xfrm>
              <a:off x="5423600" y="2916025"/>
              <a:ext cx="237200" cy="328600"/>
            </a:xfrm>
            <a:custGeom>
              <a:avLst/>
              <a:gdLst/>
              <a:ahLst/>
              <a:cxnLst/>
              <a:rect l="0" t="0" r="0" b="0"/>
              <a:pathLst>
                <a:path w="9488" h="13144" extrusionOk="0">
                  <a:moveTo>
                    <a:pt x="4888" y="5504"/>
                  </a:moveTo>
                  <a:cubicBezTo>
                    <a:pt x="5709" y="5504"/>
                    <a:pt x="6613" y="5956"/>
                    <a:pt x="7024" y="6572"/>
                  </a:cubicBezTo>
                  <a:lnTo>
                    <a:pt x="7024" y="9878"/>
                  </a:lnTo>
                  <a:cubicBezTo>
                    <a:pt x="6613" y="10494"/>
                    <a:pt x="5709" y="10946"/>
                    <a:pt x="4888" y="10946"/>
                  </a:cubicBezTo>
                  <a:cubicBezTo>
                    <a:pt x="3491" y="10946"/>
                    <a:pt x="2526" y="9837"/>
                    <a:pt x="2526" y="8235"/>
                  </a:cubicBezTo>
                  <a:cubicBezTo>
                    <a:pt x="2526" y="6613"/>
                    <a:pt x="3491" y="5504"/>
                    <a:pt x="4888" y="5504"/>
                  </a:cubicBezTo>
                  <a:close/>
                  <a:moveTo>
                    <a:pt x="7024" y="0"/>
                  </a:moveTo>
                  <a:lnTo>
                    <a:pt x="7024" y="4764"/>
                  </a:lnTo>
                  <a:cubicBezTo>
                    <a:pt x="6284" y="3799"/>
                    <a:pt x="5237" y="3327"/>
                    <a:pt x="4128" y="3327"/>
                  </a:cubicBezTo>
                  <a:cubicBezTo>
                    <a:pt x="1746" y="3327"/>
                    <a:pt x="0" y="5175"/>
                    <a:pt x="0" y="8235"/>
                  </a:cubicBezTo>
                  <a:cubicBezTo>
                    <a:pt x="0" y="11357"/>
                    <a:pt x="1766" y="13143"/>
                    <a:pt x="4128" y="13143"/>
                  </a:cubicBezTo>
                  <a:cubicBezTo>
                    <a:pt x="5258" y="13143"/>
                    <a:pt x="6284" y="12630"/>
                    <a:pt x="7024" y="11706"/>
                  </a:cubicBezTo>
                  <a:lnTo>
                    <a:pt x="7024" y="12897"/>
                  </a:lnTo>
                  <a:lnTo>
                    <a:pt x="9488" y="12897"/>
                  </a:lnTo>
                  <a:lnTo>
                    <a:pt x="9488"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90" name="Shape 2290"/>
            <p:cNvSpPr/>
            <p:nvPr/>
          </p:nvSpPr>
          <p:spPr>
            <a:xfrm>
              <a:off x="5713150" y="2999175"/>
              <a:ext cx="136075" cy="239275"/>
            </a:xfrm>
            <a:custGeom>
              <a:avLst/>
              <a:gdLst/>
              <a:ahLst/>
              <a:cxnLst/>
              <a:rect l="0" t="0" r="0" b="0"/>
              <a:pathLst>
                <a:path w="5443" h="9571" extrusionOk="0">
                  <a:moveTo>
                    <a:pt x="5443" y="1"/>
                  </a:moveTo>
                  <a:cubicBezTo>
                    <a:pt x="4272" y="1"/>
                    <a:pt x="3122" y="679"/>
                    <a:pt x="2465" y="1500"/>
                  </a:cubicBezTo>
                  <a:lnTo>
                    <a:pt x="2465" y="227"/>
                  </a:lnTo>
                  <a:lnTo>
                    <a:pt x="1" y="227"/>
                  </a:lnTo>
                  <a:lnTo>
                    <a:pt x="1" y="9571"/>
                  </a:lnTo>
                  <a:lnTo>
                    <a:pt x="2465" y="9571"/>
                  </a:lnTo>
                  <a:lnTo>
                    <a:pt x="2465" y="3410"/>
                  </a:lnTo>
                  <a:cubicBezTo>
                    <a:pt x="2876" y="2814"/>
                    <a:pt x="3944" y="2342"/>
                    <a:pt x="4765" y="2342"/>
                  </a:cubicBezTo>
                  <a:cubicBezTo>
                    <a:pt x="5032" y="2342"/>
                    <a:pt x="5258" y="2363"/>
                    <a:pt x="5443" y="2404"/>
                  </a:cubicBezTo>
                  <a:lnTo>
                    <a:pt x="5443" y="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91" name="Shape 2291"/>
            <p:cNvSpPr/>
            <p:nvPr/>
          </p:nvSpPr>
          <p:spPr>
            <a:xfrm>
              <a:off x="5861525" y="3004825"/>
              <a:ext cx="253650" cy="328600"/>
            </a:xfrm>
            <a:custGeom>
              <a:avLst/>
              <a:gdLst/>
              <a:ahLst/>
              <a:cxnLst/>
              <a:rect l="0" t="0" r="0" b="0"/>
              <a:pathLst>
                <a:path w="10146" h="13144" extrusionOk="0">
                  <a:moveTo>
                    <a:pt x="1" y="1"/>
                  </a:moveTo>
                  <a:lnTo>
                    <a:pt x="3779" y="9489"/>
                  </a:lnTo>
                  <a:lnTo>
                    <a:pt x="3430" y="10269"/>
                  </a:lnTo>
                  <a:cubicBezTo>
                    <a:pt x="3204" y="10782"/>
                    <a:pt x="2773" y="10947"/>
                    <a:pt x="2136" y="10947"/>
                  </a:cubicBezTo>
                  <a:cubicBezTo>
                    <a:pt x="1910" y="10947"/>
                    <a:pt x="1582" y="10906"/>
                    <a:pt x="1377" y="10803"/>
                  </a:cubicBezTo>
                  <a:lnTo>
                    <a:pt x="1007" y="13000"/>
                  </a:lnTo>
                  <a:cubicBezTo>
                    <a:pt x="1315" y="13082"/>
                    <a:pt x="1931" y="13144"/>
                    <a:pt x="2218" y="13144"/>
                  </a:cubicBezTo>
                  <a:cubicBezTo>
                    <a:pt x="3820" y="13103"/>
                    <a:pt x="5052" y="12631"/>
                    <a:pt x="5751" y="10885"/>
                  </a:cubicBezTo>
                  <a:lnTo>
                    <a:pt x="10145" y="1"/>
                  </a:lnTo>
                  <a:lnTo>
                    <a:pt x="7496" y="1"/>
                  </a:lnTo>
                  <a:lnTo>
                    <a:pt x="5052" y="6511"/>
                  </a:lnTo>
                  <a:lnTo>
                    <a:pt x="2629" y="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92" name="Shape 2292"/>
            <p:cNvSpPr/>
            <p:nvPr/>
          </p:nvSpPr>
          <p:spPr>
            <a:xfrm>
              <a:off x="6129000" y="3003800"/>
              <a:ext cx="76025" cy="76025"/>
            </a:xfrm>
            <a:custGeom>
              <a:avLst/>
              <a:gdLst/>
              <a:ahLst/>
              <a:cxnLst/>
              <a:rect l="0" t="0" r="0" b="0"/>
              <a:pathLst>
                <a:path w="3041" h="3041" extrusionOk="0">
                  <a:moveTo>
                    <a:pt x="1644" y="863"/>
                  </a:moveTo>
                  <a:cubicBezTo>
                    <a:pt x="1788" y="863"/>
                    <a:pt x="1952" y="987"/>
                    <a:pt x="1952" y="1192"/>
                  </a:cubicBezTo>
                  <a:cubicBezTo>
                    <a:pt x="1952" y="1356"/>
                    <a:pt x="1788" y="1479"/>
                    <a:pt x="1644" y="1479"/>
                  </a:cubicBezTo>
                  <a:lnTo>
                    <a:pt x="1171" y="1479"/>
                  </a:lnTo>
                  <a:lnTo>
                    <a:pt x="1171" y="863"/>
                  </a:lnTo>
                  <a:close/>
                  <a:moveTo>
                    <a:pt x="925" y="658"/>
                  </a:moveTo>
                  <a:lnTo>
                    <a:pt x="925" y="2404"/>
                  </a:lnTo>
                  <a:lnTo>
                    <a:pt x="1171" y="2404"/>
                  </a:lnTo>
                  <a:lnTo>
                    <a:pt x="1171" y="1705"/>
                  </a:lnTo>
                  <a:lnTo>
                    <a:pt x="1479" y="1705"/>
                  </a:lnTo>
                  <a:lnTo>
                    <a:pt x="1931" y="2404"/>
                  </a:lnTo>
                  <a:lnTo>
                    <a:pt x="2219" y="2404"/>
                  </a:lnTo>
                  <a:lnTo>
                    <a:pt x="1767" y="1705"/>
                  </a:lnTo>
                  <a:cubicBezTo>
                    <a:pt x="1870" y="1705"/>
                    <a:pt x="2198" y="1562"/>
                    <a:pt x="2198" y="1192"/>
                  </a:cubicBezTo>
                  <a:cubicBezTo>
                    <a:pt x="2198" y="863"/>
                    <a:pt x="1931" y="658"/>
                    <a:pt x="1644" y="658"/>
                  </a:cubicBezTo>
                  <a:close/>
                  <a:moveTo>
                    <a:pt x="1521" y="227"/>
                  </a:moveTo>
                  <a:cubicBezTo>
                    <a:pt x="2219" y="227"/>
                    <a:pt x="2794" y="802"/>
                    <a:pt x="2794" y="1520"/>
                  </a:cubicBezTo>
                  <a:cubicBezTo>
                    <a:pt x="2794" y="2239"/>
                    <a:pt x="2219" y="2814"/>
                    <a:pt x="1521" y="2814"/>
                  </a:cubicBezTo>
                  <a:cubicBezTo>
                    <a:pt x="802" y="2814"/>
                    <a:pt x="227" y="2239"/>
                    <a:pt x="227" y="1520"/>
                  </a:cubicBezTo>
                  <a:cubicBezTo>
                    <a:pt x="227" y="802"/>
                    <a:pt x="802" y="227"/>
                    <a:pt x="1521" y="227"/>
                  </a:cubicBezTo>
                  <a:close/>
                  <a:moveTo>
                    <a:pt x="1521" y="1"/>
                  </a:moveTo>
                  <a:cubicBezTo>
                    <a:pt x="679" y="1"/>
                    <a:pt x="1" y="678"/>
                    <a:pt x="1" y="1520"/>
                  </a:cubicBezTo>
                  <a:cubicBezTo>
                    <a:pt x="1" y="2362"/>
                    <a:pt x="679" y="3040"/>
                    <a:pt x="1521" y="3040"/>
                  </a:cubicBezTo>
                  <a:cubicBezTo>
                    <a:pt x="2363" y="3040"/>
                    <a:pt x="3040" y="2362"/>
                    <a:pt x="3040" y="1520"/>
                  </a:cubicBezTo>
                  <a:cubicBezTo>
                    <a:pt x="3040" y="678"/>
                    <a:pt x="2363" y="1"/>
                    <a:pt x="1521"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grpSp>
      <p:cxnSp>
        <p:nvCxnSpPr>
          <p:cNvPr id="2293" name="Shape 2293"/>
          <p:cNvCxnSpPr/>
          <p:nvPr/>
        </p:nvCxnSpPr>
        <p:spPr>
          <a:xfrm rot="10800000">
            <a:off x="2319088" y="4357925"/>
            <a:ext cx="0" cy="282000"/>
          </a:xfrm>
          <a:prstGeom prst="straightConnector1">
            <a:avLst/>
          </a:prstGeom>
          <a:noFill/>
          <a:ln w="9525" cap="flat" cmpd="sng">
            <a:solidFill>
              <a:schemeClr val="accent2"/>
            </a:solidFill>
            <a:prstDash val="solid"/>
            <a:round/>
            <a:headEnd type="none" w="lg" len="lg"/>
            <a:tailEnd type="none" w="lg" len="lg"/>
          </a:ln>
        </p:spPr>
      </p:cxnSp>
      <p:cxnSp>
        <p:nvCxnSpPr>
          <p:cNvPr id="2294" name="Shape 2294"/>
          <p:cNvCxnSpPr/>
          <p:nvPr/>
        </p:nvCxnSpPr>
        <p:spPr>
          <a:xfrm rot="10800000">
            <a:off x="3428863" y="4357925"/>
            <a:ext cx="0" cy="282000"/>
          </a:xfrm>
          <a:prstGeom prst="straightConnector1">
            <a:avLst/>
          </a:prstGeom>
          <a:noFill/>
          <a:ln w="9525" cap="flat" cmpd="sng">
            <a:solidFill>
              <a:schemeClr val="accent2"/>
            </a:solidFill>
            <a:prstDash val="solid"/>
            <a:round/>
            <a:headEnd type="none" w="lg" len="lg"/>
            <a:tailEnd type="none" w="lg" len="lg"/>
          </a:ln>
        </p:spPr>
      </p:cxnSp>
      <p:cxnSp>
        <p:nvCxnSpPr>
          <p:cNvPr id="2295" name="Shape 2295"/>
          <p:cNvCxnSpPr/>
          <p:nvPr/>
        </p:nvCxnSpPr>
        <p:spPr>
          <a:xfrm rot="10800000">
            <a:off x="4534300" y="4357925"/>
            <a:ext cx="0" cy="282000"/>
          </a:xfrm>
          <a:prstGeom prst="straightConnector1">
            <a:avLst/>
          </a:prstGeom>
          <a:noFill/>
          <a:ln w="9525" cap="flat" cmpd="sng">
            <a:solidFill>
              <a:schemeClr val="accent2"/>
            </a:solidFill>
            <a:prstDash val="solid"/>
            <a:round/>
            <a:headEnd type="none" w="lg" len="lg"/>
            <a:tailEnd type="none" w="lg" len="lg"/>
          </a:ln>
        </p:spPr>
      </p:cxnSp>
      <p:cxnSp>
        <p:nvCxnSpPr>
          <p:cNvPr id="2296" name="Shape 2296"/>
          <p:cNvCxnSpPr/>
          <p:nvPr/>
        </p:nvCxnSpPr>
        <p:spPr>
          <a:xfrm rot="10800000">
            <a:off x="5653463" y="4357925"/>
            <a:ext cx="0" cy="282000"/>
          </a:xfrm>
          <a:prstGeom prst="straightConnector1">
            <a:avLst/>
          </a:prstGeom>
          <a:noFill/>
          <a:ln w="9525" cap="flat" cmpd="sng">
            <a:solidFill>
              <a:schemeClr val="accent2"/>
            </a:solidFill>
            <a:prstDash val="solid"/>
            <a:round/>
            <a:headEnd type="none" w="lg" len="lg"/>
            <a:tailEnd type="none" w="lg" len="lg"/>
          </a:ln>
        </p:spPr>
      </p:cxnSp>
      <p:cxnSp>
        <p:nvCxnSpPr>
          <p:cNvPr id="2297" name="Shape 2297"/>
          <p:cNvCxnSpPr/>
          <p:nvPr/>
        </p:nvCxnSpPr>
        <p:spPr>
          <a:xfrm rot="10800000">
            <a:off x="6845350" y="4357925"/>
            <a:ext cx="0" cy="282000"/>
          </a:xfrm>
          <a:prstGeom prst="straightConnector1">
            <a:avLst/>
          </a:prstGeom>
          <a:noFill/>
          <a:ln w="9525" cap="flat" cmpd="sng">
            <a:solidFill>
              <a:schemeClr val="accent2"/>
            </a:solidFill>
            <a:prstDash val="solid"/>
            <a:round/>
            <a:headEnd type="none" w="lg" len="lg"/>
            <a:tailEnd type="none" w="lg" len="lg"/>
          </a:ln>
        </p:spPr>
      </p:cxnSp>
      <p:sp>
        <p:nvSpPr>
          <p:cNvPr id="2298" name="Shape 2298"/>
          <p:cNvSpPr/>
          <p:nvPr/>
        </p:nvSpPr>
        <p:spPr>
          <a:xfrm>
            <a:off x="2038913"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lvl="0" algn="ctr" rtl="0">
              <a:spcBef>
                <a:spcPts val="0"/>
              </a:spcBef>
              <a:buNone/>
            </a:pPr>
            <a:r>
              <a:rPr lang="en" sz="600">
                <a:solidFill>
                  <a:schemeClr val="lt1"/>
                </a:solidFill>
                <a:latin typeface="Proxima Nova"/>
                <a:ea typeface="Proxima Nova"/>
                <a:cs typeface="Proxima Nova"/>
                <a:sym typeface="Proxima Nova"/>
              </a:rPr>
              <a:t>VMware</a:t>
            </a:r>
          </a:p>
        </p:txBody>
      </p:sp>
      <p:sp>
        <p:nvSpPr>
          <p:cNvPr id="2299" name="Shape 2299"/>
          <p:cNvSpPr/>
          <p:nvPr/>
        </p:nvSpPr>
        <p:spPr>
          <a:xfrm>
            <a:off x="31533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lvl="0" algn="ctr" rtl="0">
              <a:spcBef>
                <a:spcPts val="0"/>
              </a:spcBef>
              <a:buNone/>
            </a:pPr>
            <a:r>
              <a:rPr lang="en" sz="600">
                <a:solidFill>
                  <a:schemeClr val="lt1"/>
                </a:solidFill>
                <a:latin typeface="Proxima Nova"/>
                <a:ea typeface="Proxima Nova"/>
                <a:cs typeface="Proxima Nova"/>
                <a:sym typeface="Proxima Nova"/>
              </a:rPr>
              <a:t>GCP</a:t>
            </a:r>
          </a:p>
        </p:txBody>
      </p:sp>
      <p:sp>
        <p:nvSpPr>
          <p:cNvPr id="2300" name="Shape 2300"/>
          <p:cNvSpPr/>
          <p:nvPr/>
        </p:nvSpPr>
        <p:spPr>
          <a:xfrm>
            <a:off x="42703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lvl="0" algn="ctr" rtl="0">
              <a:spcBef>
                <a:spcPts val="0"/>
              </a:spcBef>
              <a:buNone/>
            </a:pPr>
            <a:r>
              <a:rPr lang="en" sz="600">
                <a:solidFill>
                  <a:schemeClr val="lt1"/>
                </a:solidFill>
                <a:latin typeface="Proxima Nova"/>
                <a:ea typeface="Proxima Nova"/>
                <a:cs typeface="Proxima Nova"/>
                <a:sym typeface="Proxima Nova"/>
              </a:rPr>
              <a:t>Azure</a:t>
            </a:r>
          </a:p>
        </p:txBody>
      </p:sp>
      <p:sp>
        <p:nvSpPr>
          <p:cNvPr id="2301" name="Shape 2301"/>
          <p:cNvSpPr/>
          <p:nvPr/>
        </p:nvSpPr>
        <p:spPr>
          <a:xfrm>
            <a:off x="53779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lvl="0" algn="ctr" rtl="0">
              <a:spcBef>
                <a:spcPts val="0"/>
              </a:spcBef>
              <a:buNone/>
            </a:pPr>
            <a:r>
              <a:rPr lang="en" sz="600">
                <a:solidFill>
                  <a:schemeClr val="lt1"/>
                </a:solidFill>
                <a:latin typeface="Proxima Nova"/>
                <a:ea typeface="Proxima Nova"/>
                <a:cs typeface="Proxima Nova"/>
                <a:sym typeface="Proxima Nova"/>
              </a:rPr>
              <a:t>Openstack</a:t>
            </a:r>
          </a:p>
        </p:txBody>
      </p:sp>
      <p:sp>
        <p:nvSpPr>
          <p:cNvPr id="2302" name="Shape 2302"/>
          <p:cNvSpPr/>
          <p:nvPr/>
        </p:nvSpPr>
        <p:spPr>
          <a:xfrm>
            <a:off x="65707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lvl="0" algn="ctr" rtl="0">
              <a:spcBef>
                <a:spcPts val="0"/>
              </a:spcBef>
              <a:buNone/>
            </a:pPr>
            <a:r>
              <a:rPr lang="en" sz="600">
                <a:solidFill>
                  <a:schemeClr val="lt1"/>
                </a:solidFill>
                <a:latin typeface="Proxima Nova"/>
                <a:ea typeface="Proxima Nova"/>
                <a:cs typeface="Proxima Nova"/>
                <a:sym typeface="Proxima Nova"/>
              </a:rPr>
              <a:t>AWS</a:t>
            </a:r>
          </a:p>
        </p:txBody>
      </p:sp>
      <p:grpSp>
        <p:nvGrpSpPr>
          <p:cNvPr id="2303" name="Shape 2303"/>
          <p:cNvGrpSpPr/>
          <p:nvPr/>
        </p:nvGrpSpPr>
        <p:grpSpPr>
          <a:xfrm>
            <a:off x="5004687" y="2057758"/>
            <a:ext cx="3366488" cy="1690283"/>
            <a:chOff x="5004687" y="2057758"/>
            <a:chExt cx="3366488" cy="1690283"/>
          </a:xfrm>
        </p:grpSpPr>
        <p:sp>
          <p:nvSpPr>
            <p:cNvPr id="2304" name="Shape 2304"/>
            <p:cNvSpPr/>
            <p:nvPr/>
          </p:nvSpPr>
          <p:spPr>
            <a:xfrm rot="-5400000">
              <a:off x="4371987" y="2691150"/>
              <a:ext cx="1689000" cy="423600"/>
            </a:xfrm>
            <a:prstGeom prst="roundRect">
              <a:avLst>
                <a:gd name="adj" fmla="val 6212"/>
              </a:avLst>
            </a:prstGeom>
            <a:solidFill>
              <a:srgbClr val="78909C"/>
            </a:solidFill>
            <a:ln>
              <a:noFill/>
            </a:ln>
          </p:spPr>
          <p:txBody>
            <a:bodyPr wrap="square" lIns="0" tIns="0" rIns="0" bIns="9125" anchor="ctr" anchorCtr="0">
              <a:noAutofit/>
            </a:bodyPr>
            <a:lstStyle/>
            <a:p>
              <a:pPr marL="0" marR="0" lvl="0" indent="0" algn="ctr" rtl="0">
                <a:spcBef>
                  <a:spcPts val="0"/>
                </a:spcBef>
                <a:buSzPct val="25000"/>
                <a:buNone/>
              </a:pPr>
              <a:r>
                <a:rPr lang="en" sz="900">
                  <a:solidFill>
                    <a:srgbClr val="FFFFFF"/>
                  </a:solidFill>
                  <a:latin typeface="Proxima Nova"/>
                  <a:ea typeface="Proxima Nova"/>
                  <a:cs typeface="Proxima Nova"/>
                  <a:sym typeface="Proxima Nova"/>
                </a:rPr>
                <a:t>PKS Controller</a:t>
              </a:r>
            </a:p>
          </p:txBody>
        </p:sp>
        <p:grpSp>
          <p:nvGrpSpPr>
            <p:cNvPr id="2305" name="Shape 2305"/>
            <p:cNvGrpSpPr/>
            <p:nvPr/>
          </p:nvGrpSpPr>
          <p:grpSpPr>
            <a:xfrm>
              <a:off x="5472605" y="2057758"/>
              <a:ext cx="2898570" cy="1690283"/>
              <a:chOff x="5521275" y="1754951"/>
              <a:chExt cx="2898570" cy="1634071"/>
            </a:xfrm>
          </p:grpSpPr>
          <p:sp>
            <p:nvSpPr>
              <p:cNvPr id="2306" name="Shape 2306"/>
              <p:cNvSpPr/>
              <p:nvPr/>
            </p:nvSpPr>
            <p:spPr>
              <a:xfrm>
                <a:off x="5521350" y="1756423"/>
                <a:ext cx="1663500" cy="1632600"/>
              </a:xfrm>
              <a:prstGeom prst="roundRect">
                <a:avLst>
                  <a:gd name="adj" fmla="val 1736"/>
                </a:avLst>
              </a:prstGeom>
              <a:solidFill>
                <a:schemeClr val="accent3"/>
              </a:solidFill>
              <a:ln>
                <a:noFill/>
              </a:ln>
            </p:spPr>
            <p:txBody>
              <a:bodyPr wrap="square" lIns="0" tIns="0" rIns="0" bIns="9125" anchor="t" anchorCtr="0">
                <a:noAutofit/>
              </a:bodyPr>
              <a:lstStyle/>
              <a:p>
                <a:pPr marL="0" marR="0" lvl="0" indent="0" algn="ctr" rtl="0">
                  <a:spcBef>
                    <a:spcPts val="0"/>
                  </a:spcBef>
                  <a:buNone/>
                </a:pPr>
                <a:endParaRPr sz="1000" i="0" u="none" strike="noStrike" cap="none">
                  <a:solidFill>
                    <a:srgbClr val="FFFFFF"/>
                  </a:solidFill>
                  <a:latin typeface="Proxima Nova"/>
                  <a:ea typeface="Proxima Nova"/>
                  <a:cs typeface="Proxima Nova"/>
                  <a:sym typeface="Proxima Nova"/>
                </a:endParaRPr>
              </a:p>
            </p:txBody>
          </p:sp>
          <p:sp>
            <p:nvSpPr>
              <p:cNvPr id="2307" name="Shape 2307"/>
              <p:cNvSpPr/>
              <p:nvPr/>
            </p:nvSpPr>
            <p:spPr>
              <a:xfrm>
                <a:off x="7229499" y="1756423"/>
                <a:ext cx="841500" cy="1055700"/>
              </a:xfrm>
              <a:prstGeom prst="roundRect">
                <a:avLst>
                  <a:gd name="adj" fmla="val 3067"/>
                </a:avLst>
              </a:prstGeom>
              <a:solidFill>
                <a:srgbClr val="78909C"/>
              </a:solidFill>
              <a:ln>
                <a:noFill/>
              </a:ln>
            </p:spPr>
            <p:txBody>
              <a:bodyPr wrap="square" lIns="0" tIns="0" rIns="0" bIns="9125" anchor="ctr" anchorCtr="0">
                <a:noAutofit/>
              </a:bodyPr>
              <a:lstStyle/>
              <a:p>
                <a:pPr marL="0" marR="0" lvl="0" indent="0" algn="ctr" rtl="0">
                  <a:spcBef>
                    <a:spcPts val="0"/>
                  </a:spcBef>
                  <a:buSzPct val="25000"/>
                  <a:buNone/>
                </a:pPr>
                <a:r>
                  <a:rPr lang="en" sz="900">
                    <a:solidFill>
                      <a:srgbClr val="FFFFFF"/>
                    </a:solidFill>
                    <a:latin typeface="Proxima Nova"/>
                    <a:ea typeface="Proxima Nova"/>
                    <a:cs typeface="Proxima Nova"/>
                    <a:sym typeface="Proxima Nova"/>
                  </a:rPr>
                  <a:t>GCP</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Service</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Broker</a:t>
                </a:r>
              </a:p>
            </p:txBody>
          </p:sp>
          <p:sp>
            <p:nvSpPr>
              <p:cNvPr id="2308" name="Shape 2308"/>
              <p:cNvSpPr/>
              <p:nvPr/>
            </p:nvSpPr>
            <p:spPr>
              <a:xfrm>
                <a:off x="7229499" y="2864653"/>
                <a:ext cx="841500" cy="516600"/>
              </a:xfrm>
              <a:prstGeom prst="roundRect">
                <a:avLst>
                  <a:gd name="adj" fmla="val 6212"/>
                </a:avLst>
              </a:prstGeom>
              <a:solidFill>
                <a:srgbClr val="78909C"/>
              </a:solidFill>
              <a:ln>
                <a:noFill/>
              </a:ln>
            </p:spPr>
            <p:txBody>
              <a:bodyPr wrap="square" lIns="0" tIns="0" rIns="0" bIns="9125" anchor="ctr" anchorCtr="0">
                <a:noAutofit/>
              </a:bodyPr>
              <a:lstStyle/>
              <a:p>
                <a:pPr marL="0" marR="0" lvl="0" indent="0" algn="ctr" rtl="0">
                  <a:spcBef>
                    <a:spcPts val="0"/>
                  </a:spcBef>
                  <a:buSzPct val="25000"/>
                  <a:buNone/>
                </a:pPr>
                <a:r>
                  <a:rPr lang="en" sz="900">
                    <a:solidFill>
                      <a:srgbClr val="FFFFFF"/>
                    </a:solidFill>
                    <a:latin typeface="Proxima Nova"/>
                    <a:ea typeface="Proxima Nova"/>
                    <a:cs typeface="Proxima Nova"/>
                    <a:sym typeface="Proxima Nova"/>
                  </a:rPr>
                  <a:t>Harbor</a:t>
                </a:r>
              </a:p>
            </p:txBody>
          </p:sp>
          <p:sp>
            <p:nvSpPr>
              <p:cNvPr id="2309" name="Shape 2309"/>
              <p:cNvSpPr/>
              <p:nvPr/>
            </p:nvSpPr>
            <p:spPr>
              <a:xfrm rot="-5400000">
                <a:off x="7453845" y="2422451"/>
                <a:ext cx="1633500" cy="298500"/>
              </a:xfrm>
              <a:prstGeom prst="roundRect">
                <a:avLst>
                  <a:gd name="adj" fmla="val 12889"/>
                </a:avLst>
              </a:prstGeom>
              <a:solidFill>
                <a:srgbClr val="78909C"/>
              </a:solidFill>
              <a:ln>
                <a:noFill/>
              </a:ln>
            </p:spPr>
            <p:txBody>
              <a:bodyPr wrap="square" lIns="0" tIns="0" rIns="0" bIns="9125" anchor="ctr" anchorCtr="0">
                <a:noAutofit/>
              </a:bodyPr>
              <a:lstStyle/>
              <a:p>
                <a:pPr marL="0" marR="0" lvl="0" indent="0" algn="ctr" rtl="0">
                  <a:spcBef>
                    <a:spcPts val="0"/>
                  </a:spcBef>
                  <a:buSzPct val="25000"/>
                  <a:buNone/>
                </a:pPr>
                <a:r>
                  <a:rPr lang="en" sz="900">
                    <a:solidFill>
                      <a:srgbClr val="FFFFFF"/>
                    </a:solidFill>
                    <a:latin typeface="Proxima Nova"/>
                    <a:ea typeface="Proxima Nova"/>
                    <a:cs typeface="Proxima Nova"/>
                    <a:sym typeface="Proxima Nova"/>
                  </a:rPr>
                  <a:t>NSX-T</a:t>
                </a:r>
              </a:p>
            </p:txBody>
          </p:sp>
          <p:sp>
            <p:nvSpPr>
              <p:cNvPr id="2310" name="Shape 2310"/>
              <p:cNvSpPr txBox="1"/>
              <p:nvPr/>
            </p:nvSpPr>
            <p:spPr>
              <a:xfrm>
                <a:off x="5521275" y="1926138"/>
                <a:ext cx="1663500" cy="298800"/>
              </a:xfrm>
              <a:prstGeom prst="rect">
                <a:avLst/>
              </a:prstGeom>
              <a:noFill/>
              <a:ln>
                <a:noFill/>
              </a:ln>
            </p:spPr>
            <p:txBody>
              <a:bodyPr wrap="square" lIns="91425" tIns="91425" rIns="91425" bIns="91425" anchor="ctr" anchorCtr="0">
                <a:noAutofit/>
              </a:bodyPr>
              <a:lstStyle/>
              <a:p>
                <a:pPr lvl="0" algn="ctr" rtl="0">
                  <a:spcBef>
                    <a:spcPts val="0"/>
                  </a:spcBef>
                  <a:buNone/>
                </a:pPr>
                <a:r>
                  <a:rPr lang="en" sz="1100">
                    <a:solidFill>
                      <a:srgbClr val="FFFFFF"/>
                    </a:solidFill>
                    <a:latin typeface="Proxima Nova"/>
                    <a:ea typeface="Proxima Nova"/>
                    <a:cs typeface="Proxima Nova"/>
                    <a:sym typeface="Proxima Nova"/>
                  </a:rPr>
                  <a:t>Kubernetes</a:t>
                </a:r>
              </a:p>
            </p:txBody>
          </p:sp>
          <p:grpSp>
            <p:nvGrpSpPr>
              <p:cNvPr id="2311" name="Shape 2311"/>
              <p:cNvGrpSpPr/>
              <p:nvPr/>
            </p:nvGrpSpPr>
            <p:grpSpPr>
              <a:xfrm>
                <a:off x="5804941" y="2336058"/>
                <a:ext cx="1063125" cy="895370"/>
                <a:chOff x="5652542" y="2123435"/>
                <a:chExt cx="1408300" cy="954145"/>
              </a:xfrm>
            </p:grpSpPr>
            <p:sp>
              <p:nvSpPr>
                <p:cNvPr id="2312" name="Shape 2312"/>
                <p:cNvSpPr/>
                <p:nvPr/>
              </p:nvSpPr>
              <p:spPr>
                <a:xfrm>
                  <a:off x="5866242" y="2123435"/>
                  <a:ext cx="1194600" cy="714300"/>
                </a:xfrm>
                <a:prstGeom prst="roundRect">
                  <a:avLst>
                    <a:gd name="adj" fmla="val 8284"/>
                  </a:avLst>
                </a:prstGeom>
                <a:solidFill>
                  <a:schemeClr val="accent3"/>
                </a:solidFill>
                <a:ln w="9525" cap="flat" cmpd="sng">
                  <a:solidFill>
                    <a:schemeClr val="accen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000">
                      <a:solidFill>
                        <a:srgbClr val="FFFFFF"/>
                      </a:solidFill>
                      <a:latin typeface="Proxima Nova"/>
                      <a:ea typeface="Proxima Nova"/>
                      <a:cs typeface="Proxima Nova"/>
                      <a:sym typeface="Proxima Nova"/>
                    </a:rPr>
                    <a:t>K8s Cluster</a:t>
                  </a:r>
                </a:p>
              </p:txBody>
            </p:sp>
            <p:sp>
              <p:nvSpPr>
                <p:cNvPr id="2313" name="Shape 2313"/>
                <p:cNvSpPr/>
                <p:nvPr/>
              </p:nvSpPr>
              <p:spPr>
                <a:xfrm>
                  <a:off x="5759392" y="2243357"/>
                  <a:ext cx="1194600" cy="714300"/>
                </a:xfrm>
                <a:prstGeom prst="roundRect">
                  <a:avLst>
                    <a:gd name="adj" fmla="val 8284"/>
                  </a:avLst>
                </a:prstGeom>
                <a:solidFill>
                  <a:schemeClr val="accent3"/>
                </a:solidFill>
                <a:ln w="9525" cap="flat" cmpd="sng">
                  <a:solidFill>
                    <a:schemeClr val="accen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000">
                      <a:solidFill>
                        <a:srgbClr val="FFFFFF"/>
                      </a:solidFill>
                      <a:latin typeface="Proxima Nova"/>
                      <a:ea typeface="Proxima Nova"/>
                      <a:cs typeface="Proxima Nova"/>
                      <a:sym typeface="Proxima Nova"/>
                    </a:rPr>
                    <a:t>K8s Cluster</a:t>
                  </a:r>
                </a:p>
              </p:txBody>
            </p:sp>
            <p:sp>
              <p:nvSpPr>
                <p:cNvPr id="2314" name="Shape 2314"/>
                <p:cNvSpPr/>
                <p:nvPr/>
              </p:nvSpPr>
              <p:spPr>
                <a:xfrm>
                  <a:off x="5652542" y="2363280"/>
                  <a:ext cx="1194600" cy="714300"/>
                </a:xfrm>
                <a:prstGeom prst="roundRect">
                  <a:avLst>
                    <a:gd name="adj" fmla="val 8284"/>
                  </a:avLst>
                </a:prstGeom>
                <a:solidFill>
                  <a:schemeClr val="accent3"/>
                </a:solidFill>
                <a:ln w="9525" cap="flat" cmpd="sng">
                  <a:solidFill>
                    <a:schemeClr val="accen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900">
                      <a:solidFill>
                        <a:srgbClr val="FFFFFF"/>
                      </a:solidFill>
                      <a:latin typeface="Proxima Nova"/>
                      <a:ea typeface="Proxima Nova"/>
                      <a:cs typeface="Proxima Nova"/>
                      <a:sym typeface="Proxima Nova"/>
                    </a:rPr>
                    <a:t>K8s Cluster</a:t>
                  </a:r>
                </a:p>
              </p:txBody>
            </p:sp>
          </p:grpSp>
        </p:grpSp>
      </p:grpSp>
      <p:sp>
        <p:nvSpPr>
          <p:cNvPr id="2315" name="Shape 2315"/>
          <p:cNvSpPr/>
          <p:nvPr/>
        </p:nvSpPr>
        <p:spPr>
          <a:xfrm>
            <a:off x="4312219" y="2240625"/>
            <a:ext cx="674400" cy="324000"/>
          </a:xfrm>
          <a:prstGeom prst="rightArrow">
            <a:avLst>
              <a:gd name="adj1" fmla="val 50000"/>
              <a:gd name="adj2" fmla="val 50000"/>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42954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Shape 2320"/>
          <p:cNvSpPr/>
          <p:nvPr/>
        </p:nvSpPr>
        <p:spPr>
          <a:xfrm>
            <a:off x="450500" y="781250"/>
            <a:ext cx="8235900" cy="3719100"/>
          </a:xfrm>
          <a:prstGeom prst="roundRect">
            <a:avLst>
              <a:gd name="adj" fmla="val 2152"/>
            </a:avLst>
          </a:prstGeom>
          <a:solidFill>
            <a:srgbClr val="CFD5DD"/>
          </a:solidFill>
          <a:ln>
            <a:noFill/>
          </a:ln>
        </p:spPr>
        <p:txBody>
          <a:bodyPr wrap="square" lIns="0" tIns="0" rIns="0" bIns="9125" anchor="ctr" anchorCtr="0">
            <a:noAutofit/>
          </a:bodyPr>
          <a:lstStyle/>
          <a:p>
            <a:pPr marL="0" marR="0" lvl="0" indent="0" algn="ctr" rtl="0">
              <a:spcBef>
                <a:spcPts val="0"/>
              </a:spcBef>
              <a:buNone/>
            </a:pPr>
            <a:endParaRPr sz="1200" i="0" u="none" strike="noStrike" cap="none">
              <a:solidFill>
                <a:schemeClr val="dk1"/>
              </a:solidFill>
              <a:latin typeface="Proxima Nova"/>
              <a:ea typeface="Proxima Nova"/>
              <a:cs typeface="Proxima Nova"/>
              <a:sym typeface="Proxima Nova"/>
            </a:endParaRPr>
          </a:p>
        </p:txBody>
      </p:sp>
      <p:sp>
        <p:nvSpPr>
          <p:cNvPr id="2321" name="Shape 2321"/>
          <p:cNvSpPr/>
          <p:nvPr/>
        </p:nvSpPr>
        <p:spPr>
          <a:xfrm>
            <a:off x="4777925" y="1358950"/>
            <a:ext cx="3727800" cy="2505300"/>
          </a:xfrm>
          <a:prstGeom prst="roundRect">
            <a:avLst>
              <a:gd name="adj" fmla="val 1719"/>
            </a:avLst>
          </a:prstGeom>
          <a:solidFill>
            <a:srgbClr val="FFFFFF">
              <a:alpha val="56540"/>
            </a:srgbClr>
          </a:solidFill>
          <a:ln>
            <a:noFill/>
          </a:ln>
        </p:spPr>
        <p:txBody>
          <a:bodyPr wrap="square" lIns="0" tIns="0" rIns="0" bIns="9125" anchor="ctr" anchorCtr="0">
            <a:noAutofit/>
          </a:bodyPr>
          <a:lstStyle/>
          <a:p>
            <a:pPr marL="0" marR="0" lvl="0" indent="0" algn="ctr" rtl="0">
              <a:spcBef>
                <a:spcPts val="0"/>
              </a:spcBef>
              <a:buNone/>
            </a:pPr>
            <a:endParaRPr sz="1200" i="0" u="none" strike="noStrike" cap="none">
              <a:solidFill>
                <a:srgbClr val="FFFFFF"/>
              </a:solidFill>
              <a:latin typeface="Proxima Nova"/>
              <a:ea typeface="Proxima Nova"/>
              <a:cs typeface="Proxima Nova"/>
              <a:sym typeface="Proxima Nova"/>
            </a:endParaRPr>
          </a:p>
        </p:txBody>
      </p:sp>
      <p:sp>
        <p:nvSpPr>
          <p:cNvPr id="2322" name="Shape 2322"/>
          <p:cNvSpPr txBox="1">
            <a:spLocks noGrp="1"/>
          </p:cNvSpPr>
          <p:nvPr>
            <p:ph type="title"/>
          </p:nvPr>
        </p:nvSpPr>
        <p:spPr>
          <a:xfrm>
            <a:off x="253550" y="151275"/>
            <a:ext cx="8663100" cy="557700"/>
          </a:xfrm>
          <a:prstGeom prst="rect">
            <a:avLst/>
          </a:prstGeom>
        </p:spPr>
        <p:txBody>
          <a:bodyPr wrap="square" lIns="91425" tIns="91425" rIns="91425" bIns="91425" anchor="t" anchorCtr="0">
            <a:noAutofit/>
          </a:bodyPr>
          <a:lstStyle/>
          <a:p>
            <a:pPr lvl="0" rtl="0">
              <a:spcBef>
                <a:spcPts val="0"/>
              </a:spcBef>
              <a:buNone/>
            </a:pPr>
            <a:r>
              <a:rPr lang="en-US" altLang="zh-CN" b="0" dirty="0" smtClean="0"/>
              <a:t>PAS+PKS</a:t>
            </a:r>
            <a:r>
              <a:rPr lang="zh-CN" altLang="en-US" b="0" dirty="0" smtClean="0"/>
              <a:t>的用例示例</a:t>
            </a:r>
            <a:endParaRPr lang="en" b="0" dirty="0"/>
          </a:p>
        </p:txBody>
      </p:sp>
      <p:sp>
        <p:nvSpPr>
          <p:cNvPr id="2323" name="Shape 2323"/>
          <p:cNvSpPr/>
          <p:nvPr/>
        </p:nvSpPr>
        <p:spPr>
          <a:xfrm>
            <a:off x="627400" y="3986834"/>
            <a:ext cx="7878300" cy="371100"/>
          </a:xfrm>
          <a:prstGeom prst="roundRect">
            <a:avLst>
              <a:gd name="adj" fmla="val 13626"/>
            </a:avLst>
          </a:prstGeom>
          <a:solidFill>
            <a:schemeClr val="accent2"/>
          </a:solidFill>
          <a:ln>
            <a:noFill/>
          </a:ln>
        </p:spPr>
        <p:txBody>
          <a:bodyPr wrap="square" lIns="0" tIns="0" rIns="0" bIns="9125" anchor="ctr" anchorCtr="0">
            <a:noAutofit/>
          </a:bodyPr>
          <a:lstStyle/>
          <a:p>
            <a:pPr marL="0" marR="0" lvl="0" indent="0" algn="ctr" rtl="0">
              <a:spcBef>
                <a:spcPts val="0"/>
              </a:spcBef>
              <a:buSzPct val="25000"/>
              <a:buNone/>
            </a:pPr>
            <a:r>
              <a:rPr lang="en" sz="1100">
                <a:solidFill>
                  <a:srgbClr val="FFFFFF"/>
                </a:solidFill>
                <a:latin typeface="Proxima Nova"/>
                <a:ea typeface="Proxima Nova"/>
                <a:cs typeface="Proxima Nova"/>
                <a:sym typeface="Proxima Nova"/>
              </a:rPr>
              <a:t>BOSH</a:t>
            </a:r>
          </a:p>
        </p:txBody>
      </p:sp>
      <p:grpSp>
        <p:nvGrpSpPr>
          <p:cNvPr id="2324" name="Shape 2324"/>
          <p:cNvGrpSpPr/>
          <p:nvPr/>
        </p:nvGrpSpPr>
        <p:grpSpPr>
          <a:xfrm>
            <a:off x="6113532" y="1545455"/>
            <a:ext cx="1670596" cy="362136"/>
            <a:chOff x="238125" y="2073750"/>
            <a:chExt cx="7142350" cy="1548250"/>
          </a:xfrm>
        </p:grpSpPr>
        <p:sp>
          <p:nvSpPr>
            <p:cNvPr id="2325" name="Shape 2325"/>
            <p:cNvSpPr/>
            <p:nvPr/>
          </p:nvSpPr>
          <p:spPr>
            <a:xfrm>
              <a:off x="1016075" y="2075975"/>
              <a:ext cx="723600" cy="1051525"/>
            </a:xfrm>
            <a:custGeom>
              <a:avLst/>
              <a:gdLst/>
              <a:ahLst/>
              <a:cxnLst/>
              <a:rect l="0" t="0" r="0" b="0"/>
              <a:pathLst>
                <a:path w="28944" h="42061" extrusionOk="0">
                  <a:moveTo>
                    <a:pt x="6469" y="0"/>
                  </a:moveTo>
                  <a:cubicBezTo>
                    <a:pt x="6377" y="0"/>
                    <a:pt x="6272" y="32"/>
                    <a:pt x="6162" y="100"/>
                  </a:cubicBezTo>
                  <a:lnTo>
                    <a:pt x="679" y="3576"/>
                  </a:lnTo>
                  <a:cubicBezTo>
                    <a:pt x="312" y="3831"/>
                    <a:pt x="1" y="4396"/>
                    <a:pt x="1" y="4848"/>
                  </a:cubicBezTo>
                  <a:lnTo>
                    <a:pt x="1" y="29862"/>
                  </a:lnTo>
                  <a:cubicBezTo>
                    <a:pt x="1" y="30314"/>
                    <a:pt x="312" y="30851"/>
                    <a:pt x="707" y="31049"/>
                  </a:cubicBezTo>
                  <a:lnTo>
                    <a:pt x="21679" y="41931"/>
                  </a:lnTo>
                  <a:cubicBezTo>
                    <a:pt x="21852" y="42017"/>
                    <a:pt x="22074" y="42061"/>
                    <a:pt x="22300" y="42061"/>
                  </a:cubicBezTo>
                  <a:cubicBezTo>
                    <a:pt x="22590" y="42061"/>
                    <a:pt x="22886" y="41989"/>
                    <a:pt x="23093" y="41846"/>
                  </a:cubicBezTo>
                  <a:lnTo>
                    <a:pt x="28576" y="38369"/>
                  </a:lnTo>
                  <a:cubicBezTo>
                    <a:pt x="28943" y="38143"/>
                    <a:pt x="28943" y="37776"/>
                    <a:pt x="28519" y="37550"/>
                  </a:cubicBezTo>
                  <a:lnTo>
                    <a:pt x="7576" y="26696"/>
                  </a:lnTo>
                  <a:cubicBezTo>
                    <a:pt x="7180" y="26499"/>
                    <a:pt x="6841" y="25961"/>
                    <a:pt x="6841" y="25509"/>
                  </a:cubicBezTo>
                  <a:lnTo>
                    <a:pt x="6841" y="496"/>
                  </a:lnTo>
                  <a:cubicBezTo>
                    <a:pt x="6841" y="178"/>
                    <a:pt x="6688" y="0"/>
                    <a:pt x="6469" y="0"/>
                  </a:cubicBezTo>
                  <a:close/>
                </a:path>
              </a:pathLst>
            </a:custGeom>
            <a:solidFill>
              <a:srgbClr val="048371"/>
            </a:solidFill>
            <a:ln>
              <a:noFill/>
            </a:ln>
          </p:spPr>
          <p:txBody>
            <a:bodyPr wrap="square" lIns="91425" tIns="91425" rIns="91425" bIns="91425" anchor="ctr" anchorCtr="0">
              <a:noAutofit/>
            </a:bodyPr>
            <a:lstStyle/>
            <a:p>
              <a:pPr lvl="0">
                <a:spcBef>
                  <a:spcPts val="0"/>
                </a:spcBef>
                <a:buNone/>
              </a:pPr>
              <a:endParaRPr/>
            </a:p>
          </p:txBody>
        </p:sp>
        <p:sp>
          <p:nvSpPr>
            <p:cNvPr id="2326" name="Shape 2326"/>
            <p:cNvSpPr/>
            <p:nvPr/>
          </p:nvSpPr>
          <p:spPr>
            <a:xfrm>
              <a:off x="1016075" y="2073750"/>
              <a:ext cx="731375" cy="1053750"/>
            </a:xfrm>
            <a:custGeom>
              <a:avLst/>
              <a:gdLst/>
              <a:ahLst/>
              <a:cxnLst/>
              <a:rect l="0" t="0" r="0" b="0"/>
              <a:pathLst>
                <a:path w="29255" h="42150" extrusionOk="0">
                  <a:moveTo>
                    <a:pt x="21425" y="41878"/>
                  </a:moveTo>
                  <a:cubicBezTo>
                    <a:pt x="21444" y="41891"/>
                    <a:pt x="21464" y="41902"/>
                    <a:pt x="21485" y="41912"/>
                  </a:cubicBezTo>
                  <a:lnTo>
                    <a:pt x="21485" y="41912"/>
                  </a:lnTo>
                  <a:lnTo>
                    <a:pt x="21425" y="41878"/>
                  </a:lnTo>
                  <a:close/>
                  <a:moveTo>
                    <a:pt x="6936" y="0"/>
                  </a:moveTo>
                  <a:cubicBezTo>
                    <a:pt x="6652" y="0"/>
                    <a:pt x="6364" y="65"/>
                    <a:pt x="6162" y="189"/>
                  </a:cubicBezTo>
                  <a:lnTo>
                    <a:pt x="679" y="3665"/>
                  </a:lnTo>
                  <a:cubicBezTo>
                    <a:pt x="312" y="3920"/>
                    <a:pt x="1" y="4485"/>
                    <a:pt x="1" y="4937"/>
                  </a:cubicBezTo>
                  <a:lnTo>
                    <a:pt x="1" y="5192"/>
                  </a:lnTo>
                  <a:cubicBezTo>
                    <a:pt x="1" y="4824"/>
                    <a:pt x="283" y="4542"/>
                    <a:pt x="651" y="4542"/>
                  </a:cubicBezTo>
                  <a:cubicBezTo>
                    <a:pt x="820" y="4542"/>
                    <a:pt x="990" y="4626"/>
                    <a:pt x="990" y="4626"/>
                  </a:cubicBezTo>
                  <a:lnTo>
                    <a:pt x="21679" y="15367"/>
                  </a:lnTo>
                  <a:cubicBezTo>
                    <a:pt x="22075" y="15565"/>
                    <a:pt x="22414" y="16102"/>
                    <a:pt x="22414" y="16554"/>
                  </a:cubicBezTo>
                  <a:lnTo>
                    <a:pt x="22414" y="41285"/>
                  </a:lnTo>
                  <a:cubicBezTo>
                    <a:pt x="22414" y="41652"/>
                    <a:pt x="22103" y="41963"/>
                    <a:pt x="21736" y="41963"/>
                  </a:cubicBezTo>
                  <a:cubicBezTo>
                    <a:pt x="21648" y="41963"/>
                    <a:pt x="21560" y="41946"/>
                    <a:pt x="21485" y="41912"/>
                  </a:cubicBezTo>
                  <a:lnTo>
                    <a:pt x="21485" y="41912"/>
                  </a:lnTo>
                  <a:lnTo>
                    <a:pt x="21679" y="42020"/>
                  </a:lnTo>
                  <a:cubicBezTo>
                    <a:pt x="21852" y="42106"/>
                    <a:pt x="22074" y="42150"/>
                    <a:pt x="22300" y="42150"/>
                  </a:cubicBezTo>
                  <a:cubicBezTo>
                    <a:pt x="22590" y="42150"/>
                    <a:pt x="22886" y="42078"/>
                    <a:pt x="23093" y="41935"/>
                  </a:cubicBezTo>
                  <a:lnTo>
                    <a:pt x="28576" y="38458"/>
                  </a:lnTo>
                  <a:cubicBezTo>
                    <a:pt x="28943" y="38232"/>
                    <a:pt x="29254" y="37667"/>
                    <a:pt x="29254" y="37215"/>
                  </a:cubicBezTo>
                  <a:lnTo>
                    <a:pt x="29254" y="12201"/>
                  </a:lnTo>
                  <a:cubicBezTo>
                    <a:pt x="29254" y="11749"/>
                    <a:pt x="28943" y="11212"/>
                    <a:pt x="28519" y="10986"/>
                  </a:cubicBezTo>
                  <a:lnTo>
                    <a:pt x="7576" y="132"/>
                  </a:lnTo>
                  <a:cubicBezTo>
                    <a:pt x="7397" y="43"/>
                    <a:pt x="7168" y="0"/>
                    <a:pt x="6936" y="0"/>
                  </a:cubicBezTo>
                  <a:close/>
                </a:path>
              </a:pathLst>
            </a:custGeom>
            <a:solidFill>
              <a:srgbClr val="048371"/>
            </a:solidFill>
            <a:ln>
              <a:noFill/>
            </a:ln>
          </p:spPr>
          <p:txBody>
            <a:bodyPr wrap="square" lIns="91425" tIns="91425" rIns="91425" bIns="91425" anchor="ctr" anchorCtr="0">
              <a:noAutofit/>
            </a:bodyPr>
            <a:lstStyle/>
            <a:p>
              <a:pPr lvl="0">
                <a:spcBef>
                  <a:spcPts val="0"/>
                </a:spcBef>
                <a:buNone/>
              </a:pPr>
              <a:endParaRPr/>
            </a:p>
          </p:txBody>
        </p:sp>
        <p:sp>
          <p:nvSpPr>
            <p:cNvPr id="2327" name="Shape 2327"/>
            <p:cNvSpPr/>
            <p:nvPr/>
          </p:nvSpPr>
          <p:spPr>
            <a:xfrm>
              <a:off x="627450" y="2322800"/>
              <a:ext cx="723575" cy="1051600"/>
            </a:xfrm>
            <a:custGeom>
              <a:avLst/>
              <a:gdLst/>
              <a:ahLst/>
              <a:cxnLst/>
              <a:rect l="0" t="0" r="0" b="0"/>
              <a:pathLst>
                <a:path w="28943" h="42064" extrusionOk="0">
                  <a:moveTo>
                    <a:pt x="6486" y="1"/>
                  </a:moveTo>
                  <a:cubicBezTo>
                    <a:pt x="6389" y="1"/>
                    <a:pt x="6278" y="39"/>
                    <a:pt x="6162" y="119"/>
                  </a:cubicBezTo>
                  <a:lnTo>
                    <a:pt x="679" y="3596"/>
                  </a:lnTo>
                  <a:cubicBezTo>
                    <a:pt x="311" y="3822"/>
                    <a:pt x="1" y="4387"/>
                    <a:pt x="1" y="4839"/>
                  </a:cubicBezTo>
                  <a:lnTo>
                    <a:pt x="1" y="29881"/>
                  </a:lnTo>
                  <a:cubicBezTo>
                    <a:pt x="1" y="30305"/>
                    <a:pt x="311" y="30842"/>
                    <a:pt x="707" y="31068"/>
                  </a:cubicBezTo>
                  <a:lnTo>
                    <a:pt x="21679" y="41922"/>
                  </a:lnTo>
                  <a:cubicBezTo>
                    <a:pt x="21865" y="42015"/>
                    <a:pt x="22106" y="42064"/>
                    <a:pt x="22348" y="42064"/>
                  </a:cubicBezTo>
                  <a:cubicBezTo>
                    <a:pt x="22622" y="42064"/>
                    <a:pt x="22897" y="42001"/>
                    <a:pt x="23092" y="41865"/>
                  </a:cubicBezTo>
                  <a:lnTo>
                    <a:pt x="28576" y="38389"/>
                  </a:lnTo>
                  <a:cubicBezTo>
                    <a:pt x="28943" y="38134"/>
                    <a:pt x="28943" y="37767"/>
                    <a:pt x="28519" y="37569"/>
                  </a:cubicBezTo>
                  <a:lnTo>
                    <a:pt x="7575" y="26716"/>
                  </a:lnTo>
                  <a:cubicBezTo>
                    <a:pt x="7180" y="26490"/>
                    <a:pt x="6840" y="25953"/>
                    <a:pt x="6840" y="25500"/>
                  </a:cubicBezTo>
                  <a:lnTo>
                    <a:pt x="6840" y="487"/>
                  </a:lnTo>
                  <a:cubicBezTo>
                    <a:pt x="6840" y="178"/>
                    <a:pt x="6695" y="1"/>
                    <a:pt x="6486" y="1"/>
                  </a:cubicBezTo>
                  <a:close/>
                </a:path>
              </a:pathLst>
            </a:custGeom>
            <a:solidFill>
              <a:srgbClr val="048371"/>
            </a:solidFill>
            <a:ln>
              <a:noFill/>
            </a:ln>
          </p:spPr>
          <p:txBody>
            <a:bodyPr wrap="square" lIns="91425" tIns="91425" rIns="91425" bIns="91425" anchor="ctr" anchorCtr="0">
              <a:noAutofit/>
            </a:bodyPr>
            <a:lstStyle/>
            <a:p>
              <a:pPr lvl="0">
                <a:spcBef>
                  <a:spcPts val="0"/>
                </a:spcBef>
                <a:buNone/>
              </a:pPr>
              <a:endParaRPr/>
            </a:p>
          </p:txBody>
        </p:sp>
        <p:sp>
          <p:nvSpPr>
            <p:cNvPr id="2328" name="Shape 2328"/>
            <p:cNvSpPr/>
            <p:nvPr/>
          </p:nvSpPr>
          <p:spPr>
            <a:xfrm>
              <a:off x="627450" y="2320525"/>
              <a:ext cx="731350" cy="1053875"/>
            </a:xfrm>
            <a:custGeom>
              <a:avLst/>
              <a:gdLst/>
              <a:ahLst/>
              <a:cxnLst/>
              <a:rect l="0" t="0" r="0" b="0"/>
              <a:pathLst>
                <a:path w="29254" h="42155" extrusionOk="0">
                  <a:moveTo>
                    <a:pt x="6926" y="0"/>
                  </a:moveTo>
                  <a:cubicBezTo>
                    <a:pt x="6646" y="0"/>
                    <a:pt x="6362" y="72"/>
                    <a:pt x="6162" y="210"/>
                  </a:cubicBezTo>
                  <a:lnTo>
                    <a:pt x="679" y="3687"/>
                  </a:lnTo>
                  <a:cubicBezTo>
                    <a:pt x="311" y="3913"/>
                    <a:pt x="1" y="4478"/>
                    <a:pt x="1" y="4930"/>
                  </a:cubicBezTo>
                  <a:lnTo>
                    <a:pt x="1" y="5213"/>
                  </a:lnTo>
                  <a:cubicBezTo>
                    <a:pt x="1" y="4846"/>
                    <a:pt x="283" y="4563"/>
                    <a:pt x="651" y="4563"/>
                  </a:cubicBezTo>
                  <a:cubicBezTo>
                    <a:pt x="820" y="4563"/>
                    <a:pt x="990" y="4648"/>
                    <a:pt x="990" y="4648"/>
                  </a:cubicBezTo>
                  <a:lnTo>
                    <a:pt x="21679" y="15360"/>
                  </a:lnTo>
                  <a:cubicBezTo>
                    <a:pt x="22075" y="15586"/>
                    <a:pt x="22414" y="16095"/>
                    <a:pt x="22414" y="16547"/>
                  </a:cubicBezTo>
                  <a:lnTo>
                    <a:pt x="22414" y="41306"/>
                  </a:lnTo>
                  <a:cubicBezTo>
                    <a:pt x="22414" y="41674"/>
                    <a:pt x="22103" y="41956"/>
                    <a:pt x="21736" y="41956"/>
                  </a:cubicBezTo>
                  <a:cubicBezTo>
                    <a:pt x="21623" y="41956"/>
                    <a:pt x="21509" y="41928"/>
                    <a:pt x="21425" y="41872"/>
                  </a:cubicBezTo>
                  <a:cubicBezTo>
                    <a:pt x="21425" y="41872"/>
                    <a:pt x="21425" y="41872"/>
                    <a:pt x="21425" y="41900"/>
                  </a:cubicBezTo>
                  <a:lnTo>
                    <a:pt x="21679" y="42013"/>
                  </a:lnTo>
                  <a:cubicBezTo>
                    <a:pt x="21865" y="42106"/>
                    <a:pt x="22106" y="42155"/>
                    <a:pt x="22348" y="42155"/>
                  </a:cubicBezTo>
                  <a:cubicBezTo>
                    <a:pt x="22622" y="42155"/>
                    <a:pt x="22897" y="42092"/>
                    <a:pt x="23092" y="41956"/>
                  </a:cubicBezTo>
                  <a:lnTo>
                    <a:pt x="28576" y="38480"/>
                  </a:lnTo>
                  <a:cubicBezTo>
                    <a:pt x="28943" y="38225"/>
                    <a:pt x="29254" y="37660"/>
                    <a:pt x="29254" y="37236"/>
                  </a:cubicBezTo>
                  <a:lnTo>
                    <a:pt x="29254" y="12194"/>
                  </a:lnTo>
                  <a:cubicBezTo>
                    <a:pt x="29254" y="11742"/>
                    <a:pt x="28943" y="11205"/>
                    <a:pt x="28519" y="11007"/>
                  </a:cubicBezTo>
                  <a:lnTo>
                    <a:pt x="7575" y="154"/>
                  </a:lnTo>
                  <a:cubicBezTo>
                    <a:pt x="7395" y="51"/>
                    <a:pt x="7162" y="0"/>
                    <a:pt x="6926" y="0"/>
                  </a:cubicBezTo>
                  <a:close/>
                </a:path>
              </a:pathLst>
            </a:custGeom>
            <a:solidFill>
              <a:srgbClr val="1AB19E"/>
            </a:solidFill>
            <a:ln>
              <a:noFill/>
            </a:ln>
          </p:spPr>
          <p:txBody>
            <a:bodyPr wrap="square" lIns="91425" tIns="91425" rIns="91425" bIns="91425" anchor="ctr" anchorCtr="0">
              <a:noAutofit/>
            </a:bodyPr>
            <a:lstStyle/>
            <a:p>
              <a:pPr lvl="0">
                <a:spcBef>
                  <a:spcPts val="0"/>
                </a:spcBef>
                <a:buNone/>
              </a:pPr>
              <a:endParaRPr/>
            </a:p>
          </p:txBody>
        </p:sp>
        <p:sp>
          <p:nvSpPr>
            <p:cNvPr id="2329" name="Shape 2329"/>
            <p:cNvSpPr/>
            <p:nvPr/>
          </p:nvSpPr>
          <p:spPr>
            <a:xfrm>
              <a:off x="238125" y="2570125"/>
              <a:ext cx="723575" cy="1051875"/>
            </a:xfrm>
            <a:custGeom>
              <a:avLst/>
              <a:gdLst/>
              <a:ahLst/>
              <a:cxnLst/>
              <a:rect l="0" t="0" r="0" b="0"/>
              <a:pathLst>
                <a:path w="28943" h="42075" extrusionOk="0">
                  <a:moveTo>
                    <a:pt x="6486" y="0"/>
                  </a:moveTo>
                  <a:cubicBezTo>
                    <a:pt x="6389" y="0"/>
                    <a:pt x="6278" y="38"/>
                    <a:pt x="6162" y="119"/>
                  </a:cubicBezTo>
                  <a:lnTo>
                    <a:pt x="678" y="3595"/>
                  </a:lnTo>
                  <a:cubicBezTo>
                    <a:pt x="311" y="3850"/>
                    <a:pt x="0" y="4387"/>
                    <a:pt x="0" y="4839"/>
                  </a:cubicBezTo>
                  <a:lnTo>
                    <a:pt x="0" y="29881"/>
                  </a:lnTo>
                  <a:cubicBezTo>
                    <a:pt x="0" y="30305"/>
                    <a:pt x="339" y="30842"/>
                    <a:pt x="735" y="31068"/>
                  </a:cubicBezTo>
                  <a:lnTo>
                    <a:pt x="21679" y="41921"/>
                  </a:lnTo>
                  <a:cubicBezTo>
                    <a:pt x="21872" y="42024"/>
                    <a:pt x="22106" y="42075"/>
                    <a:pt x="22339" y="42075"/>
                  </a:cubicBezTo>
                  <a:cubicBezTo>
                    <a:pt x="22617" y="42075"/>
                    <a:pt x="22892" y="42003"/>
                    <a:pt x="23092" y="41865"/>
                  </a:cubicBezTo>
                  <a:lnTo>
                    <a:pt x="28575" y="38388"/>
                  </a:lnTo>
                  <a:cubicBezTo>
                    <a:pt x="28942" y="38134"/>
                    <a:pt x="28942" y="37766"/>
                    <a:pt x="28547" y="37569"/>
                  </a:cubicBezTo>
                  <a:lnTo>
                    <a:pt x="7575" y="26715"/>
                  </a:lnTo>
                  <a:cubicBezTo>
                    <a:pt x="7179" y="26489"/>
                    <a:pt x="6840" y="25952"/>
                    <a:pt x="6840" y="25528"/>
                  </a:cubicBezTo>
                  <a:lnTo>
                    <a:pt x="6840" y="486"/>
                  </a:lnTo>
                  <a:cubicBezTo>
                    <a:pt x="6840" y="177"/>
                    <a:pt x="6695" y="0"/>
                    <a:pt x="6486" y="0"/>
                  </a:cubicBezTo>
                  <a:close/>
                </a:path>
              </a:pathLst>
            </a:custGeom>
            <a:solidFill>
              <a:srgbClr val="1663AF"/>
            </a:solidFill>
            <a:ln>
              <a:noFill/>
            </a:ln>
          </p:spPr>
          <p:txBody>
            <a:bodyPr wrap="square" lIns="91425" tIns="91425" rIns="91425" bIns="91425" anchor="ctr" anchorCtr="0">
              <a:noAutofit/>
            </a:bodyPr>
            <a:lstStyle/>
            <a:p>
              <a:pPr lvl="0">
                <a:spcBef>
                  <a:spcPts val="0"/>
                </a:spcBef>
                <a:buNone/>
              </a:pPr>
              <a:endParaRPr/>
            </a:p>
          </p:txBody>
        </p:sp>
        <p:sp>
          <p:nvSpPr>
            <p:cNvPr id="2330" name="Shape 2330"/>
            <p:cNvSpPr/>
            <p:nvPr/>
          </p:nvSpPr>
          <p:spPr>
            <a:xfrm>
              <a:off x="238125" y="2567825"/>
              <a:ext cx="731350" cy="1054175"/>
            </a:xfrm>
            <a:custGeom>
              <a:avLst/>
              <a:gdLst/>
              <a:ahLst/>
              <a:cxnLst/>
              <a:rect l="0" t="0" r="0" b="0"/>
              <a:pathLst>
                <a:path w="29254" h="42167" extrusionOk="0">
                  <a:moveTo>
                    <a:pt x="6926" y="1"/>
                  </a:moveTo>
                  <a:cubicBezTo>
                    <a:pt x="6645" y="1"/>
                    <a:pt x="6361" y="72"/>
                    <a:pt x="6162" y="211"/>
                  </a:cubicBezTo>
                  <a:lnTo>
                    <a:pt x="678" y="3687"/>
                  </a:lnTo>
                  <a:cubicBezTo>
                    <a:pt x="311" y="3942"/>
                    <a:pt x="0" y="4479"/>
                    <a:pt x="0" y="4931"/>
                  </a:cubicBezTo>
                  <a:lnTo>
                    <a:pt x="0" y="5213"/>
                  </a:lnTo>
                  <a:cubicBezTo>
                    <a:pt x="0" y="4846"/>
                    <a:pt x="311" y="4563"/>
                    <a:pt x="650" y="4563"/>
                  </a:cubicBezTo>
                  <a:cubicBezTo>
                    <a:pt x="820" y="4563"/>
                    <a:pt x="989" y="4648"/>
                    <a:pt x="989" y="4648"/>
                  </a:cubicBezTo>
                  <a:lnTo>
                    <a:pt x="21679" y="15360"/>
                  </a:lnTo>
                  <a:cubicBezTo>
                    <a:pt x="22103" y="15586"/>
                    <a:pt x="22413" y="16123"/>
                    <a:pt x="22413" y="16547"/>
                  </a:cubicBezTo>
                  <a:lnTo>
                    <a:pt x="22413" y="41307"/>
                  </a:lnTo>
                  <a:cubicBezTo>
                    <a:pt x="22413" y="41674"/>
                    <a:pt x="22131" y="41957"/>
                    <a:pt x="21763" y="41957"/>
                  </a:cubicBezTo>
                  <a:cubicBezTo>
                    <a:pt x="21650" y="41957"/>
                    <a:pt x="21537" y="41929"/>
                    <a:pt x="21424" y="41900"/>
                  </a:cubicBezTo>
                  <a:lnTo>
                    <a:pt x="21424" y="41900"/>
                  </a:lnTo>
                  <a:lnTo>
                    <a:pt x="21679" y="42013"/>
                  </a:lnTo>
                  <a:cubicBezTo>
                    <a:pt x="21872" y="42116"/>
                    <a:pt x="22106" y="42167"/>
                    <a:pt x="22339" y="42167"/>
                  </a:cubicBezTo>
                  <a:cubicBezTo>
                    <a:pt x="22617" y="42167"/>
                    <a:pt x="22892" y="42095"/>
                    <a:pt x="23092" y="41957"/>
                  </a:cubicBezTo>
                  <a:lnTo>
                    <a:pt x="28575" y="38480"/>
                  </a:lnTo>
                  <a:cubicBezTo>
                    <a:pt x="28942" y="38226"/>
                    <a:pt x="29253" y="37661"/>
                    <a:pt x="29253" y="37237"/>
                  </a:cubicBezTo>
                  <a:lnTo>
                    <a:pt x="29253" y="12195"/>
                  </a:lnTo>
                  <a:cubicBezTo>
                    <a:pt x="29253" y="11742"/>
                    <a:pt x="28942" y="11205"/>
                    <a:pt x="28547" y="11008"/>
                  </a:cubicBezTo>
                  <a:lnTo>
                    <a:pt x="7575" y="154"/>
                  </a:lnTo>
                  <a:cubicBezTo>
                    <a:pt x="7394" y="51"/>
                    <a:pt x="7161" y="1"/>
                    <a:pt x="6926" y="1"/>
                  </a:cubicBezTo>
                  <a:close/>
                </a:path>
              </a:pathLst>
            </a:custGeom>
            <a:solidFill>
              <a:srgbClr val="1FA1E2"/>
            </a:solidFill>
            <a:ln>
              <a:noFill/>
            </a:ln>
          </p:spPr>
          <p:txBody>
            <a:bodyPr wrap="square" lIns="91425" tIns="91425" rIns="91425" bIns="91425" anchor="ctr" anchorCtr="0">
              <a:noAutofit/>
            </a:bodyPr>
            <a:lstStyle/>
            <a:p>
              <a:pPr lvl="0">
                <a:spcBef>
                  <a:spcPts val="0"/>
                </a:spcBef>
                <a:buNone/>
              </a:pPr>
              <a:endParaRPr/>
            </a:p>
          </p:txBody>
        </p:sp>
        <p:sp>
          <p:nvSpPr>
            <p:cNvPr id="2331" name="Shape 2331"/>
            <p:cNvSpPr/>
            <p:nvPr/>
          </p:nvSpPr>
          <p:spPr>
            <a:xfrm>
              <a:off x="2096475" y="2356150"/>
              <a:ext cx="318700" cy="445900"/>
            </a:xfrm>
            <a:custGeom>
              <a:avLst/>
              <a:gdLst/>
              <a:ahLst/>
              <a:cxnLst/>
              <a:rect l="0" t="0" r="0" b="0"/>
              <a:pathLst>
                <a:path w="12748" h="17836" extrusionOk="0">
                  <a:moveTo>
                    <a:pt x="6897" y="1979"/>
                  </a:moveTo>
                  <a:cubicBezTo>
                    <a:pt x="9017" y="1979"/>
                    <a:pt x="10458" y="3364"/>
                    <a:pt x="10458" y="5371"/>
                  </a:cubicBezTo>
                  <a:cubicBezTo>
                    <a:pt x="10458" y="7378"/>
                    <a:pt x="9017" y="8763"/>
                    <a:pt x="6897" y="8763"/>
                  </a:cubicBezTo>
                  <a:lnTo>
                    <a:pt x="2233" y="8763"/>
                  </a:lnTo>
                  <a:lnTo>
                    <a:pt x="2233" y="1979"/>
                  </a:lnTo>
                  <a:close/>
                  <a:moveTo>
                    <a:pt x="1" y="1"/>
                  </a:moveTo>
                  <a:lnTo>
                    <a:pt x="1" y="17835"/>
                  </a:lnTo>
                  <a:lnTo>
                    <a:pt x="2233" y="17835"/>
                  </a:lnTo>
                  <a:lnTo>
                    <a:pt x="2233" y="10741"/>
                  </a:lnTo>
                  <a:lnTo>
                    <a:pt x="7180" y="10741"/>
                  </a:lnTo>
                  <a:cubicBezTo>
                    <a:pt x="10684" y="10741"/>
                    <a:pt x="12748" y="8282"/>
                    <a:pt x="12748" y="5371"/>
                  </a:cubicBezTo>
                  <a:cubicBezTo>
                    <a:pt x="12748" y="2460"/>
                    <a:pt x="10741" y="1"/>
                    <a:pt x="7180"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32" name="Shape 2332"/>
            <p:cNvSpPr/>
            <p:nvPr/>
          </p:nvSpPr>
          <p:spPr>
            <a:xfrm>
              <a:off x="2468150" y="2365350"/>
              <a:ext cx="67150" cy="436700"/>
            </a:xfrm>
            <a:custGeom>
              <a:avLst/>
              <a:gdLst/>
              <a:ahLst/>
              <a:cxnLst/>
              <a:rect l="0" t="0" r="0" b="0"/>
              <a:pathLst>
                <a:path w="2686" h="17468" extrusionOk="0">
                  <a:moveTo>
                    <a:pt x="1329" y="0"/>
                  </a:moveTo>
                  <a:cubicBezTo>
                    <a:pt x="622" y="0"/>
                    <a:pt x="0" y="622"/>
                    <a:pt x="0" y="1357"/>
                  </a:cubicBezTo>
                  <a:cubicBezTo>
                    <a:pt x="0" y="2120"/>
                    <a:pt x="622" y="2713"/>
                    <a:pt x="1329" y="2713"/>
                  </a:cubicBezTo>
                  <a:cubicBezTo>
                    <a:pt x="2092" y="2713"/>
                    <a:pt x="2686" y="2120"/>
                    <a:pt x="2686" y="1357"/>
                  </a:cubicBezTo>
                  <a:cubicBezTo>
                    <a:pt x="2686" y="622"/>
                    <a:pt x="2092" y="0"/>
                    <a:pt x="1329" y="0"/>
                  </a:cubicBezTo>
                  <a:close/>
                  <a:moveTo>
                    <a:pt x="340" y="4551"/>
                  </a:moveTo>
                  <a:lnTo>
                    <a:pt x="340" y="17467"/>
                  </a:lnTo>
                  <a:lnTo>
                    <a:pt x="2346" y="17467"/>
                  </a:lnTo>
                  <a:lnTo>
                    <a:pt x="2346" y="455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33" name="Shape 2333"/>
            <p:cNvSpPr/>
            <p:nvPr/>
          </p:nvSpPr>
          <p:spPr>
            <a:xfrm>
              <a:off x="2569200" y="2479100"/>
              <a:ext cx="322925" cy="322950"/>
            </a:xfrm>
            <a:custGeom>
              <a:avLst/>
              <a:gdLst/>
              <a:ahLst/>
              <a:cxnLst/>
              <a:rect l="0" t="0" r="0" b="0"/>
              <a:pathLst>
                <a:path w="12917" h="12918" extrusionOk="0">
                  <a:moveTo>
                    <a:pt x="0" y="1"/>
                  </a:moveTo>
                  <a:lnTo>
                    <a:pt x="5370" y="12917"/>
                  </a:lnTo>
                  <a:lnTo>
                    <a:pt x="7547" y="12917"/>
                  </a:lnTo>
                  <a:lnTo>
                    <a:pt x="12917" y="1"/>
                  </a:lnTo>
                  <a:lnTo>
                    <a:pt x="10741" y="1"/>
                  </a:lnTo>
                  <a:lnTo>
                    <a:pt x="6473" y="10571"/>
                  </a:lnTo>
                  <a:lnTo>
                    <a:pt x="2148" y="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34" name="Shape 2334"/>
            <p:cNvSpPr/>
            <p:nvPr/>
          </p:nvSpPr>
          <p:spPr>
            <a:xfrm>
              <a:off x="2915425" y="2471325"/>
              <a:ext cx="319425" cy="338500"/>
            </a:xfrm>
            <a:custGeom>
              <a:avLst/>
              <a:gdLst/>
              <a:ahLst/>
              <a:cxnLst/>
              <a:rect l="0" t="0" r="0" b="0"/>
              <a:pathLst>
                <a:path w="12777" h="13540" extrusionOk="0">
                  <a:moveTo>
                    <a:pt x="6388" y="1781"/>
                  </a:moveTo>
                  <a:cubicBezTo>
                    <a:pt x="9158" y="1781"/>
                    <a:pt x="10684" y="4127"/>
                    <a:pt x="10684" y="6756"/>
                  </a:cubicBezTo>
                  <a:cubicBezTo>
                    <a:pt x="10684" y="9384"/>
                    <a:pt x="9158" y="11759"/>
                    <a:pt x="6388" y="11759"/>
                  </a:cubicBezTo>
                  <a:cubicBezTo>
                    <a:pt x="3647" y="11759"/>
                    <a:pt x="2092" y="9384"/>
                    <a:pt x="2092" y="6756"/>
                  </a:cubicBezTo>
                  <a:cubicBezTo>
                    <a:pt x="2092" y="4127"/>
                    <a:pt x="3647" y="1781"/>
                    <a:pt x="6388" y="1781"/>
                  </a:cubicBezTo>
                  <a:close/>
                  <a:moveTo>
                    <a:pt x="6388" y="1"/>
                  </a:moveTo>
                  <a:cubicBezTo>
                    <a:pt x="2460" y="1"/>
                    <a:pt x="1" y="2997"/>
                    <a:pt x="1" y="6756"/>
                  </a:cubicBezTo>
                  <a:cubicBezTo>
                    <a:pt x="1" y="10487"/>
                    <a:pt x="2460" y="13539"/>
                    <a:pt x="6388" y="13539"/>
                  </a:cubicBezTo>
                  <a:cubicBezTo>
                    <a:pt x="10317" y="13539"/>
                    <a:pt x="12776" y="10487"/>
                    <a:pt x="12776" y="6756"/>
                  </a:cubicBezTo>
                  <a:cubicBezTo>
                    <a:pt x="12776" y="2997"/>
                    <a:pt x="10317" y="1"/>
                    <a:pt x="6388"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35" name="Shape 2335"/>
            <p:cNvSpPr/>
            <p:nvPr/>
          </p:nvSpPr>
          <p:spPr>
            <a:xfrm>
              <a:off x="3263075" y="2390775"/>
              <a:ext cx="185150" cy="419050"/>
            </a:xfrm>
            <a:custGeom>
              <a:avLst/>
              <a:gdLst/>
              <a:ahLst/>
              <a:cxnLst/>
              <a:rect l="0" t="0" r="0" b="0"/>
              <a:pathLst>
                <a:path w="7406" h="16762" extrusionOk="0">
                  <a:moveTo>
                    <a:pt x="2149" y="1"/>
                  </a:moveTo>
                  <a:lnTo>
                    <a:pt x="2149" y="3534"/>
                  </a:lnTo>
                  <a:lnTo>
                    <a:pt x="1" y="3534"/>
                  </a:lnTo>
                  <a:lnTo>
                    <a:pt x="1" y="5286"/>
                  </a:lnTo>
                  <a:lnTo>
                    <a:pt x="2149" y="5286"/>
                  </a:lnTo>
                  <a:lnTo>
                    <a:pt x="2149" y="13737"/>
                  </a:lnTo>
                  <a:cubicBezTo>
                    <a:pt x="2149" y="15659"/>
                    <a:pt x="3110" y="16761"/>
                    <a:pt x="5003" y="16761"/>
                  </a:cubicBezTo>
                  <a:cubicBezTo>
                    <a:pt x="6190" y="16761"/>
                    <a:pt x="6897" y="16422"/>
                    <a:pt x="7406" y="15942"/>
                  </a:cubicBezTo>
                  <a:lnTo>
                    <a:pt x="6812" y="14444"/>
                  </a:lnTo>
                  <a:cubicBezTo>
                    <a:pt x="6558" y="14726"/>
                    <a:pt x="6021" y="14981"/>
                    <a:pt x="5456" y="14981"/>
                  </a:cubicBezTo>
                  <a:cubicBezTo>
                    <a:pt x="4579" y="14981"/>
                    <a:pt x="4155" y="14274"/>
                    <a:pt x="4155" y="13313"/>
                  </a:cubicBezTo>
                  <a:lnTo>
                    <a:pt x="4155" y="5286"/>
                  </a:lnTo>
                  <a:lnTo>
                    <a:pt x="6756" y="5286"/>
                  </a:lnTo>
                  <a:lnTo>
                    <a:pt x="6756" y="3534"/>
                  </a:lnTo>
                  <a:lnTo>
                    <a:pt x="4155" y="3534"/>
                  </a:lnTo>
                  <a:lnTo>
                    <a:pt x="4155" y="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36" name="Shape 2336"/>
            <p:cNvSpPr/>
            <p:nvPr/>
          </p:nvSpPr>
          <p:spPr>
            <a:xfrm>
              <a:off x="3475050" y="2471325"/>
              <a:ext cx="269950" cy="338500"/>
            </a:xfrm>
            <a:custGeom>
              <a:avLst/>
              <a:gdLst/>
              <a:ahLst/>
              <a:cxnLst/>
              <a:rect l="0" t="0" r="0" b="0"/>
              <a:pathLst>
                <a:path w="10798" h="13540" extrusionOk="0">
                  <a:moveTo>
                    <a:pt x="5230" y="6445"/>
                  </a:moveTo>
                  <a:cubicBezTo>
                    <a:pt x="6643" y="6445"/>
                    <a:pt x="8028" y="6982"/>
                    <a:pt x="8791" y="8056"/>
                  </a:cubicBezTo>
                  <a:lnTo>
                    <a:pt x="8791" y="10487"/>
                  </a:lnTo>
                  <a:cubicBezTo>
                    <a:pt x="8028" y="11561"/>
                    <a:pt x="6643" y="12098"/>
                    <a:pt x="5230" y="12098"/>
                  </a:cubicBezTo>
                  <a:cubicBezTo>
                    <a:pt x="3364" y="12098"/>
                    <a:pt x="2064" y="10911"/>
                    <a:pt x="2064" y="9300"/>
                  </a:cubicBezTo>
                  <a:cubicBezTo>
                    <a:pt x="2064" y="7632"/>
                    <a:pt x="3364" y="6445"/>
                    <a:pt x="5230" y="6445"/>
                  </a:cubicBezTo>
                  <a:close/>
                  <a:moveTo>
                    <a:pt x="5795" y="1"/>
                  </a:moveTo>
                  <a:cubicBezTo>
                    <a:pt x="3675" y="1"/>
                    <a:pt x="2036" y="679"/>
                    <a:pt x="651" y="2120"/>
                  </a:cubicBezTo>
                  <a:lnTo>
                    <a:pt x="1584" y="3505"/>
                  </a:lnTo>
                  <a:cubicBezTo>
                    <a:pt x="2714" y="2290"/>
                    <a:pt x="3986" y="1725"/>
                    <a:pt x="5541" y="1725"/>
                  </a:cubicBezTo>
                  <a:cubicBezTo>
                    <a:pt x="7406" y="1725"/>
                    <a:pt x="8791" y="2714"/>
                    <a:pt x="8791" y="4438"/>
                  </a:cubicBezTo>
                  <a:lnTo>
                    <a:pt x="8791" y="6784"/>
                  </a:lnTo>
                  <a:cubicBezTo>
                    <a:pt x="7745" y="5569"/>
                    <a:pt x="6275" y="5003"/>
                    <a:pt x="4523" y="5003"/>
                  </a:cubicBezTo>
                  <a:cubicBezTo>
                    <a:pt x="2318" y="5003"/>
                    <a:pt x="1" y="6388"/>
                    <a:pt x="1" y="9271"/>
                  </a:cubicBezTo>
                  <a:cubicBezTo>
                    <a:pt x="1" y="12069"/>
                    <a:pt x="2318" y="13539"/>
                    <a:pt x="4523" y="13539"/>
                  </a:cubicBezTo>
                  <a:cubicBezTo>
                    <a:pt x="6247" y="13539"/>
                    <a:pt x="7717" y="12917"/>
                    <a:pt x="8791" y="11759"/>
                  </a:cubicBezTo>
                  <a:lnTo>
                    <a:pt x="8791" y="13228"/>
                  </a:lnTo>
                  <a:lnTo>
                    <a:pt x="10798" y="13228"/>
                  </a:lnTo>
                  <a:lnTo>
                    <a:pt x="10798" y="4353"/>
                  </a:lnTo>
                  <a:cubicBezTo>
                    <a:pt x="10798" y="1216"/>
                    <a:pt x="8537" y="1"/>
                    <a:pt x="5795"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37" name="Shape 2337"/>
            <p:cNvSpPr/>
            <p:nvPr/>
          </p:nvSpPr>
          <p:spPr>
            <a:xfrm>
              <a:off x="3835425" y="2356150"/>
              <a:ext cx="50200" cy="445900"/>
            </a:xfrm>
            <a:custGeom>
              <a:avLst/>
              <a:gdLst/>
              <a:ahLst/>
              <a:cxnLst/>
              <a:rect l="0" t="0" r="0" b="0"/>
              <a:pathLst>
                <a:path w="2008" h="17836" extrusionOk="0">
                  <a:moveTo>
                    <a:pt x="1" y="1"/>
                  </a:moveTo>
                  <a:lnTo>
                    <a:pt x="1" y="17835"/>
                  </a:lnTo>
                  <a:lnTo>
                    <a:pt x="2007" y="17835"/>
                  </a:lnTo>
                  <a:lnTo>
                    <a:pt x="2007" y="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38" name="Shape 2338"/>
            <p:cNvSpPr/>
            <p:nvPr/>
          </p:nvSpPr>
          <p:spPr>
            <a:xfrm>
              <a:off x="2067500" y="2979375"/>
              <a:ext cx="423275" cy="460725"/>
            </a:xfrm>
            <a:custGeom>
              <a:avLst/>
              <a:gdLst/>
              <a:ahLst/>
              <a:cxnLst/>
              <a:rect l="0" t="0" r="0" b="0"/>
              <a:pathLst>
                <a:path w="16931" h="18429" extrusionOk="0">
                  <a:moveTo>
                    <a:pt x="9469" y="1"/>
                  </a:moveTo>
                  <a:cubicBezTo>
                    <a:pt x="4127" y="1"/>
                    <a:pt x="1" y="3731"/>
                    <a:pt x="1" y="9215"/>
                  </a:cubicBezTo>
                  <a:cubicBezTo>
                    <a:pt x="1" y="14698"/>
                    <a:pt x="4127" y="18429"/>
                    <a:pt x="9469" y="18429"/>
                  </a:cubicBezTo>
                  <a:cubicBezTo>
                    <a:pt x="13398" y="18429"/>
                    <a:pt x="15659" y="16281"/>
                    <a:pt x="16931" y="14048"/>
                  </a:cubicBezTo>
                  <a:lnTo>
                    <a:pt x="13681" y="12493"/>
                  </a:lnTo>
                  <a:cubicBezTo>
                    <a:pt x="12917" y="13963"/>
                    <a:pt x="11306" y="15065"/>
                    <a:pt x="9469" y="15065"/>
                  </a:cubicBezTo>
                  <a:cubicBezTo>
                    <a:pt x="6247" y="15065"/>
                    <a:pt x="3901" y="12578"/>
                    <a:pt x="3901" y="9215"/>
                  </a:cubicBezTo>
                  <a:cubicBezTo>
                    <a:pt x="3901" y="5851"/>
                    <a:pt x="6247" y="3364"/>
                    <a:pt x="9469" y="3364"/>
                  </a:cubicBezTo>
                  <a:cubicBezTo>
                    <a:pt x="11306" y="3364"/>
                    <a:pt x="12917" y="4523"/>
                    <a:pt x="13681" y="5964"/>
                  </a:cubicBezTo>
                  <a:lnTo>
                    <a:pt x="16931" y="4353"/>
                  </a:lnTo>
                  <a:cubicBezTo>
                    <a:pt x="15687" y="2149"/>
                    <a:pt x="13398" y="1"/>
                    <a:pt x="9469"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39" name="Shape 2339"/>
            <p:cNvSpPr/>
            <p:nvPr/>
          </p:nvSpPr>
          <p:spPr>
            <a:xfrm>
              <a:off x="2514775" y="3101625"/>
              <a:ext cx="341325" cy="338475"/>
            </a:xfrm>
            <a:custGeom>
              <a:avLst/>
              <a:gdLst/>
              <a:ahLst/>
              <a:cxnLst/>
              <a:rect l="0" t="0" r="0" b="0"/>
              <a:pathLst>
                <a:path w="13653" h="13539" extrusionOk="0">
                  <a:moveTo>
                    <a:pt x="6813" y="3025"/>
                  </a:moveTo>
                  <a:cubicBezTo>
                    <a:pt x="8932" y="3025"/>
                    <a:pt x="10119" y="4749"/>
                    <a:pt x="10119" y="6755"/>
                  </a:cubicBezTo>
                  <a:cubicBezTo>
                    <a:pt x="10119" y="8790"/>
                    <a:pt x="8932" y="10543"/>
                    <a:pt x="6813" y="10543"/>
                  </a:cubicBezTo>
                  <a:cubicBezTo>
                    <a:pt x="4721" y="10543"/>
                    <a:pt x="3534" y="8790"/>
                    <a:pt x="3534" y="6755"/>
                  </a:cubicBezTo>
                  <a:cubicBezTo>
                    <a:pt x="3534" y="4749"/>
                    <a:pt x="4721" y="3025"/>
                    <a:pt x="6813" y="3025"/>
                  </a:cubicBezTo>
                  <a:close/>
                  <a:moveTo>
                    <a:pt x="6813" y="0"/>
                  </a:moveTo>
                  <a:cubicBezTo>
                    <a:pt x="2573" y="0"/>
                    <a:pt x="1" y="3109"/>
                    <a:pt x="1" y="6755"/>
                  </a:cubicBezTo>
                  <a:cubicBezTo>
                    <a:pt x="1" y="10458"/>
                    <a:pt x="2573" y="13539"/>
                    <a:pt x="6813" y="13539"/>
                  </a:cubicBezTo>
                  <a:cubicBezTo>
                    <a:pt x="11080" y="13539"/>
                    <a:pt x="13652" y="10458"/>
                    <a:pt x="13652" y="6755"/>
                  </a:cubicBezTo>
                  <a:cubicBezTo>
                    <a:pt x="13652" y="3109"/>
                    <a:pt x="11080" y="0"/>
                    <a:pt x="6813"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40" name="Shape 2340"/>
            <p:cNvSpPr/>
            <p:nvPr/>
          </p:nvSpPr>
          <p:spPr>
            <a:xfrm>
              <a:off x="2909075" y="3101625"/>
              <a:ext cx="302450" cy="330700"/>
            </a:xfrm>
            <a:custGeom>
              <a:avLst/>
              <a:gdLst/>
              <a:ahLst/>
              <a:cxnLst/>
              <a:rect l="0" t="0" r="0" b="0"/>
              <a:pathLst>
                <a:path w="12098" h="13228" extrusionOk="0">
                  <a:moveTo>
                    <a:pt x="7914" y="0"/>
                  </a:moveTo>
                  <a:cubicBezTo>
                    <a:pt x="5794" y="0"/>
                    <a:pt x="4212" y="1018"/>
                    <a:pt x="3392" y="2007"/>
                  </a:cubicBezTo>
                  <a:lnTo>
                    <a:pt x="3392" y="311"/>
                  </a:lnTo>
                  <a:lnTo>
                    <a:pt x="0" y="311"/>
                  </a:lnTo>
                  <a:lnTo>
                    <a:pt x="0" y="13228"/>
                  </a:lnTo>
                  <a:lnTo>
                    <a:pt x="3392" y="13228"/>
                  </a:lnTo>
                  <a:lnTo>
                    <a:pt x="3392" y="4551"/>
                  </a:lnTo>
                  <a:cubicBezTo>
                    <a:pt x="3957" y="3759"/>
                    <a:pt x="5003" y="3025"/>
                    <a:pt x="6331" y="3025"/>
                  </a:cubicBezTo>
                  <a:cubicBezTo>
                    <a:pt x="7773" y="3025"/>
                    <a:pt x="8706" y="3646"/>
                    <a:pt x="8706" y="5427"/>
                  </a:cubicBezTo>
                  <a:lnTo>
                    <a:pt x="8706" y="13228"/>
                  </a:lnTo>
                  <a:lnTo>
                    <a:pt x="12097" y="13228"/>
                  </a:lnTo>
                  <a:lnTo>
                    <a:pt x="12097" y="4127"/>
                  </a:lnTo>
                  <a:cubicBezTo>
                    <a:pt x="12097" y="1611"/>
                    <a:pt x="10741" y="0"/>
                    <a:pt x="7914"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41" name="Shape 2341"/>
            <p:cNvSpPr/>
            <p:nvPr/>
          </p:nvSpPr>
          <p:spPr>
            <a:xfrm>
              <a:off x="3248950" y="3021775"/>
              <a:ext cx="216250" cy="418325"/>
            </a:xfrm>
            <a:custGeom>
              <a:avLst/>
              <a:gdLst/>
              <a:ahLst/>
              <a:cxnLst/>
              <a:rect l="0" t="0" r="0" b="0"/>
              <a:pathLst>
                <a:path w="8650" h="16733" extrusionOk="0">
                  <a:moveTo>
                    <a:pt x="2148" y="0"/>
                  </a:moveTo>
                  <a:lnTo>
                    <a:pt x="2148" y="3505"/>
                  </a:lnTo>
                  <a:lnTo>
                    <a:pt x="0" y="3505"/>
                  </a:lnTo>
                  <a:lnTo>
                    <a:pt x="0" y="6473"/>
                  </a:lnTo>
                  <a:lnTo>
                    <a:pt x="2148" y="6473"/>
                  </a:lnTo>
                  <a:lnTo>
                    <a:pt x="2148" y="13228"/>
                  </a:lnTo>
                  <a:cubicBezTo>
                    <a:pt x="2148" y="15517"/>
                    <a:pt x="3420" y="16733"/>
                    <a:pt x="5823" y="16733"/>
                  </a:cubicBezTo>
                  <a:cubicBezTo>
                    <a:pt x="7236" y="16733"/>
                    <a:pt x="8140" y="16365"/>
                    <a:pt x="8649" y="15913"/>
                  </a:cubicBezTo>
                  <a:lnTo>
                    <a:pt x="7914" y="13341"/>
                  </a:lnTo>
                  <a:cubicBezTo>
                    <a:pt x="7745" y="13539"/>
                    <a:pt x="7264" y="13737"/>
                    <a:pt x="6755" y="13737"/>
                  </a:cubicBezTo>
                  <a:cubicBezTo>
                    <a:pt x="5992" y="13737"/>
                    <a:pt x="5568" y="13115"/>
                    <a:pt x="5568" y="12295"/>
                  </a:cubicBezTo>
                  <a:lnTo>
                    <a:pt x="5568" y="6473"/>
                  </a:lnTo>
                  <a:lnTo>
                    <a:pt x="8197" y="6473"/>
                  </a:lnTo>
                  <a:lnTo>
                    <a:pt x="8197" y="3505"/>
                  </a:lnTo>
                  <a:lnTo>
                    <a:pt x="5568" y="3505"/>
                  </a:lnTo>
                  <a:lnTo>
                    <a:pt x="5568"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42" name="Shape 2342"/>
            <p:cNvSpPr/>
            <p:nvPr/>
          </p:nvSpPr>
          <p:spPr>
            <a:xfrm>
              <a:off x="3481425" y="3101625"/>
              <a:ext cx="298900" cy="338475"/>
            </a:xfrm>
            <a:custGeom>
              <a:avLst/>
              <a:gdLst/>
              <a:ahLst/>
              <a:cxnLst/>
              <a:rect l="0" t="0" r="0" b="0"/>
              <a:pathLst>
                <a:path w="11956" h="13539" extrusionOk="0">
                  <a:moveTo>
                    <a:pt x="5851" y="7405"/>
                  </a:moveTo>
                  <a:cubicBezTo>
                    <a:pt x="6925" y="7405"/>
                    <a:pt x="7999" y="7773"/>
                    <a:pt x="8564" y="8536"/>
                  </a:cubicBezTo>
                  <a:lnTo>
                    <a:pt x="8564" y="10119"/>
                  </a:lnTo>
                  <a:cubicBezTo>
                    <a:pt x="7999" y="10882"/>
                    <a:pt x="6925" y="11249"/>
                    <a:pt x="5851" y="11249"/>
                  </a:cubicBezTo>
                  <a:cubicBezTo>
                    <a:pt x="4494" y="11249"/>
                    <a:pt x="3420" y="10571"/>
                    <a:pt x="3420" y="9356"/>
                  </a:cubicBezTo>
                  <a:cubicBezTo>
                    <a:pt x="3420" y="8112"/>
                    <a:pt x="4494" y="7405"/>
                    <a:pt x="5851" y="7405"/>
                  </a:cubicBezTo>
                  <a:close/>
                  <a:moveTo>
                    <a:pt x="6331" y="0"/>
                  </a:moveTo>
                  <a:cubicBezTo>
                    <a:pt x="4296" y="0"/>
                    <a:pt x="2261" y="650"/>
                    <a:pt x="679" y="2035"/>
                  </a:cubicBezTo>
                  <a:lnTo>
                    <a:pt x="1950" y="4296"/>
                  </a:lnTo>
                  <a:cubicBezTo>
                    <a:pt x="3053" y="3279"/>
                    <a:pt x="4353" y="2770"/>
                    <a:pt x="5738" y="2770"/>
                  </a:cubicBezTo>
                  <a:cubicBezTo>
                    <a:pt x="7434" y="2770"/>
                    <a:pt x="8564" y="3646"/>
                    <a:pt x="8564" y="4946"/>
                  </a:cubicBezTo>
                  <a:lnTo>
                    <a:pt x="8564" y="6671"/>
                  </a:lnTo>
                  <a:cubicBezTo>
                    <a:pt x="7716" y="5681"/>
                    <a:pt x="6190" y="5116"/>
                    <a:pt x="4466" y="5116"/>
                  </a:cubicBezTo>
                  <a:cubicBezTo>
                    <a:pt x="2431" y="5116"/>
                    <a:pt x="0" y="6247"/>
                    <a:pt x="0" y="9271"/>
                  </a:cubicBezTo>
                  <a:cubicBezTo>
                    <a:pt x="0" y="12154"/>
                    <a:pt x="2431" y="13539"/>
                    <a:pt x="4466" y="13539"/>
                  </a:cubicBezTo>
                  <a:cubicBezTo>
                    <a:pt x="6162" y="13539"/>
                    <a:pt x="7688" y="12945"/>
                    <a:pt x="8564" y="11899"/>
                  </a:cubicBezTo>
                  <a:lnTo>
                    <a:pt x="8564" y="13228"/>
                  </a:lnTo>
                  <a:lnTo>
                    <a:pt x="11956" y="13228"/>
                  </a:lnTo>
                  <a:lnTo>
                    <a:pt x="11956" y="4890"/>
                  </a:lnTo>
                  <a:cubicBezTo>
                    <a:pt x="11956" y="1187"/>
                    <a:pt x="9271" y="0"/>
                    <a:pt x="6331"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43" name="Shape 2343"/>
            <p:cNvSpPr/>
            <p:nvPr/>
          </p:nvSpPr>
          <p:spPr>
            <a:xfrm>
              <a:off x="3846025" y="2973725"/>
              <a:ext cx="101775" cy="458600"/>
            </a:xfrm>
            <a:custGeom>
              <a:avLst/>
              <a:gdLst/>
              <a:ahLst/>
              <a:cxnLst/>
              <a:rect l="0" t="0" r="0" b="0"/>
              <a:pathLst>
                <a:path w="4071" h="18344" extrusionOk="0">
                  <a:moveTo>
                    <a:pt x="2035" y="0"/>
                  </a:moveTo>
                  <a:cubicBezTo>
                    <a:pt x="933" y="0"/>
                    <a:pt x="0" y="905"/>
                    <a:pt x="0" y="2007"/>
                  </a:cubicBezTo>
                  <a:cubicBezTo>
                    <a:pt x="0" y="3138"/>
                    <a:pt x="933" y="4042"/>
                    <a:pt x="2035" y="4042"/>
                  </a:cubicBezTo>
                  <a:cubicBezTo>
                    <a:pt x="3138" y="4042"/>
                    <a:pt x="4071" y="3138"/>
                    <a:pt x="4071" y="2007"/>
                  </a:cubicBezTo>
                  <a:cubicBezTo>
                    <a:pt x="4071" y="905"/>
                    <a:pt x="3138" y="0"/>
                    <a:pt x="2035" y="0"/>
                  </a:cubicBezTo>
                  <a:close/>
                  <a:moveTo>
                    <a:pt x="340" y="5427"/>
                  </a:moveTo>
                  <a:lnTo>
                    <a:pt x="340" y="18344"/>
                  </a:lnTo>
                  <a:lnTo>
                    <a:pt x="3731" y="18344"/>
                  </a:lnTo>
                  <a:lnTo>
                    <a:pt x="3731" y="5427"/>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44" name="Shape 2344"/>
            <p:cNvSpPr/>
            <p:nvPr/>
          </p:nvSpPr>
          <p:spPr>
            <a:xfrm>
              <a:off x="4013500" y="3101625"/>
              <a:ext cx="303150" cy="330700"/>
            </a:xfrm>
            <a:custGeom>
              <a:avLst/>
              <a:gdLst/>
              <a:ahLst/>
              <a:cxnLst/>
              <a:rect l="0" t="0" r="0" b="0"/>
              <a:pathLst>
                <a:path w="12126" h="13228" extrusionOk="0">
                  <a:moveTo>
                    <a:pt x="7914" y="0"/>
                  </a:moveTo>
                  <a:cubicBezTo>
                    <a:pt x="5794" y="0"/>
                    <a:pt x="4240" y="1018"/>
                    <a:pt x="3392" y="2007"/>
                  </a:cubicBezTo>
                  <a:lnTo>
                    <a:pt x="3392" y="311"/>
                  </a:lnTo>
                  <a:lnTo>
                    <a:pt x="0" y="311"/>
                  </a:lnTo>
                  <a:lnTo>
                    <a:pt x="0" y="13228"/>
                  </a:lnTo>
                  <a:lnTo>
                    <a:pt x="3392" y="13228"/>
                  </a:lnTo>
                  <a:lnTo>
                    <a:pt x="3392" y="4551"/>
                  </a:lnTo>
                  <a:cubicBezTo>
                    <a:pt x="3957" y="3759"/>
                    <a:pt x="5003" y="3025"/>
                    <a:pt x="6331" y="3025"/>
                  </a:cubicBezTo>
                  <a:cubicBezTo>
                    <a:pt x="7773" y="3025"/>
                    <a:pt x="8705" y="3646"/>
                    <a:pt x="8705" y="5427"/>
                  </a:cubicBezTo>
                  <a:lnTo>
                    <a:pt x="8705" y="13228"/>
                  </a:lnTo>
                  <a:lnTo>
                    <a:pt x="12125" y="13228"/>
                  </a:lnTo>
                  <a:lnTo>
                    <a:pt x="12125" y="4127"/>
                  </a:lnTo>
                  <a:cubicBezTo>
                    <a:pt x="12125" y="1611"/>
                    <a:pt x="10740" y="0"/>
                    <a:pt x="7914"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45" name="Shape 2345"/>
            <p:cNvSpPr/>
            <p:nvPr/>
          </p:nvSpPr>
          <p:spPr>
            <a:xfrm>
              <a:off x="4369625" y="3101625"/>
              <a:ext cx="328575" cy="338475"/>
            </a:xfrm>
            <a:custGeom>
              <a:avLst/>
              <a:gdLst/>
              <a:ahLst/>
              <a:cxnLst/>
              <a:rect l="0" t="0" r="0" b="0"/>
              <a:pathLst>
                <a:path w="13143" h="13539" extrusionOk="0">
                  <a:moveTo>
                    <a:pt x="6699" y="2714"/>
                  </a:moveTo>
                  <a:cubicBezTo>
                    <a:pt x="8932" y="2714"/>
                    <a:pt x="9780" y="4325"/>
                    <a:pt x="9864" y="5568"/>
                  </a:cubicBezTo>
                  <a:lnTo>
                    <a:pt x="3505" y="5568"/>
                  </a:lnTo>
                  <a:cubicBezTo>
                    <a:pt x="3675" y="4268"/>
                    <a:pt x="4579" y="2714"/>
                    <a:pt x="6699" y="2714"/>
                  </a:cubicBezTo>
                  <a:close/>
                  <a:moveTo>
                    <a:pt x="6699" y="0"/>
                  </a:moveTo>
                  <a:cubicBezTo>
                    <a:pt x="2770" y="0"/>
                    <a:pt x="0" y="3025"/>
                    <a:pt x="0" y="6755"/>
                  </a:cubicBezTo>
                  <a:cubicBezTo>
                    <a:pt x="0" y="10910"/>
                    <a:pt x="2968" y="13539"/>
                    <a:pt x="6897" y="13539"/>
                  </a:cubicBezTo>
                  <a:cubicBezTo>
                    <a:pt x="8903" y="13539"/>
                    <a:pt x="10938" y="12945"/>
                    <a:pt x="12210" y="11758"/>
                  </a:cubicBezTo>
                  <a:lnTo>
                    <a:pt x="10712" y="9582"/>
                  </a:lnTo>
                  <a:cubicBezTo>
                    <a:pt x="9893" y="10373"/>
                    <a:pt x="8366" y="10854"/>
                    <a:pt x="7264" y="10854"/>
                  </a:cubicBezTo>
                  <a:cubicBezTo>
                    <a:pt x="5088" y="10854"/>
                    <a:pt x="3788" y="9497"/>
                    <a:pt x="3561" y="7858"/>
                  </a:cubicBezTo>
                  <a:lnTo>
                    <a:pt x="13143" y="7858"/>
                  </a:lnTo>
                  <a:lnTo>
                    <a:pt x="13143" y="7123"/>
                  </a:lnTo>
                  <a:cubicBezTo>
                    <a:pt x="13143" y="2883"/>
                    <a:pt x="10543" y="0"/>
                    <a:pt x="6699"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46" name="Shape 2346"/>
            <p:cNvSpPr/>
            <p:nvPr/>
          </p:nvSpPr>
          <p:spPr>
            <a:xfrm>
              <a:off x="4749775" y="3101625"/>
              <a:ext cx="187975" cy="330700"/>
            </a:xfrm>
            <a:custGeom>
              <a:avLst/>
              <a:gdLst/>
              <a:ahLst/>
              <a:cxnLst/>
              <a:rect l="0" t="0" r="0" b="0"/>
              <a:pathLst>
                <a:path w="7519" h="13228" extrusionOk="0">
                  <a:moveTo>
                    <a:pt x="7519" y="0"/>
                  </a:moveTo>
                  <a:cubicBezTo>
                    <a:pt x="5907" y="0"/>
                    <a:pt x="4325" y="933"/>
                    <a:pt x="3392" y="2092"/>
                  </a:cubicBezTo>
                  <a:lnTo>
                    <a:pt x="3392" y="311"/>
                  </a:lnTo>
                  <a:lnTo>
                    <a:pt x="0" y="311"/>
                  </a:lnTo>
                  <a:lnTo>
                    <a:pt x="0" y="13228"/>
                  </a:lnTo>
                  <a:lnTo>
                    <a:pt x="3392" y="13228"/>
                  </a:lnTo>
                  <a:lnTo>
                    <a:pt x="3392" y="4692"/>
                  </a:lnTo>
                  <a:cubicBezTo>
                    <a:pt x="3957" y="3872"/>
                    <a:pt x="5455" y="3222"/>
                    <a:pt x="6586" y="3222"/>
                  </a:cubicBezTo>
                  <a:cubicBezTo>
                    <a:pt x="6953" y="3222"/>
                    <a:pt x="7264" y="3251"/>
                    <a:pt x="7519" y="3307"/>
                  </a:cubicBezTo>
                  <a:lnTo>
                    <a:pt x="7519"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47" name="Shape 2347"/>
            <p:cNvSpPr/>
            <p:nvPr/>
          </p:nvSpPr>
          <p:spPr>
            <a:xfrm>
              <a:off x="5113675" y="2980075"/>
              <a:ext cx="366750" cy="460025"/>
            </a:xfrm>
            <a:custGeom>
              <a:avLst/>
              <a:gdLst/>
              <a:ahLst/>
              <a:cxnLst/>
              <a:rect l="0" t="0" r="0" b="0"/>
              <a:pathLst>
                <a:path w="14670" h="18401" extrusionOk="0">
                  <a:moveTo>
                    <a:pt x="7321" y="1"/>
                  </a:moveTo>
                  <a:cubicBezTo>
                    <a:pt x="3109" y="1"/>
                    <a:pt x="566" y="2460"/>
                    <a:pt x="566" y="5428"/>
                  </a:cubicBezTo>
                  <a:cubicBezTo>
                    <a:pt x="566" y="12126"/>
                    <a:pt x="10825" y="9978"/>
                    <a:pt x="10825" y="13115"/>
                  </a:cubicBezTo>
                  <a:cubicBezTo>
                    <a:pt x="10825" y="14133"/>
                    <a:pt x="9808" y="15094"/>
                    <a:pt x="7716" y="15094"/>
                  </a:cubicBezTo>
                  <a:cubicBezTo>
                    <a:pt x="5257" y="15094"/>
                    <a:pt x="3307" y="13992"/>
                    <a:pt x="2064" y="12691"/>
                  </a:cubicBezTo>
                  <a:lnTo>
                    <a:pt x="0" y="15574"/>
                  </a:lnTo>
                  <a:cubicBezTo>
                    <a:pt x="1640" y="17270"/>
                    <a:pt x="4099" y="18401"/>
                    <a:pt x="7519" y="18401"/>
                  </a:cubicBezTo>
                  <a:cubicBezTo>
                    <a:pt x="12352" y="18401"/>
                    <a:pt x="14669" y="15942"/>
                    <a:pt x="14669" y="12691"/>
                  </a:cubicBezTo>
                  <a:cubicBezTo>
                    <a:pt x="14669" y="6049"/>
                    <a:pt x="4438" y="7943"/>
                    <a:pt x="4438" y="5117"/>
                  </a:cubicBezTo>
                  <a:cubicBezTo>
                    <a:pt x="4438" y="4043"/>
                    <a:pt x="5342" y="3308"/>
                    <a:pt x="6953" y="3308"/>
                  </a:cubicBezTo>
                  <a:cubicBezTo>
                    <a:pt x="8790" y="3308"/>
                    <a:pt x="10712" y="3930"/>
                    <a:pt x="12154" y="5258"/>
                  </a:cubicBezTo>
                  <a:lnTo>
                    <a:pt x="14274" y="2488"/>
                  </a:lnTo>
                  <a:cubicBezTo>
                    <a:pt x="12493" y="849"/>
                    <a:pt x="10147" y="1"/>
                    <a:pt x="7321"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48" name="Shape 2348"/>
            <p:cNvSpPr/>
            <p:nvPr/>
          </p:nvSpPr>
          <p:spPr>
            <a:xfrm>
              <a:off x="5511475" y="3101625"/>
              <a:ext cx="329325" cy="338475"/>
            </a:xfrm>
            <a:custGeom>
              <a:avLst/>
              <a:gdLst/>
              <a:ahLst/>
              <a:cxnLst/>
              <a:rect l="0" t="0" r="0" b="0"/>
              <a:pathLst>
                <a:path w="13173" h="13539" extrusionOk="0">
                  <a:moveTo>
                    <a:pt x="6700" y="2714"/>
                  </a:moveTo>
                  <a:cubicBezTo>
                    <a:pt x="8932" y="2714"/>
                    <a:pt x="9780" y="4325"/>
                    <a:pt x="9865" y="5568"/>
                  </a:cubicBezTo>
                  <a:lnTo>
                    <a:pt x="3506" y="5568"/>
                  </a:lnTo>
                  <a:cubicBezTo>
                    <a:pt x="3675" y="4268"/>
                    <a:pt x="4580" y="2714"/>
                    <a:pt x="6700" y="2714"/>
                  </a:cubicBezTo>
                  <a:close/>
                  <a:moveTo>
                    <a:pt x="6700" y="0"/>
                  </a:moveTo>
                  <a:cubicBezTo>
                    <a:pt x="2771" y="0"/>
                    <a:pt x="1" y="3025"/>
                    <a:pt x="1" y="6755"/>
                  </a:cubicBezTo>
                  <a:cubicBezTo>
                    <a:pt x="1" y="10910"/>
                    <a:pt x="2969" y="13539"/>
                    <a:pt x="6897" y="13539"/>
                  </a:cubicBezTo>
                  <a:cubicBezTo>
                    <a:pt x="8904" y="13539"/>
                    <a:pt x="10939" y="12945"/>
                    <a:pt x="12211" y="11758"/>
                  </a:cubicBezTo>
                  <a:lnTo>
                    <a:pt x="10713" y="9582"/>
                  </a:lnTo>
                  <a:cubicBezTo>
                    <a:pt x="9893" y="10373"/>
                    <a:pt x="8367" y="10854"/>
                    <a:pt x="7293" y="10854"/>
                  </a:cubicBezTo>
                  <a:cubicBezTo>
                    <a:pt x="5088" y="10854"/>
                    <a:pt x="3788" y="9497"/>
                    <a:pt x="3562" y="7858"/>
                  </a:cubicBezTo>
                  <a:lnTo>
                    <a:pt x="13172" y="7858"/>
                  </a:lnTo>
                  <a:lnTo>
                    <a:pt x="13172" y="7123"/>
                  </a:lnTo>
                  <a:cubicBezTo>
                    <a:pt x="13172" y="2883"/>
                    <a:pt x="10543" y="0"/>
                    <a:pt x="6700"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49" name="Shape 2349"/>
            <p:cNvSpPr/>
            <p:nvPr/>
          </p:nvSpPr>
          <p:spPr>
            <a:xfrm>
              <a:off x="5891650" y="3101625"/>
              <a:ext cx="187975" cy="330700"/>
            </a:xfrm>
            <a:custGeom>
              <a:avLst/>
              <a:gdLst/>
              <a:ahLst/>
              <a:cxnLst/>
              <a:rect l="0" t="0" r="0" b="0"/>
              <a:pathLst>
                <a:path w="7519" h="13228" extrusionOk="0">
                  <a:moveTo>
                    <a:pt x="7518" y="0"/>
                  </a:moveTo>
                  <a:cubicBezTo>
                    <a:pt x="5907" y="0"/>
                    <a:pt x="4324" y="933"/>
                    <a:pt x="3392" y="2092"/>
                  </a:cubicBezTo>
                  <a:lnTo>
                    <a:pt x="3392" y="311"/>
                  </a:lnTo>
                  <a:lnTo>
                    <a:pt x="0" y="311"/>
                  </a:lnTo>
                  <a:lnTo>
                    <a:pt x="0" y="13228"/>
                  </a:lnTo>
                  <a:lnTo>
                    <a:pt x="3392" y="13228"/>
                  </a:lnTo>
                  <a:lnTo>
                    <a:pt x="3392" y="4692"/>
                  </a:lnTo>
                  <a:cubicBezTo>
                    <a:pt x="3957" y="3872"/>
                    <a:pt x="5455" y="3222"/>
                    <a:pt x="6586" y="3222"/>
                  </a:cubicBezTo>
                  <a:cubicBezTo>
                    <a:pt x="6953" y="3222"/>
                    <a:pt x="7292" y="3251"/>
                    <a:pt x="7518" y="3307"/>
                  </a:cubicBezTo>
                  <a:lnTo>
                    <a:pt x="7518"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50" name="Shape 2350"/>
            <p:cNvSpPr/>
            <p:nvPr/>
          </p:nvSpPr>
          <p:spPr>
            <a:xfrm>
              <a:off x="6076050" y="3109400"/>
              <a:ext cx="351225" cy="322925"/>
            </a:xfrm>
            <a:custGeom>
              <a:avLst/>
              <a:gdLst/>
              <a:ahLst/>
              <a:cxnLst/>
              <a:rect l="0" t="0" r="0" b="0"/>
              <a:pathLst>
                <a:path w="14049" h="12917" extrusionOk="0">
                  <a:moveTo>
                    <a:pt x="1" y="0"/>
                  </a:moveTo>
                  <a:lnTo>
                    <a:pt x="5202" y="12917"/>
                  </a:lnTo>
                  <a:lnTo>
                    <a:pt x="8848" y="12917"/>
                  </a:lnTo>
                  <a:lnTo>
                    <a:pt x="14048" y="0"/>
                  </a:lnTo>
                  <a:lnTo>
                    <a:pt x="10374" y="0"/>
                  </a:lnTo>
                  <a:lnTo>
                    <a:pt x="7010" y="8988"/>
                  </a:lnTo>
                  <a:lnTo>
                    <a:pt x="3647"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51" name="Shape 2351"/>
            <p:cNvSpPr/>
            <p:nvPr/>
          </p:nvSpPr>
          <p:spPr>
            <a:xfrm>
              <a:off x="6446325" y="2973725"/>
              <a:ext cx="101775" cy="458600"/>
            </a:xfrm>
            <a:custGeom>
              <a:avLst/>
              <a:gdLst/>
              <a:ahLst/>
              <a:cxnLst/>
              <a:rect l="0" t="0" r="0" b="0"/>
              <a:pathLst>
                <a:path w="4071" h="18344" extrusionOk="0">
                  <a:moveTo>
                    <a:pt x="2035" y="0"/>
                  </a:moveTo>
                  <a:cubicBezTo>
                    <a:pt x="933" y="0"/>
                    <a:pt x="0" y="905"/>
                    <a:pt x="0" y="2007"/>
                  </a:cubicBezTo>
                  <a:cubicBezTo>
                    <a:pt x="0" y="3138"/>
                    <a:pt x="933" y="4042"/>
                    <a:pt x="2035" y="4042"/>
                  </a:cubicBezTo>
                  <a:cubicBezTo>
                    <a:pt x="3166" y="4042"/>
                    <a:pt x="4070" y="3138"/>
                    <a:pt x="4070" y="2007"/>
                  </a:cubicBezTo>
                  <a:cubicBezTo>
                    <a:pt x="4070" y="905"/>
                    <a:pt x="3166" y="0"/>
                    <a:pt x="2035" y="0"/>
                  </a:cubicBezTo>
                  <a:close/>
                  <a:moveTo>
                    <a:pt x="368" y="5427"/>
                  </a:moveTo>
                  <a:lnTo>
                    <a:pt x="368" y="18344"/>
                  </a:lnTo>
                  <a:lnTo>
                    <a:pt x="3759" y="18344"/>
                  </a:lnTo>
                  <a:lnTo>
                    <a:pt x="3759" y="5427"/>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52" name="Shape 2352"/>
            <p:cNvSpPr/>
            <p:nvPr/>
          </p:nvSpPr>
          <p:spPr>
            <a:xfrm>
              <a:off x="6593300" y="3101625"/>
              <a:ext cx="298900" cy="338475"/>
            </a:xfrm>
            <a:custGeom>
              <a:avLst/>
              <a:gdLst/>
              <a:ahLst/>
              <a:cxnLst/>
              <a:rect l="0" t="0" r="0" b="0"/>
              <a:pathLst>
                <a:path w="11956" h="13539" extrusionOk="0">
                  <a:moveTo>
                    <a:pt x="6840" y="0"/>
                  </a:moveTo>
                  <a:cubicBezTo>
                    <a:pt x="2855" y="0"/>
                    <a:pt x="0" y="2798"/>
                    <a:pt x="0" y="6755"/>
                  </a:cubicBezTo>
                  <a:cubicBezTo>
                    <a:pt x="0" y="10741"/>
                    <a:pt x="2855" y="13539"/>
                    <a:pt x="6840" y="13539"/>
                  </a:cubicBezTo>
                  <a:cubicBezTo>
                    <a:pt x="9497" y="13539"/>
                    <a:pt x="11108" y="12408"/>
                    <a:pt x="11956" y="11193"/>
                  </a:cubicBezTo>
                  <a:lnTo>
                    <a:pt x="9723" y="9130"/>
                  </a:lnTo>
                  <a:cubicBezTo>
                    <a:pt x="9130" y="10006"/>
                    <a:pt x="8197" y="10543"/>
                    <a:pt x="7010" y="10543"/>
                  </a:cubicBezTo>
                  <a:cubicBezTo>
                    <a:pt x="4947" y="10543"/>
                    <a:pt x="3505" y="9016"/>
                    <a:pt x="3505" y="6755"/>
                  </a:cubicBezTo>
                  <a:cubicBezTo>
                    <a:pt x="3505" y="4522"/>
                    <a:pt x="4947" y="3025"/>
                    <a:pt x="7010" y="3025"/>
                  </a:cubicBezTo>
                  <a:cubicBezTo>
                    <a:pt x="8197" y="3025"/>
                    <a:pt x="9130" y="3505"/>
                    <a:pt x="9723" y="4409"/>
                  </a:cubicBezTo>
                  <a:lnTo>
                    <a:pt x="11956" y="2318"/>
                  </a:lnTo>
                  <a:cubicBezTo>
                    <a:pt x="11108" y="1159"/>
                    <a:pt x="9497" y="0"/>
                    <a:pt x="6840"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53" name="Shape 2353"/>
            <p:cNvSpPr/>
            <p:nvPr/>
          </p:nvSpPr>
          <p:spPr>
            <a:xfrm>
              <a:off x="6916925" y="3101625"/>
              <a:ext cx="328600" cy="338475"/>
            </a:xfrm>
            <a:custGeom>
              <a:avLst/>
              <a:gdLst/>
              <a:ahLst/>
              <a:cxnLst/>
              <a:rect l="0" t="0" r="0" b="0"/>
              <a:pathLst>
                <a:path w="13144" h="13539" extrusionOk="0">
                  <a:moveTo>
                    <a:pt x="6671" y="2714"/>
                  </a:moveTo>
                  <a:cubicBezTo>
                    <a:pt x="8932" y="2714"/>
                    <a:pt x="9780" y="4325"/>
                    <a:pt x="9864" y="5568"/>
                  </a:cubicBezTo>
                  <a:lnTo>
                    <a:pt x="3505" y="5568"/>
                  </a:lnTo>
                  <a:cubicBezTo>
                    <a:pt x="3675" y="4268"/>
                    <a:pt x="4579" y="2714"/>
                    <a:pt x="6671" y="2714"/>
                  </a:cubicBezTo>
                  <a:close/>
                  <a:moveTo>
                    <a:pt x="6671" y="0"/>
                  </a:moveTo>
                  <a:cubicBezTo>
                    <a:pt x="2742" y="0"/>
                    <a:pt x="0" y="3025"/>
                    <a:pt x="0" y="6755"/>
                  </a:cubicBezTo>
                  <a:cubicBezTo>
                    <a:pt x="0" y="10910"/>
                    <a:pt x="2968" y="13539"/>
                    <a:pt x="6897" y="13539"/>
                  </a:cubicBezTo>
                  <a:cubicBezTo>
                    <a:pt x="8903" y="13539"/>
                    <a:pt x="10938" y="12945"/>
                    <a:pt x="12210" y="11758"/>
                  </a:cubicBezTo>
                  <a:lnTo>
                    <a:pt x="10712" y="9582"/>
                  </a:lnTo>
                  <a:cubicBezTo>
                    <a:pt x="9893" y="10373"/>
                    <a:pt x="8366" y="10854"/>
                    <a:pt x="7264" y="10854"/>
                  </a:cubicBezTo>
                  <a:cubicBezTo>
                    <a:pt x="5088" y="10854"/>
                    <a:pt x="3759" y="9497"/>
                    <a:pt x="3562" y="7858"/>
                  </a:cubicBezTo>
                  <a:lnTo>
                    <a:pt x="13143" y="7858"/>
                  </a:lnTo>
                  <a:lnTo>
                    <a:pt x="13143" y="7123"/>
                  </a:lnTo>
                  <a:cubicBezTo>
                    <a:pt x="13143" y="2883"/>
                    <a:pt x="10543" y="0"/>
                    <a:pt x="6671"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54" name="Shape 2354"/>
            <p:cNvSpPr/>
            <p:nvPr/>
          </p:nvSpPr>
          <p:spPr>
            <a:xfrm>
              <a:off x="7253975" y="3109400"/>
              <a:ext cx="126500" cy="69275"/>
            </a:xfrm>
            <a:custGeom>
              <a:avLst/>
              <a:gdLst/>
              <a:ahLst/>
              <a:cxnLst/>
              <a:rect l="0" t="0" r="0" b="0"/>
              <a:pathLst>
                <a:path w="5060" h="2771" extrusionOk="0">
                  <a:moveTo>
                    <a:pt x="0" y="0"/>
                  </a:moveTo>
                  <a:lnTo>
                    <a:pt x="0" y="339"/>
                  </a:lnTo>
                  <a:lnTo>
                    <a:pt x="792" y="339"/>
                  </a:lnTo>
                  <a:lnTo>
                    <a:pt x="792" y="2770"/>
                  </a:lnTo>
                  <a:lnTo>
                    <a:pt x="1159" y="2770"/>
                  </a:lnTo>
                  <a:lnTo>
                    <a:pt x="1159" y="339"/>
                  </a:lnTo>
                  <a:lnTo>
                    <a:pt x="1922" y="339"/>
                  </a:lnTo>
                  <a:lnTo>
                    <a:pt x="1922" y="0"/>
                  </a:lnTo>
                  <a:close/>
                  <a:moveTo>
                    <a:pt x="2374" y="0"/>
                  </a:moveTo>
                  <a:lnTo>
                    <a:pt x="2374" y="2770"/>
                  </a:lnTo>
                  <a:lnTo>
                    <a:pt x="2742" y="2770"/>
                  </a:lnTo>
                  <a:lnTo>
                    <a:pt x="2742" y="481"/>
                  </a:lnTo>
                  <a:lnTo>
                    <a:pt x="3675" y="2770"/>
                  </a:lnTo>
                  <a:lnTo>
                    <a:pt x="3788" y="2770"/>
                  </a:lnTo>
                  <a:lnTo>
                    <a:pt x="4720" y="481"/>
                  </a:lnTo>
                  <a:lnTo>
                    <a:pt x="4720" y="2770"/>
                  </a:lnTo>
                  <a:lnTo>
                    <a:pt x="5059" y="2770"/>
                  </a:lnTo>
                  <a:lnTo>
                    <a:pt x="5059" y="0"/>
                  </a:lnTo>
                  <a:lnTo>
                    <a:pt x="4522" y="0"/>
                  </a:lnTo>
                  <a:lnTo>
                    <a:pt x="3731" y="2035"/>
                  </a:lnTo>
                  <a:lnTo>
                    <a:pt x="2911"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grpSp>
      <p:sp>
        <p:nvSpPr>
          <p:cNvPr id="2355" name="Shape 2355"/>
          <p:cNvSpPr/>
          <p:nvPr/>
        </p:nvSpPr>
        <p:spPr>
          <a:xfrm>
            <a:off x="626763" y="1352177"/>
            <a:ext cx="3692100" cy="1677000"/>
          </a:xfrm>
          <a:prstGeom prst="roundRect">
            <a:avLst>
              <a:gd name="adj" fmla="val 1736"/>
            </a:avLst>
          </a:prstGeom>
          <a:solidFill>
            <a:schemeClr val="lt2"/>
          </a:solidFill>
          <a:ln>
            <a:noFill/>
          </a:ln>
        </p:spPr>
        <p:txBody>
          <a:bodyPr wrap="square" lIns="0" tIns="0" rIns="0" bIns="9125" anchor="t" anchorCtr="0">
            <a:noAutofit/>
          </a:bodyPr>
          <a:lstStyle/>
          <a:p>
            <a:pPr marL="0" marR="0" lvl="0" indent="0" algn="ctr" rtl="0">
              <a:spcBef>
                <a:spcPts val="0"/>
              </a:spcBef>
              <a:buNone/>
            </a:pPr>
            <a:endParaRPr sz="1200" i="0" u="none" strike="noStrike" cap="none">
              <a:solidFill>
                <a:srgbClr val="FFFFFF"/>
              </a:solidFill>
              <a:latin typeface="Proxima Nova"/>
              <a:ea typeface="Proxima Nova"/>
              <a:cs typeface="Proxima Nova"/>
              <a:sym typeface="Proxima Nova"/>
            </a:endParaRPr>
          </a:p>
        </p:txBody>
      </p:sp>
      <p:sp>
        <p:nvSpPr>
          <p:cNvPr id="2356" name="Shape 2356"/>
          <p:cNvSpPr/>
          <p:nvPr/>
        </p:nvSpPr>
        <p:spPr>
          <a:xfrm>
            <a:off x="626763" y="3099569"/>
            <a:ext cx="2768700" cy="765300"/>
          </a:xfrm>
          <a:prstGeom prst="roundRect">
            <a:avLst>
              <a:gd name="adj" fmla="val 4825"/>
            </a:avLst>
          </a:prstGeom>
          <a:solidFill>
            <a:schemeClr val="lt2"/>
          </a:solidFill>
          <a:ln>
            <a:noFill/>
          </a:ln>
        </p:spPr>
        <p:txBody>
          <a:bodyPr wrap="square" lIns="0" tIns="0" rIns="0" bIns="9125" anchor="t" anchorCtr="0">
            <a:noAutofit/>
          </a:bodyPr>
          <a:lstStyle/>
          <a:p>
            <a:pPr marL="0" marR="0" lvl="0" indent="0" algn="ctr" rtl="0">
              <a:spcBef>
                <a:spcPts val="0"/>
              </a:spcBef>
              <a:buNone/>
            </a:pPr>
            <a:endParaRPr sz="1200" i="0" u="none" strike="noStrike" cap="none">
              <a:solidFill>
                <a:srgbClr val="FFFFFF"/>
              </a:solidFill>
              <a:latin typeface="Proxima Nova"/>
              <a:ea typeface="Proxima Nova"/>
              <a:cs typeface="Proxima Nova"/>
              <a:sym typeface="Proxima Nova"/>
            </a:endParaRPr>
          </a:p>
        </p:txBody>
      </p:sp>
      <p:sp>
        <p:nvSpPr>
          <p:cNvPr id="2357" name="Shape 2357"/>
          <p:cNvSpPr/>
          <p:nvPr/>
        </p:nvSpPr>
        <p:spPr>
          <a:xfrm>
            <a:off x="3447142" y="3099577"/>
            <a:ext cx="871800" cy="765300"/>
          </a:xfrm>
          <a:prstGeom prst="roundRect">
            <a:avLst>
              <a:gd name="adj" fmla="val 7233"/>
            </a:avLst>
          </a:prstGeom>
          <a:solidFill>
            <a:srgbClr val="78909C"/>
          </a:solidFill>
          <a:ln>
            <a:noFill/>
          </a:ln>
        </p:spPr>
        <p:txBody>
          <a:bodyPr wrap="square" lIns="0" tIns="0" rIns="0" bIns="9125" anchor="ctr" anchorCtr="0">
            <a:noAutofit/>
          </a:bodyPr>
          <a:lstStyle/>
          <a:p>
            <a:pPr marL="0" marR="0" lvl="0" indent="0" algn="ctr" rtl="0">
              <a:spcBef>
                <a:spcPts val="0"/>
              </a:spcBef>
              <a:buSzPct val="25000"/>
              <a:buNone/>
            </a:pPr>
            <a:r>
              <a:rPr lang="en" sz="800">
                <a:solidFill>
                  <a:srgbClr val="FFFFFF"/>
                </a:solidFill>
                <a:latin typeface="Proxima Nova"/>
                <a:ea typeface="Proxima Nova"/>
                <a:cs typeface="Proxima Nova"/>
                <a:sym typeface="Proxima Nova"/>
              </a:rPr>
              <a:t>Other</a:t>
            </a:r>
          </a:p>
          <a:p>
            <a:pPr marL="0" marR="0" lvl="0" indent="0" algn="ctr" rtl="0">
              <a:spcBef>
                <a:spcPts val="0"/>
              </a:spcBef>
              <a:buSzPct val="25000"/>
              <a:buNone/>
            </a:pPr>
            <a:r>
              <a:rPr lang="en" sz="800">
                <a:solidFill>
                  <a:srgbClr val="FFFFFF"/>
                </a:solidFill>
                <a:latin typeface="Proxima Nova"/>
                <a:ea typeface="Proxima Nova"/>
                <a:cs typeface="Proxima Nova"/>
                <a:sym typeface="Proxima Nova"/>
              </a:rPr>
              <a:t>Broker</a:t>
            </a:r>
          </a:p>
          <a:p>
            <a:pPr marL="0" marR="0" lvl="0" indent="0" algn="ctr" rtl="0">
              <a:spcBef>
                <a:spcPts val="0"/>
              </a:spcBef>
              <a:buSzPct val="25000"/>
              <a:buNone/>
            </a:pPr>
            <a:r>
              <a:rPr lang="en" sz="800">
                <a:solidFill>
                  <a:srgbClr val="FFFFFF"/>
                </a:solidFill>
                <a:latin typeface="Proxima Nova"/>
                <a:ea typeface="Proxima Nova"/>
                <a:cs typeface="Proxima Nova"/>
                <a:sym typeface="Proxima Nova"/>
              </a:rPr>
              <a:t>Services</a:t>
            </a:r>
          </a:p>
        </p:txBody>
      </p:sp>
      <p:sp>
        <p:nvSpPr>
          <p:cNvPr id="2358" name="Shape 2358"/>
          <p:cNvSpPr txBox="1"/>
          <p:nvPr/>
        </p:nvSpPr>
        <p:spPr>
          <a:xfrm>
            <a:off x="803346" y="3191808"/>
            <a:ext cx="2415600" cy="215400"/>
          </a:xfrm>
          <a:prstGeom prst="rect">
            <a:avLst/>
          </a:prstGeom>
          <a:noFill/>
          <a:ln>
            <a:noFill/>
          </a:ln>
        </p:spPr>
        <p:txBody>
          <a:bodyPr wrap="square" lIns="91425" tIns="91425" rIns="91425" bIns="91425" anchor="ctr" anchorCtr="0">
            <a:noAutofit/>
          </a:bodyPr>
          <a:lstStyle/>
          <a:p>
            <a:pPr lvl="0" algn="ctr" rtl="0">
              <a:spcBef>
                <a:spcPts val="0"/>
              </a:spcBef>
              <a:buNone/>
            </a:pPr>
            <a:r>
              <a:rPr lang="en" sz="1100">
                <a:solidFill>
                  <a:schemeClr val="dk1"/>
                </a:solidFill>
                <a:latin typeface="Proxima Nova"/>
                <a:ea typeface="Proxima Nova"/>
                <a:cs typeface="Proxima Nova"/>
                <a:sym typeface="Proxima Nova"/>
              </a:rPr>
              <a:t>Platform Services</a:t>
            </a:r>
          </a:p>
        </p:txBody>
      </p:sp>
      <p:sp>
        <p:nvSpPr>
          <p:cNvPr id="2359" name="Shape 2359"/>
          <p:cNvSpPr/>
          <p:nvPr/>
        </p:nvSpPr>
        <p:spPr>
          <a:xfrm>
            <a:off x="744940" y="3487152"/>
            <a:ext cx="799500" cy="277200"/>
          </a:xfrm>
          <a:prstGeom prst="roundRect">
            <a:avLst>
              <a:gd name="adj" fmla="val 8284"/>
            </a:avLst>
          </a:prstGeom>
          <a:noFill/>
          <a:ln w="9525" cap="flat" cmpd="sng">
            <a:solidFill>
              <a:schemeClr val="accent1"/>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800">
                <a:solidFill>
                  <a:schemeClr val="accent1"/>
                </a:solidFill>
                <a:latin typeface="Proxima Nova"/>
                <a:ea typeface="Proxima Nova"/>
                <a:cs typeface="Proxima Nova"/>
                <a:sym typeface="Proxima Nova"/>
              </a:rPr>
              <a:t>Logging</a:t>
            </a:r>
          </a:p>
        </p:txBody>
      </p:sp>
      <p:sp>
        <p:nvSpPr>
          <p:cNvPr id="2360" name="Shape 2360"/>
          <p:cNvSpPr/>
          <p:nvPr/>
        </p:nvSpPr>
        <p:spPr>
          <a:xfrm>
            <a:off x="1629693" y="3487152"/>
            <a:ext cx="799500" cy="277200"/>
          </a:xfrm>
          <a:prstGeom prst="roundRect">
            <a:avLst>
              <a:gd name="adj" fmla="val 8284"/>
            </a:avLst>
          </a:prstGeom>
          <a:noFill/>
          <a:ln w="9525" cap="flat" cmpd="sng">
            <a:solidFill>
              <a:schemeClr val="accent1"/>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800">
                <a:solidFill>
                  <a:schemeClr val="accent1"/>
                </a:solidFill>
                <a:latin typeface="Proxima Nova"/>
                <a:ea typeface="Proxima Nova"/>
                <a:cs typeface="Proxima Nova"/>
                <a:sym typeface="Proxima Nova"/>
              </a:rPr>
              <a:t>Metrics</a:t>
            </a:r>
          </a:p>
        </p:txBody>
      </p:sp>
      <p:sp>
        <p:nvSpPr>
          <p:cNvPr id="2361" name="Shape 2361"/>
          <p:cNvSpPr/>
          <p:nvPr/>
        </p:nvSpPr>
        <p:spPr>
          <a:xfrm>
            <a:off x="2488739" y="3487152"/>
            <a:ext cx="799500" cy="277200"/>
          </a:xfrm>
          <a:prstGeom prst="roundRect">
            <a:avLst>
              <a:gd name="adj" fmla="val 8284"/>
            </a:avLst>
          </a:prstGeom>
          <a:noFill/>
          <a:ln w="9525" cap="flat" cmpd="sng">
            <a:solidFill>
              <a:schemeClr val="accent1"/>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800">
                <a:solidFill>
                  <a:schemeClr val="accent1"/>
                </a:solidFill>
                <a:latin typeface="Proxima Nova"/>
                <a:ea typeface="Proxima Nova"/>
                <a:cs typeface="Proxima Nova"/>
                <a:sym typeface="Proxima Nova"/>
              </a:rPr>
              <a:t>Monitoring</a:t>
            </a:r>
          </a:p>
        </p:txBody>
      </p:sp>
      <p:grpSp>
        <p:nvGrpSpPr>
          <p:cNvPr id="2362" name="Shape 2362"/>
          <p:cNvGrpSpPr/>
          <p:nvPr/>
        </p:nvGrpSpPr>
        <p:grpSpPr>
          <a:xfrm>
            <a:off x="1126946" y="1868847"/>
            <a:ext cx="1137753" cy="981480"/>
            <a:chOff x="1155106" y="2039153"/>
            <a:chExt cx="1063122" cy="781060"/>
          </a:xfrm>
        </p:grpSpPr>
        <p:sp>
          <p:nvSpPr>
            <p:cNvPr id="2363" name="Shape 2363"/>
            <p:cNvSpPr/>
            <p:nvPr/>
          </p:nvSpPr>
          <p:spPr>
            <a:xfrm>
              <a:off x="1316428" y="203915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endParaRPr sz="1000">
                <a:solidFill>
                  <a:srgbClr val="FFFFFF"/>
                </a:solidFill>
                <a:latin typeface="Proxima Nova"/>
                <a:ea typeface="Proxima Nova"/>
                <a:cs typeface="Proxima Nova"/>
                <a:sym typeface="Proxima Nova"/>
              </a:endParaRPr>
            </a:p>
          </p:txBody>
        </p:sp>
        <p:sp>
          <p:nvSpPr>
            <p:cNvPr id="2364" name="Shape 2364"/>
            <p:cNvSpPr/>
            <p:nvPr/>
          </p:nvSpPr>
          <p:spPr>
            <a:xfrm>
              <a:off x="1235767" y="213733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endParaRPr sz="1000">
                <a:solidFill>
                  <a:srgbClr val="FFFFFF"/>
                </a:solidFill>
                <a:latin typeface="Proxima Nova"/>
                <a:ea typeface="Proxima Nova"/>
                <a:cs typeface="Proxima Nova"/>
                <a:sym typeface="Proxima Nova"/>
              </a:endParaRPr>
            </a:p>
          </p:txBody>
        </p:sp>
        <p:sp>
          <p:nvSpPr>
            <p:cNvPr id="2365" name="Shape 2365"/>
            <p:cNvSpPr/>
            <p:nvPr/>
          </p:nvSpPr>
          <p:spPr>
            <a:xfrm>
              <a:off x="1155106" y="223551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endParaRPr sz="900">
                <a:solidFill>
                  <a:srgbClr val="FFFFFF"/>
                </a:solidFill>
                <a:latin typeface="Proxima Nova"/>
                <a:ea typeface="Proxima Nova"/>
                <a:cs typeface="Proxima Nova"/>
                <a:sym typeface="Proxima Nova"/>
              </a:endParaRPr>
            </a:p>
          </p:txBody>
        </p:sp>
      </p:grpSp>
      <p:grpSp>
        <p:nvGrpSpPr>
          <p:cNvPr id="2366" name="Shape 2366"/>
          <p:cNvGrpSpPr/>
          <p:nvPr/>
        </p:nvGrpSpPr>
        <p:grpSpPr>
          <a:xfrm>
            <a:off x="2650405" y="1868847"/>
            <a:ext cx="1137753" cy="981480"/>
            <a:chOff x="1155106" y="2039153"/>
            <a:chExt cx="1063122" cy="781060"/>
          </a:xfrm>
        </p:grpSpPr>
        <p:sp>
          <p:nvSpPr>
            <p:cNvPr id="2367" name="Shape 2367"/>
            <p:cNvSpPr/>
            <p:nvPr/>
          </p:nvSpPr>
          <p:spPr>
            <a:xfrm>
              <a:off x="1316428" y="203915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endParaRPr sz="1000">
                <a:solidFill>
                  <a:srgbClr val="FFFFFF"/>
                </a:solidFill>
                <a:latin typeface="Proxima Nova"/>
                <a:ea typeface="Proxima Nova"/>
                <a:cs typeface="Proxima Nova"/>
                <a:sym typeface="Proxima Nova"/>
              </a:endParaRPr>
            </a:p>
          </p:txBody>
        </p:sp>
        <p:sp>
          <p:nvSpPr>
            <p:cNvPr id="2368" name="Shape 2368"/>
            <p:cNvSpPr/>
            <p:nvPr/>
          </p:nvSpPr>
          <p:spPr>
            <a:xfrm>
              <a:off x="1235767" y="213733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endParaRPr sz="1000">
                <a:solidFill>
                  <a:srgbClr val="FFFFFF"/>
                </a:solidFill>
                <a:latin typeface="Proxima Nova"/>
                <a:ea typeface="Proxima Nova"/>
                <a:cs typeface="Proxima Nova"/>
                <a:sym typeface="Proxima Nova"/>
              </a:endParaRPr>
            </a:p>
          </p:txBody>
        </p:sp>
        <p:sp>
          <p:nvSpPr>
            <p:cNvPr id="2369" name="Shape 2369"/>
            <p:cNvSpPr/>
            <p:nvPr/>
          </p:nvSpPr>
          <p:spPr>
            <a:xfrm>
              <a:off x="1155106" y="223551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endParaRPr sz="900">
                <a:solidFill>
                  <a:srgbClr val="FFFFFF"/>
                </a:solidFill>
                <a:latin typeface="Proxima Nova"/>
                <a:ea typeface="Proxima Nova"/>
                <a:cs typeface="Proxima Nova"/>
                <a:sym typeface="Proxima Nova"/>
              </a:endParaRPr>
            </a:p>
          </p:txBody>
        </p:sp>
      </p:grpSp>
      <p:grpSp>
        <p:nvGrpSpPr>
          <p:cNvPr id="2370" name="Shape 2370"/>
          <p:cNvGrpSpPr/>
          <p:nvPr/>
        </p:nvGrpSpPr>
        <p:grpSpPr>
          <a:xfrm>
            <a:off x="721068" y="913417"/>
            <a:ext cx="1391059" cy="294148"/>
            <a:chOff x="1543300" y="2347675"/>
            <a:chExt cx="4661725" cy="985750"/>
          </a:xfrm>
        </p:grpSpPr>
        <p:sp>
          <p:nvSpPr>
            <p:cNvPr id="2371" name="Shape 2371"/>
            <p:cNvSpPr/>
            <p:nvPr/>
          </p:nvSpPr>
          <p:spPr>
            <a:xfrm>
              <a:off x="1543300" y="2746075"/>
              <a:ext cx="710575" cy="492375"/>
            </a:xfrm>
            <a:custGeom>
              <a:avLst/>
              <a:gdLst/>
              <a:ahLst/>
              <a:cxnLst/>
              <a:rect l="0" t="0" r="0" b="0"/>
              <a:pathLst>
                <a:path w="28423" h="19695" extrusionOk="0">
                  <a:moveTo>
                    <a:pt x="14212" y="1"/>
                  </a:moveTo>
                  <a:cubicBezTo>
                    <a:pt x="6367" y="1"/>
                    <a:pt x="1" y="6387"/>
                    <a:pt x="1" y="14212"/>
                  </a:cubicBezTo>
                  <a:cubicBezTo>
                    <a:pt x="1" y="15526"/>
                    <a:pt x="165" y="16779"/>
                    <a:pt x="494" y="17990"/>
                  </a:cubicBezTo>
                  <a:cubicBezTo>
                    <a:pt x="637" y="18442"/>
                    <a:pt x="781" y="18894"/>
                    <a:pt x="945" y="19325"/>
                  </a:cubicBezTo>
                  <a:cubicBezTo>
                    <a:pt x="1028" y="19551"/>
                    <a:pt x="1253" y="19695"/>
                    <a:pt x="1500" y="19695"/>
                  </a:cubicBezTo>
                  <a:lnTo>
                    <a:pt x="5361" y="19695"/>
                  </a:lnTo>
                  <a:cubicBezTo>
                    <a:pt x="5813" y="19695"/>
                    <a:pt x="6100" y="19222"/>
                    <a:pt x="5874" y="18832"/>
                  </a:cubicBezTo>
                  <a:cubicBezTo>
                    <a:pt x="5730" y="18565"/>
                    <a:pt x="5587" y="18278"/>
                    <a:pt x="5463" y="17990"/>
                  </a:cubicBezTo>
                  <a:cubicBezTo>
                    <a:pt x="4971" y="16820"/>
                    <a:pt x="4683" y="15567"/>
                    <a:pt x="4683" y="14212"/>
                  </a:cubicBezTo>
                  <a:cubicBezTo>
                    <a:pt x="4683" y="8975"/>
                    <a:pt x="8955" y="4683"/>
                    <a:pt x="14212" y="4683"/>
                  </a:cubicBezTo>
                  <a:cubicBezTo>
                    <a:pt x="19469" y="4683"/>
                    <a:pt x="23740" y="8975"/>
                    <a:pt x="23740" y="14212"/>
                  </a:cubicBezTo>
                  <a:cubicBezTo>
                    <a:pt x="23740" y="15567"/>
                    <a:pt x="23453" y="16820"/>
                    <a:pt x="22960" y="17990"/>
                  </a:cubicBezTo>
                  <a:cubicBezTo>
                    <a:pt x="22837" y="18298"/>
                    <a:pt x="22673" y="18586"/>
                    <a:pt x="22508" y="18894"/>
                  </a:cubicBezTo>
                  <a:cubicBezTo>
                    <a:pt x="22303" y="19243"/>
                    <a:pt x="22590" y="19695"/>
                    <a:pt x="23001" y="19695"/>
                  </a:cubicBezTo>
                  <a:lnTo>
                    <a:pt x="26965" y="19695"/>
                  </a:lnTo>
                  <a:cubicBezTo>
                    <a:pt x="27191" y="19695"/>
                    <a:pt x="27396" y="19572"/>
                    <a:pt x="27478" y="19346"/>
                  </a:cubicBezTo>
                  <a:cubicBezTo>
                    <a:pt x="27642" y="18914"/>
                    <a:pt x="27786" y="18442"/>
                    <a:pt x="27909" y="17990"/>
                  </a:cubicBezTo>
                  <a:cubicBezTo>
                    <a:pt x="28238" y="16779"/>
                    <a:pt x="28423" y="15526"/>
                    <a:pt x="28423" y="14212"/>
                  </a:cubicBezTo>
                  <a:cubicBezTo>
                    <a:pt x="28423" y="6387"/>
                    <a:pt x="22057" y="1"/>
                    <a:pt x="14212" y="1"/>
                  </a:cubicBezTo>
                  <a:close/>
                </a:path>
              </a:pathLst>
            </a:custGeom>
            <a:solidFill>
              <a:srgbClr val="048371"/>
            </a:solidFill>
            <a:ln>
              <a:noFill/>
            </a:ln>
          </p:spPr>
          <p:txBody>
            <a:bodyPr wrap="square" lIns="91425" tIns="91425" rIns="91425" bIns="91425" anchor="ctr" anchorCtr="0">
              <a:noAutofit/>
            </a:bodyPr>
            <a:lstStyle/>
            <a:p>
              <a:pPr lvl="0">
                <a:spcBef>
                  <a:spcPts val="0"/>
                </a:spcBef>
                <a:buNone/>
              </a:pPr>
              <a:endParaRPr/>
            </a:p>
          </p:txBody>
        </p:sp>
        <p:sp>
          <p:nvSpPr>
            <p:cNvPr id="2372" name="Shape 2372"/>
            <p:cNvSpPr/>
            <p:nvPr/>
          </p:nvSpPr>
          <p:spPr>
            <a:xfrm>
              <a:off x="1852900" y="2629025"/>
              <a:ext cx="902575" cy="609425"/>
            </a:xfrm>
            <a:custGeom>
              <a:avLst/>
              <a:gdLst/>
              <a:ahLst/>
              <a:cxnLst/>
              <a:rect l="0" t="0" r="0" b="0"/>
              <a:pathLst>
                <a:path w="36103" h="24377" extrusionOk="0">
                  <a:moveTo>
                    <a:pt x="18051" y="0"/>
                  </a:moveTo>
                  <a:cubicBezTo>
                    <a:pt x="8091" y="0"/>
                    <a:pt x="0" y="8092"/>
                    <a:pt x="0" y="18052"/>
                  </a:cubicBezTo>
                  <a:cubicBezTo>
                    <a:pt x="0" y="19633"/>
                    <a:pt x="226" y="21173"/>
                    <a:pt x="596" y="22631"/>
                  </a:cubicBezTo>
                  <a:lnTo>
                    <a:pt x="616" y="22631"/>
                  </a:lnTo>
                  <a:cubicBezTo>
                    <a:pt x="739" y="23104"/>
                    <a:pt x="863" y="23555"/>
                    <a:pt x="1027" y="24007"/>
                  </a:cubicBezTo>
                  <a:cubicBezTo>
                    <a:pt x="1109" y="24233"/>
                    <a:pt x="1314" y="24377"/>
                    <a:pt x="1561" y="24377"/>
                  </a:cubicBezTo>
                  <a:lnTo>
                    <a:pt x="5380" y="24377"/>
                  </a:lnTo>
                  <a:cubicBezTo>
                    <a:pt x="5791" y="24377"/>
                    <a:pt x="6058" y="23946"/>
                    <a:pt x="5894" y="23576"/>
                  </a:cubicBezTo>
                  <a:cubicBezTo>
                    <a:pt x="5750" y="23268"/>
                    <a:pt x="5627" y="22960"/>
                    <a:pt x="5504" y="22631"/>
                  </a:cubicBezTo>
                  <a:cubicBezTo>
                    <a:pt x="4990" y="21194"/>
                    <a:pt x="4682" y="19653"/>
                    <a:pt x="4682" y="18052"/>
                  </a:cubicBezTo>
                  <a:cubicBezTo>
                    <a:pt x="4682" y="10679"/>
                    <a:pt x="10679" y="4683"/>
                    <a:pt x="18051" y="4683"/>
                  </a:cubicBezTo>
                  <a:cubicBezTo>
                    <a:pt x="25424" y="4683"/>
                    <a:pt x="31420" y="10679"/>
                    <a:pt x="31420" y="18052"/>
                  </a:cubicBezTo>
                  <a:cubicBezTo>
                    <a:pt x="31420" y="19653"/>
                    <a:pt x="31112" y="21194"/>
                    <a:pt x="30599" y="22631"/>
                  </a:cubicBezTo>
                  <a:cubicBezTo>
                    <a:pt x="30476" y="22960"/>
                    <a:pt x="30332" y="23288"/>
                    <a:pt x="30188" y="23617"/>
                  </a:cubicBezTo>
                  <a:cubicBezTo>
                    <a:pt x="30024" y="23966"/>
                    <a:pt x="30291" y="24377"/>
                    <a:pt x="30681" y="24377"/>
                  </a:cubicBezTo>
                  <a:lnTo>
                    <a:pt x="34562" y="24377"/>
                  </a:lnTo>
                  <a:cubicBezTo>
                    <a:pt x="34788" y="24377"/>
                    <a:pt x="34993" y="24233"/>
                    <a:pt x="35076" y="24028"/>
                  </a:cubicBezTo>
                  <a:cubicBezTo>
                    <a:pt x="35240" y="23576"/>
                    <a:pt x="35363" y="23104"/>
                    <a:pt x="35486" y="22631"/>
                  </a:cubicBezTo>
                  <a:lnTo>
                    <a:pt x="35507" y="22631"/>
                  </a:lnTo>
                  <a:cubicBezTo>
                    <a:pt x="35897" y="21173"/>
                    <a:pt x="36102" y="19633"/>
                    <a:pt x="36102" y="18052"/>
                  </a:cubicBezTo>
                  <a:cubicBezTo>
                    <a:pt x="36102" y="8092"/>
                    <a:pt x="28011" y="0"/>
                    <a:pt x="18051" y="0"/>
                  </a:cubicBezTo>
                  <a:close/>
                </a:path>
              </a:pathLst>
            </a:custGeom>
            <a:solidFill>
              <a:srgbClr val="1AB19E"/>
            </a:solidFill>
            <a:ln>
              <a:noFill/>
            </a:ln>
          </p:spPr>
          <p:txBody>
            <a:bodyPr wrap="square" lIns="91425" tIns="91425" rIns="91425" bIns="91425" anchor="ctr" anchorCtr="0">
              <a:noAutofit/>
            </a:bodyPr>
            <a:lstStyle/>
            <a:p>
              <a:pPr lvl="0">
                <a:spcBef>
                  <a:spcPts val="0"/>
                </a:spcBef>
                <a:buNone/>
              </a:pPr>
              <a:endParaRPr/>
            </a:p>
          </p:txBody>
        </p:sp>
        <p:sp>
          <p:nvSpPr>
            <p:cNvPr id="2373" name="Shape 2373"/>
            <p:cNvSpPr/>
            <p:nvPr/>
          </p:nvSpPr>
          <p:spPr>
            <a:xfrm>
              <a:off x="1753800" y="2347675"/>
              <a:ext cx="800425" cy="594025"/>
            </a:xfrm>
            <a:custGeom>
              <a:avLst/>
              <a:gdLst/>
              <a:ahLst/>
              <a:cxnLst/>
              <a:rect l="0" t="0" r="0" b="0"/>
              <a:pathLst>
                <a:path w="32017" h="23761" extrusionOk="0">
                  <a:moveTo>
                    <a:pt x="15998" y="1"/>
                  </a:moveTo>
                  <a:cubicBezTo>
                    <a:pt x="7188" y="1"/>
                    <a:pt x="1" y="7168"/>
                    <a:pt x="1" y="15998"/>
                  </a:cubicBezTo>
                  <a:cubicBezTo>
                    <a:pt x="1" y="16491"/>
                    <a:pt x="42" y="16984"/>
                    <a:pt x="83" y="17456"/>
                  </a:cubicBezTo>
                  <a:lnTo>
                    <a:pt x="4785" y="17456"/>
                  </a:lnTo>
                  <a:cubicBezTo>
                    <a:pt x="4724" y="16984"/>
                    <a:pt x="4703" y="16491"/>
                    <a:pt x="4703" y="15998"/>
                  </a:cubicBezTo>
                  <a:cubicBezTo>
                    <a:pt x="4703" y="9755"/>
                    <a:pt x="9776" y="4683"/>
                    <a:pt x="15998" y="4683"/>
                  </a:cubicBezTo>
                  <a:cubicBezTo>
                    <a:pt x="22241" y="4683"/>
                    <a:pt x="27314" y="9755"/>
                    <a:pt x="27314" y="15998"/>
                  </a:cubicBezTo>
                  <a:cubicBezTo>
                    <a:pt x="27314" y="16204"/>
                    <a:pt x="27314" y="16409"/>
                    <a:pt x="27293" y="16614"/>
                  </a:cubicBezTo>
                  <a:cubicBezTo>
                    <a:pt x="27170" y="18914"/>
                    <a:pt x="26348" y="21050"/>
                    <a:pt x="25034" y="22796"/>
                  </a:cubicBezTo>
                  <a:cubicBezTo>
                    <a:pt x="24726" y="23206"/>
                    <a:pt x="25014" y="23761"/>
                    <a:pt x="25527" y="23761"/>
                  </a:cubicBezTo>
                  <a:lnTo>
                    <a:pt x="29614" y="23761"/>
                  </a:lnTo>
                  <a:cubicBezTo>
                    <a:pt x="29839" y="23761"/>
                    <a:pt x="30045" y="23658"/>
                    <a:pt x="30148" y="23453"/>
                  </a:cubicBezTo>
                  <a:cubicBezTo>
                    <a:pt x="31236" y="21399"/>
                    <a:pt x="31893" y="19079"/>
                    <a:pt x="31996" y="16614"/>
                  </a:cubicBezTo>
                  <a:cubicBezTo>
                    <a:pt x="31996" y="16409"/>
                    <a:pt x="32016" y="16204"/>
                    <a:pt x="32016" y="15998"/>
                  </a:cubicBezTo>
                  <a:cubicBezTo>
                    <a:pt x="32016" y="7168"/>
                    <a:pt x="24829" y="1"/>
                    <a:pt x="15998" y="1"/>
                  </a:cubicBezTo>
                  <a:close/>
                </a:path>
              </a:pathLst>
            </a:custGeom>
            <a:solidFill>
              <a:srgbClr val="048371"/>
            </a:solidFill>
            <a:ln>
              <a:noFill/>
            </a:ln>
          </p:spPr>
          <p:txBody>
            <a:bodyPr wrap="square" lIns="91425" tIns="91425" rIns="91425" bIns="91425" anchor="ctr" anchorCtr="0">
              <a:noAutofit/>
            </a:bodyPr>
            <a:lstStyle/>
            <a:p>
              <a:pPr lvl="0">
                <a:spcBef>
                  <a:spcPts val="0"/>
                </a:spcBef>
                <a:buNone/>
              </a:pPr>
              <a:endParaRPr/>
            </a:p>
          </p:txBody>
        </p:sp>
        <p:sp>
          <p:nvSpPr>
            <p:cNvPr id="2374" name="Shape 2374"/>
            <p:cNvSpPr/>
            <p:nvPr/>
          </p:nvSpPr>
          <p:spPr>
            <a:xfrm>
              <a:off x="2980325" y="2456525"/>
              <a:ext cx="230525" cy="322425"/>
            </a:xfrm>
            <a:custGeom>
              <a:avLst/>
              <a:gdLst/>
              <a:ahLst/>
              <a:cxnLst/>
              <a:rect l="0" t="0" r="0" b="0"/>
              <a:pathLst>
                <a:path w="9221" h="12897" extrusionOk="0">
                  <a:moveTo>
                    <a:pt x="4990" y="1438"/>
                  </a:moveTo>
                  <a:cubicBezTo>
                    <a:pt x="6531" y="1438"/>
                    <a:pt x="7558" y="2444"/>
                    <a:pt x="7558" y="3882"/>
                  </a:cubicBezTo>
                  <a:cubicBezTo>
                    <a:pt x="7558" y="5340"/>
                    <a:pt x="6531" y="6346"/>
                    <a:pt x="4990" y="6346"/>
                  </a:cubicBezTo>
                  <a:lnTo>
                    <a:pt x="1602" y="6346"/>
                  </a:lnTo>
                  <a:lnTo>
                    <a:pt x="1602" y="1438"/>
                  </a:lnTo>
                  <a:close/>
                  <a:moveTo>
                    <a:pt x="0" y="0"/>
                  </a:moveTo>
                  <a:lnTo>
                    <a:pt x="0" y="12897"/>
                  </a:lnTo>
                  <a:lnTo>
                    <a:pt x="1602" y="12897"/>
                  </a:lnTo>
                  <a:lnTo>
                    <a:pt x="1602" y="7784"/>
                  </a:lnTo>
                  <a:lnTo>
                    <a:pt x="5196" y="7784"/>
                  </a:lnTo>
                  <a:cubicBezTo>
                    <a:pt x="7742" y="7784"/>
                    <a:pt x="9221" y="5997"/>
                    <a:pt x="9221" y="3882"/>
                  </a:cubicBezTo>
                  <a:cubicBezTo>
                    <a:pt x="9221" y="1787"/>
                    <a:pt x="7783" y="0"/>
                    <a:pt x="5196"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75" name="Shape 2375"/>
            <p:cNvSpPr/>
            <p:nvPr/>
          </p:nvSpPr>
          <p:spPr>
            <a:xfrm>
              <a:off x="3247275" y="2463200"/>
              <a:ext cx="48800" cy="315750"/>
            </a:xfrm>
            <a:custGeom>
              <a:avLst/>
              <a:gdLst/>
              <a:ahLst/>
              <a:cxnLst/>
              <a:rect l="0" t="0" r="0" b="0"/>
              <a:pathLst>
                <a:path w="1952" h="12630" extrusionOk="0">
                  <a:moveTo>
                    <a:pt x="966" y="0"/>
                  </a:moveTo>
                  <a:cubicBezTo>
                    <a:pt x="453" y="0"/>
                    <a:pt x="1" y="452"/>
                    <a:pt x="1" y="986"/>
                  </a:cubicBezTo>
                  <a:cubicBezTo>
                    <a:pt x="1" y="1520"/>
                    <a:pt x="453" y="1951"/>
                    <a:pt x="966" y="1951"/>
                  </a:cubicBezTo>
                  <a:cubicBezTo>
                    <a:pt x="1521" y="1951"/>
                    <a:pt x="1952" y="1520"/>
                    <a:pt x="1952" y="986"/>
                  </a:cubicBezTo>
                  <a:cubicBezTo>
                    <a:pt x="1952" y="452"/>
                    <a:pt x="1521" y="0"/>
                    <a:pt x="966" y="0"/>
                  </a:cubicBezTo>
                  <a:close/>
                  <a:moveTo>
                    <a:pt x="247" y="3286"/>
                  </a:moveTo>
                  <a:lnTo>
                    <a:pt x="247" y="12630"/>
                  </a:lnTo>
                  <a:lnTo>
                    <a:pt x="1705" y="12630"/>
                  </a:lnTo>
                  <a:lnTo>
                    <a:pt x="1705" y="3286"/>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76" name="Shape 2376"/>
            <p:cNvSpPr/>
            <p:nvPr/>
          </p:nvSpPr>
          <p:spPr>
            <a:xfrm>
              <a:off x="3324300" y="2545350"/>
              <a:ext cx="234125" cy="233600"/>
            </a:xfrm>
            <a:custGeom>
              <a:avLst/>
              <a:gdLst/>
              <a:ahLst/>
              <a:cxnLst/>
              <a:rect l="0" t="0" r="0" b="0"/>
              <a:pathLst>
                <a:path w="9365" h="9344" extrusionOk="0">
                  <a:moveTo>
                    <a:pt x="0" y="0"/>
                  </a:moveTo>
                  <a:lnTo>
                    <a:pt x="3902" y="9344"/>
                  </a:lnTo>
                  <a:lnTo>
                    <a:pt x="5484" y="9344"/>
                  </a:lnTo>
                  <a:lnTo>
                    <a:pt x="9365" y="0"/>
                  </a:lnTo>
                  <a:lnTo>
                    <a:pt x="7784" y="0"/>
                  </a:lnTo>
                  <a:lnTo>
                    <a:pt x="4683" y="7660"/>
                  </a:lnTo>
                  <a:lnTo>
                    <a:pt x="1582"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77" name="Shape 2377"/>
            <p:cNvSpPr/>
            <p:nvPr/>
          </p:nvSpPr>
          <p:spPr>
            <a:xfrm>
              <a:off x="3570225" y="2539700"/>
              <a:ext cx="231050" cy="244900"/>
            </a:xfrm>
            <a:custGeom>
              <a:avLst/>
              <a:gdLst/>
              <a:ahLst/>
              <a:cxnLst/>
              <a:rect l="0" t="0" r="0" b="0"/>
              <a:pathLst>
                <a:path w="9242" h="9796" extrusionOk="0">
                  <a:moveTo>
                    <a:pt x="4621" y="1294"/>
                  </a:moveTo>
                  <a:cubicBezTo>
                    <a:pt x="6613" y="1294"/>
                    <a:pt x="7722" y="2998"/>
                    <a:pt x="7722" y="4888"/>
                  </a:cubicBezTo>
                  <a:cubicBezTo>
                    <a:pt x="7722" y="6798"/>
                    <a:pt x="6613" y="8502"/>
                    <a:pt x="4621" y="8502"/>
                  </a:cubicBezTo>
                  <a:cubicBezTo>
                    <a:pt x="2629" y="8502"/>
                    <a:pt x="1499" y="6798"/>
                    <a:pt x="1499" y="4888"/>
                  </a:cubicBezTo>
                  <a:cubicBezTo>
                    <a:pt x="1499" y="2998"/>
                    <a:pt x="2629" y="1294"/>
                    <a:pt x="4621" y="1294"/>
                  </a:cubicBezTo>
                  <a:close/>
                  <a:moveTo>
                    <a:pt x="4621" y="0"/>
                  </a:moveTo>
                  <a:cubicBezTo>
                    <a:pt x="1766" y="0"/>
                    <a:pt x="0" y="2177"/>
                    <a:pt x="0" y="4888"/>
                  </a:cubicBezTo>
                  <a:cubicBezTo>
                    <a:pt x="0" y="7599"/>
                    <a:pt x="1766" y="9796"/>
                    <a:pt x="4621" y="9796"/>
                  </a:cubicBezTo>
                  <a:cubicBezTo>
                    <a:pt x="7455" y="9796"/>
                    <a:pt x="9241" y="7599"/>
                    <a:pt x="9241" y="4888"/>
                  </a:cubicBezTo>
                  <a:cubicBezTo>
                    <a:pt x="9241" y="2177"/>
                    <a:pt x="7455" y="0"/>
                    <a:pt x="4621"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78" name="Shape 2378"/>
            <p:cNvSpPr/>
            <p:nvPr/>
          </p:nvSpPr>
          <p:spPr>
            <a:xfrm>
              <a:off x="3819725" y="2481675"/>
              <a:ext cx="134025" cy="302925"/>
            </a:xfrm>
            <a:custGeom>
              <a:avLst/>
              <a:gdLst/>
              <a:ahLst/>
              <a:cxnLst/>
              <a:rect l="0" t="0" r="0" b="0"/>
              <a:pathLst>
                <a:path w="5361" h="12117" extrusionOk="0">
                  <a:moveTo>
                    <a:pt x="1561" y="1"/>
                  </a:moveTo>
                  <a:lnTo>
                    <a:pt x="1561" y="2547"/>
                  </a:lnTo>
                  <a:lnTo>
                    <a:pt x="1" y="2547"/>
                  </a:lnTo>
                  <a:lnTo>
                    <a:pt x="1" y="3820"/>
                  </a:lnTo>
                  <a:lnTo>
                    <a:pt x="1561" y="3820"/>
                  </a:lnTo>
                  <a:lnTo>
                    <a:pt x="1561" y="9940"/>
                  </a:lnTo>
                  <a:cubicBezTo>
                    <a:pt x="1561" y="11337"/>
                    <a:pt x="2260" y="12117"/>
                    <a:pt x="3615" y="12117"/>
                  </a:cubicBezTo>
                  <a:cubicBezTo>
                    <a:pt x="4478" y="12117"/>
                    <a:pt x="4991" y="11870"/>
                    <a:pt x="5361" y="11521"/>
                  </a:cubicBezTo>
                  <a:lnTo>
                    <a:pt x="4929" y="10453"/>
                  </a:lnTo>
                  <a:cubicBezTo>
                    <a:pt x="4745" y="10659"/>
                    <a:pt x="4354" y="10823"/>
                    <a:pt x="3944" y="10823"/>
                  </a:cubicBezTo>
                  <a:cubicBezTo>
                    <a:pt x="3307" y="10823"/>
                    <a:pt x="2999" y="10330"/>
                    <a:pt x="2999" y="9632"/>
                  </a:cubicBezTo>
                  <a:lnTo>
                    <a:pt x="2999" y="3820"/>
                  </a:lnTo>
                  <a:lnTo>
                    <a:pt x="4909" y="3820"/>
                  </a:lnTo>
                  <a:lnTo>
                    <a:pt x="4909" y="2547"/>
                  </a:lnTo>
                  <a:lnTo>
                    <a:pt x="2999" y="2547"/>
                  </a:lnTo>
                  <a:lnTo>
                    <a:pt x="2999" y="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79" name="Shape 2379"/>
            <p:cNvSpPr/>
            <p:nvPr/>
          </p:nvSpPr>
          <p:spPr>
            <a:xfrm>
              <a:off x="3975800" y="2539700"/>
              <a:ext cx="195125" cy="244900"/>
            </a:xfrm>
            <a:custGeom>
              <a:avLst/>
              <a:gdLst/>
              <a:ahLst/>
              <a:cxnLst/>
              <a:rect l="0" t="0" r="0" b="0"/>
              <a:pathLst>
                <a:path w="7805" h="9796" extrusionOk="0">
                  <a:moveTo>
                    <a:pt x="3800" y="4682"/>
                  </a:moveTo>
                  <a:cubicBezTo>
                    <a:pt x="4806" y="4682"/>
                    <a:pt x="5792" y="5073"/>
                    <a:pt x="6367" y="5832"/>
                  </a:cubicBezTo>
                  <a:lnTo>
                    <a:pt x="6367" y="7599"/>
                  </a:lnTo>
                  <a:cubicBezTo>
                    <a:pt x="5792" y="8379"/>
                    <a:pt x="4806" y="8769"/>
                    <a:pt x="3800" y="8769"/>
                  </a:cubicBezTo>
                  <a:cubicBezTo>
                    <a:pt x="2444" y="8769"/>
                    <a:pt x="1479" y="7907"/>
                    <a:pt x="1479" y="6736"/>
                  </a:cubicBezTo>
                  <a:cubicBezTo>
                    <a:pt x="1479" y="5524"/>
                    <a:pt x="2444" y="4682"/>
                    <a:pt x="3800" y="4682"/>
                  </a:cubicBezTo>
                  <a:close/>
                  <a:moveTo>
                    <a:pt x="4190" y="0"/>
                  </a:moveTo>
                  <a:cubicBezTo>
                    <a:pt x="2670" y="0"/>
                    <a:pt x="1459" y="493"/>
                    <a:pt x="473" y="1540"/>
                  </a:cubicBezTo>
                  <a:lnTo>
                    <a:pt x="1130" y="2547"/>
                  </a:lnTo>
                  <a:cubicBezTo>
                    <a:pt x="1972" y="1664"/>
                    <a:pt x="2876" y="1253"/>
                    <a:pt x="4005" y="1253"/>
                  </a:cubicBezTo>
                  <a:cubicBezTo>
                    <a:pt x="5361" y="1253"/>
                    <a:pt x="6367" y="1972"/>
                    <a:pt x="6367" y="3224"/>
                  </a:cubicBezTo>
                  <a:lnTo>
                    <a:pt x="6367" y="4908"/>
                  </a:lnTo>
                  <a:cubicBezTo>
                    <a:pt x="5607" y="4046"/>
                    <a:pt x="4539" y="3635"/>
                    <a:pt x="3266" y="3635"/>
                  </a:cubicBezTo>
                  <a:cubicBezTo>
                    <a:pt x="1685" y="3635"/>
                    <a:pt x="1" y="4621"/>
                    <a:pt x="1" y="6715"/>
                  </a:cubicBezTo>
                  <a:cubicBezTo>
                    <a:pt x="1" y="8749"/>
                    <a:pt x="1685" y="9796"/>
                    <a:pt x="3266" y="9796"/>
                  </a:cubicBezTo>
                  <a:cubicBezTo>
                    <a:pt x="4519" y="9796"/>
                    <a:pt x="5586" y="9365"/>
                    <a:pt x="6367" y="8502"/>
                  </a:cubicBezTo>
                  <a:lnTo>
                    <a:pt x="6367" y="9570"/>
                  </a:lnTo>
                  <a:lnTo>
                    <a:pt x="7804" y="9570"/>
                  </a:lnTo>
                  <a:lnTo>
                    <a:pt x="7804" y="3142"/>
                  </a:lnTo>
                  <a:cubicBezTo>
                    <a:pt x="7804" y="883"/>
                    <a:pt x="6161" y="0"/>
                    <a:pt x="4190"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80" name="Shape 2380"/>
            <p:cNvSpPr/>
            <p:nvPr/>
          </p:nvSpPr>
          <p:spPr>
            <a:xfrm>
              <a:off x="4236100" y="2456525"/>
              <a:ext cx="35950" cy="322425"/>
            </a:xfrm>
            <a:custGeom>
              <a:avLst/>
              <a:gdLst/>
              <a:ahLst/>
              <a:cxnLst/>
              <a:rect l="0" t="0" r="0" b="0"/>
              <a:pathLst>
                <a:path w="1438" h="12897" extrusionOk="0">
                  <a:moveTo>
                    <a:pt x="0" y="0"/>
                  </a:moveTo>
                  <a:lnTo>
                    <a:pt x="0" y="12897"/>
                  </a:lnTo>
                  <a:lnTo>
                    <a:pt x="1438" y="12897"/>
                  </a:lnTo>
                  <a:lnTo>
                    <a:pt x="1438"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81" name="Shape 2381"/>
            <p:cNvSpPr/>
            <p:nvPr/>
          </p:nvSpPr>
          <p:spPr>
            <a:xfrm>
              <a:off x="2959275" y="2910875"/>
              <a:ext cx="306525" cy="333750"/>
            </a:xfrm>
            <a:custGeom>
              <a:avLst/>
              <a:gdLst/>
              <a:ahLst/>
              <a:cxnLst/>
              <a:rect l="0" t="0" r="0" b="0"/>
              <a:pathLst>
                <a:path w="12261" h="13350" extrusionOk="0">
                  <a:moveTo>
                    <a:pt x="6859" y="1"/>
                  </a:moveTo>
                  <a:cubicBezTo>
                    <a:pt x="2999" y="1"/>
                    <a:pt x="0" y="2691"/>
                    <a:pt x="0" y="6675"/>
                  </a:cubicBezTo>
                  <a:cubicBezTo>
                    <a:pt x="0" y="10638"/>
                    <a:pt x="2999" y="13349"/>
                    <a:pt x="6859" y="13349"/>
                  </a:cubicBezTo>
                  <a:cubicBezTo>
                    <a:pt x="9714" y="13349"/>
                    <a:pt x="11336" y="11768"/>
                    <a:pt x="12260" y="10166"/>
                  </a:cubicBezTo>
                  <a:lnTo>
                    <a:pt x="9899" y="9016"/>
                  </a:lnTo>
                  <a:cubicBezTo>
                    <a:pt x="9365" y="10084"/>
                    <a:pt x="8194" y="10905"/>
                    <a:pt x="6859" y="10905"/>
                  </a:cubicBezTo>
                  <a:cubicBezTo>
                    <a:pt x="4518" y="10905"/>
                    <a:pt x="2814" y="9098"/>
                    <a:pt x="2814" y="6675"/>
                  </a:cubicBezTo>
                  <a:cubicBezTo>
                    <a:pt x="2814" y="4231"/>
                    <a:pt x="4518" y="2424"/>
                    <a:pt x="6859" y="2424"/>
                  </a:cubicBezTo>
                  <a:cubicBezTo>
                    <a:pt x="8194" y="2424"/>
                    <a:pt x="9365" y="3266"/>
                    <a:pt x="9899" y="4313"/>
                  </a:cubicBezTo>
                  <a:lnTo>
                    <a:pt x="12260" y="3143"/>
                  </a:lnTo>
                  <a:cubicBezTo>
                    <a:pt x="11357" y="1541"/>
                    <a:pt x="9714" y="1"/>
                    <a:pt x="6859"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82" name="Shape 2382"/>
            <p:cNvSpPr/>
            <p:nvPr/>
          </p:nvSpPr>
          <p:spPr>
            <a:xfrm>
              <a:off x="3295550" y="2916025"/>
              <a:ext cx="61625" cy="322425"/>
            </a:xfrm>
            <a:custGeom>
              <a:avLst/>
              <a:gdLst/>
              <a:ahLst/>
              <a:cxnLst/>
              <a:rect l="0" t="0" r="0" b="0"/>
              <a:pathLst>
                <a:path w="2465" h="12897" extrusionOk="0">
                  <a:moveTo>
                    <a:pt x="0" y="0"/>
                  </a:moveTo>
                  <a:lnTo>
                    <a:pt x="0" y="12897"/>
                  </a:lnTo>
                  <a:lnTo>
                    <a:pt x="2465" y="12897"/>
                  </a:lnTo>
                  <a:lnTo>
                    <a:pt x="2465"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83" name="Shape 2383"/>
            <p:cNvSpPr/>
            <p:nvPr/>
          </p:nvSpPr>
          <p:spPr>
            <a:xfrm>
              <a:off x="3395150" y="2999175"/>
              <a:ext cx="246975" cy="245450"/>
            </a:xfrm>
            <a:custGeom>
              <a:avLst/>
              <a:gdLst/>
              <a:ahLst/>
              <a:cxnLst/>
              <a:rect l="0" t="0" r="0" b="0"/>
              <a:pathLst>
                <a:path w="9879" h="9818" extrusionOk="0">
                  <a:moveTo>
                    <a:pt x="4929" y="2178"/>
                  </a:moveTo>
                  <a:cubicBezTo>
                    <a:pt x="6469" y="2178"/>
                    <a:pt x="7332" y="3451"/>
                    <a:pt x="7332" y="4889"/>
                  </a:cubicBezTo>
                  <a:cubicBezTo>
                    <a:pt x="7332" y="6367"/>
                    <a:pt x="6469" y="7620"/>
                    <a:pt x="4929" y="7620"/>
                  </a:cubicBezTo>
                  <a:cubicBezTo>
                    <a:pt x="3409" y="7620"/>
                    <a:pt x="2547" y="6367"/>
                    <a:pt x="2547" y="4889"/>
                  </a:cubicBezTo>
                  <a:cubicBezTo>
                    <a:pt x="2547" y="3451"/>
                    <a:pt x="3409" y="2178"/>
                    <a:pt x="4929" y="2178"/>
                  </a:cubicBezTo>
                  <a:close/>
                  <a:moveTo>
                    <a:pt x="4929" y="1"/>
                  </a:moveTo>
                  <a:cubicBezTo>
                    <a:pt x="1849" y="1"/>
                    <a:pt x="0" y="2239"/>
                    <a:pt x="0" y="4889"/>
                  </a:cubicBezTo>
                  <a:cubicBezTo>
                    <a:pt x="0" y="7558"/>
                    <a:pt x="1849" y="9817"/>
                    <a:pt x="4929" y="9817"/>
                  </a:cubicBezTo>
                  <a:cubicBezTo>
                    <a:pt x="8030" y="9817"/>
                    <a:pt x="9878" y="7558"/>
                    <a:pt x="9878" y="4889"/>
                  </a:cubicBezTo>
                  <a:cubicBezTo>
                    <a:pt x="9878" y="2239"/>
                    <a:pt x="8030" y="1"/>
                    <a:pt x="4929"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84" name="Shape 2384"/>
            <p:cNvSpPr/>
            <p:nvPr/>
          </p:nvSpPr>
          <p:spPr>
            <a:xfrm>
              <a:off x="3680075" y="3004825"/>
              <a:ext cx="218750" cy="239800"/>
            </a:xfrm>
            <a:custGeom>
              <a:avLst/>
              <a:gdLst/>
              <a:ahLst/>
              <a:cxnLst/>
              <a:rect l="0" t="0" r="0" b="0"/>
              <a:pathLst>
                <a:path w="8750" h="9592" extrusionOk="0">
                  <a:moveTo>
                    <a:pt x="1" y="1"/>
                  </a:moveTo>
                  <a:lnTo>
                    <a:pt x="1" y="6634"/>
                  </a:lnTo>
                  <a:cubicBezTo>
                    <a:pt x="1" y="8462"/>
                    <a:pt x="966" y="9591"/>
                    <a:pt x="3020" y="9591"/>
                  </a:cubicBezTo>
                  <a:cubicBezTo>
                    <a:pt x="4539" y="9591"/>
                    <a:pt x="5669" y="8893"/>
                    <a:pt x="6305" y="8174"/>
                  </a:cubicBezTo>
                  <a:lnTo>
                    <a:pt x="6305" y="9345"/>
                  </a:lnTo>
                  <a:lnTo>
                    <a:pt x="8749" y="9345"/>
                  </a:lnTo>
                  <a:lnTo>
                    <a:pt x="8749" y="1"/>
                  </a:lnTo>
                  <a:lnTo>
                    <a:pt x="6305" y="1"/>
                  </a:lnTo>
                  <a:lnTo>
                    <a:pt x="6305" y="6326"/>
                  </a:lnTo>
                  <a:cubicBezTo>
                    <a:pt x="5874" y="6880"/>
                    <a:pt x="5114" y="7394"/>
                    <a:pt x="4170" y="7394"/>
                  </a:cubicBezTo>
                  <a:cubicBezTo>
                    <a:pt x="3122" y="7394"/>
                    <a:pt x="2445" y="6963"/>
                    <a:pt x="2445" y="5669"/>
                  </a:cubicBezTo>
                  <a:lnTo>
                    <a:pt x="2445" y="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85" name="Shape 2385"/>
            <p:cNvSpPr/>
            <p:nvPr/>
          </p:nvSpPr>
          <p:spPr>
            <a:xfrm>
              <a:off x="3938325" y="2916025"/>
              <a:ext cx="237725" cy="328600"/>
            </a:xfrm>
            <a:custGeom>
              <a:avLst/>
              <a:gdLst/>
              <a:ahLst/>
              <a:cxnLst/>
              <a:rect l="0" t="0" r="0" b="0"/>
              <a:pathLst>
                <a:path w="9509" h="13144" extrusionOk="0">
                  <a:moveTo>
                    <a:pt x="4909" y="5504"/>
                  </a:moveTo>
                  <a:cubicBezTo>
                    <a:pt x="5730" y="5504"/>
                    <a:pt x="6634" y="5956"/>
                    <a:pt x="7024" y="6572"/>
                  </a:cubicBezTo>
                  <a:lnTo>
                    <a:pt x="7024" y="9878"/>
                  </a:lnTo>
                  <a:cubicBezTo>
                    <a:pt x="6634" y="10494"/>
                    <a:pt x="5730" y="10946"/>
                    <a:pt x="4909" y="10946"/>
                  </a:cubicBezTo>
                  <a:cubicBezTo>
                    <a:pt x="3512" y="10946"/>
                    <a:pt x="2547" y="9837"/>
                    <a:pt x="2547" y="8235"/>
                  </a:cubicBezTo>
                  <a:cubicBezTo>
                    <a:pt x="2547" y="6613"/>
                    <a:pt x="3512" y="5504"/>
                    <a:pt x="4909" y="5504"/>
                  </a:cubicBezTo>
                  <a:close/>
                  <a:moveTo>
                    <a:pt x="7024" y="0"/>
                  </a:moveTo>
                  <a:lnTo>
                    <a:pt x="7024" y="4764"/>
                  </a:lnTo>
                  <a:cubicBezTo>
                    <a:pt x="6305" y="3799"/>
                    <a:pt x="5258" y="3327"/>
                    <a:pt x="4149" y="3327"/>
                  </a:cubicBezTo>
                  <a:cubicBezTo>
                    <a:pt x="1767" y="3327"/>
                    <a:pt x="1" y="5175"/>
                    <a:pt x="1" y="8235"/>
                  </a:cubicBezTo>
                  <a:cubicBezTo>
                    <a:pt x="1" y="11357"/>
                    <a:pt x="1787" y="13143"/>
                    <a:pt x="4149" y="13143"/>
                  </a:cubicBezTo>
                  <a:cubicBezTo>
                    <a:pt x="5278" y="13143"/>
                    <a:pt x="6305" y="12630"/>
                    <a:pt x="7024" y="11706"/>
                  </a:cubicBezTo>
                  <a:lnTo>
                    <a:pt x="7024" y="12897"/>
                  </a:lnTo>
                  <a:lnTo>
                    <a:pt x="9509" y="12897"/>
                  </a:lnTo>
                  <a:lnTo>
                    <a:pt x="9509"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86" name="Shape 2386"/>
            <p:cNvSpPr/>
            <p:nvPr/>
          </p:nvSpPr>
          <p:spPr>
            <a:xfrm>
              <a:off x="4357250" y="2916025"/>
              <a:ext cx="228500" cy="322425"/>
            </a:xfrm>
            <a:custGeom>
              <a:avLst/>
              <a:gdLst/>
              <a:ahLst/>
              <a:cxnLst/>
              <a:rect l="0" t="0" r="0" b="0"/>
              <a:pathLst>
                <a:path w="9140" h="12897" extrusionOk="0">
                  <a:moveTo>
                    <a:pt x="1" y="0"/>
                  </a:moveTo>
                  <a:lnTo>
                    <a:pt x="1" y="12897"/>
                  </a:lnTo>
                  <a:lnTo>
                    <a:pt x="2753" y="12897"/>
                  </a:lnTo>
                  <a:lnTo>
                    <a:pt x="2753" y="7557"/>
                  </a:lnTo>
                  <a:lnTo>
                    <a:pt x="8996" y="7557"/>
                  </a:lnTo>
                  <a:lnTo>
                    <a:pt x="8996" y="5134"/>
                  </a:lnTo>
                  <a:lnTo>
                    <a:pt x="2753" y="5134"/>
                  </a:lnTo>
                  <a:lnTo>
                    <a:pt x="2753" y="2423"/>
                  </a:lnTo>
                  <a:lnTo>
                    <a:pt x="9139" y="2423"/>
                  </a:lnTo>
                  <a:lnTo>
                    <a:pt x="9139"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87" name="Shape 2387"/>
            <p:cNvSpPr/>
            <p:nvPr/>
          </p:nvSpPr>
          <p:spPr>
            <a:xfrm>
              <a:off x="4609350" y="2999175"/>
              <a:ext cx="246950" cy="245450"/>
            </a:xfrm>
            <a:custGeom>
              <a:avLst/>
              <a:gdLst/>
              <a:ahLst/>
              <a:cxnLst/>
              <a:rect l="0" t="0" r="0" b="0"/>
              <a:pathLst>
                <a:path w="9878" h="9818" extrusionOk="0">
                  <a:moveTo>
                    <a:pt x="4929" y="2178"/>
                  </a:moveTo>
                  <a:cubicBezTo>
                    <a:pt x="6448" y="2178"/>
                    <a:pt x="7332" y="3451"/>
                    <a:pt x="7332" y="4889"/>
                  </a:cubicBezTo>
                  <a:cubicBezTo>
                    <a:pt x="7332" y="6367"/>
                    <a:pt x="6448" y="7620"/>
                    <a:pt x="4929" y="7620"/>
                  </a:cubicBezTo>
                  <a:cubicBezTo>
                    <a:pt x="3409" y="7620"/>
                    <a:pt x="2547" y="6367"/>
                    <a:pt x="2547" y="4889"/>
                  </a:cubicBezTo>
                  <a:cubicBezTo>
                    <a:pt x="2547" y="3451"/>
                    <a:pt x="3409" y="2178"/>
                    <a:pt x="4929" y="2178"/>
                  </a:cubicBezTo>
                  <a:close/>
                  <a:moveTo>
                    <a:pt x="4929" y="1"/>
                  </a:moveTo>
                  <a:cubicBezTo>
                    <a:pt x="1848" y="1"/>
                    <a:pt x="0" y="2239"/>
                    <a:pt x="0" y="4889"/>
                  </a:cubicBezTo>
                  <a:cubicBezTo>
                    <a:pt x="0" y="7558"/>
                    <a:pt x="1848" y="9817"/>
                    <a:pt x="4929" y="9817"/>
                  </a:cubicBezTo>
                  <a:cubicBezTo>
                    <a:pt x="8030" y="9817"/>
                    <a:pt x="9878" y="7558"/>
                    <a:pt x="9878" y="4889"/>
                  </a:cubicBezTo>
                  <a:cubicBezTo>
                    <a:pt x="9878" y="2239"/>
                    <a:pt x="8030" y="1"/>
                    <a:pt x="4929"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88" name="Shape 2388"/>
            <p:cNvSpPr/>
            <p:nvPr/>
          </p:nvSpPr>
          <p:spPr>
            <a:xfrm>
              <a:off x="4894275" y="3004825"/>
              <a:ext cx="218750" cy="239800"/>
            </a:xfrm>
            <a:custGeom>
              <a:avLst/>
              <a:gdLst/>
              <a:ahLst/>
              <a:cxnLst/>
              <a:rect l="0" t="0" r="0" b="0"/>
              <a:pathLst>
                <a:path w="8750" h="9592" extrusionOk="0">
                  <a:moveTo>
                    <a:pt x="1" y="1"/>
                  </a:moveTo>
                  <a:lnTo>
                    <a:pt x="1" y="6634"/>
                  </a:lnTo>
                  <a:cubicBezTo>
                    <a:pt x="1" y="8462"/>
                    <a:pt x="966" y="9591"/>
                    <a:pt x="3019" y="9591"/>
                  </a:cubicBezTo>
                  <a:cubicBezTo>
                    <a:pt x="4539" y="9591"/>
                    <a:pt x="5669" y="8893"/>
                    <a:pt x="6305" y="8174"/>
                  </a:cubicBezTo>
                  <a:lnTo>
                    <a:pt x="6305" y="9345"/>
                  </a:lnTo>
                  <a:lnTo>
                    <a:pt x="8749" y="9345"/>
                  </a:lnTo>
                  <a:lnTo>
                    <a:pt x="8749" y="1"/>
                  </a:lnTo>
                  <a:lnTo>
                    <a:pt x="6305" y="1"/>
                  </a:lnTo>
                  <a:lnTo>
                    <a:pt x="6305" y="6326"/>
                  </a:lnTo>
                  <a:cubicBezTo>
                    <a:pt x="5874" y="6880"/>
                    <a:pt x="5114" y="7394"/>
                    <a:pt x="4169" y="7394"/>
                  </a:cubicBezTo>
                  <a:cubicBezTo>
                    <a:pt x="3122" y="7394"/>
                    <a:pt x="2444" y="6963"/>
                    <a:pt x="2444" y="5669"/>
                  </a:cubicBezTo>
                  <a:lnTo>
                    <a:pt x="2444" y="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89" name="Shape 2389"/>
            <p:cNvSpPr/>
            <p:nvPr/>
          </p:nvSpPr>
          <p:spPr>
            <a:xfrm>
              <a:off x="5165350" y="2999175"/>
              <a:ext cx="219250" cy="239275"/>
            </a:xfrm>
            <a:custGeom>
              <a:avLst/>
              <a:gdLst/>
              <a:ahLst/>
              <a:cxnLst/>
              <a:rect l="0" t="0" r="0" b="0"/>
              <a:pathLst>
                <a:path w="8770" h="9571" extrusionOk="0">
                  <a:moveTo>
                    <a:pt x="5730" y="1"/>
                  </a:moveTo>
                  <a:cubicBezTo>
                    <a:pt x="4211" y="1"/>
                    <a:pt x="3061" y="740"/>
                    <a:pt x="2465" y="1459"/>
                  </a:cubicBezTo>
                  <a:lnTo>
                    <a:pt x="2465" y="227"/>
                  </a:lnTo>
                  <a:lnTo>
                    <a:pt x="1" y="227"/>
                  </a:lnTo>
                  <a:lnTo>
                    <a:pt x="1" y="9571"/>
                  </a:lnTo>
                  <a:lnTo>
                    <a:pt x="2465" y="9571"/>
                  </a:lnTo>
                  <a:lnTo>
                    <a:pt x="2465" y="3287"/>
                  </a:lnTo>
                  <a:cubicBezTo>
                    <a:pt x="2876" y="2732"/>
                    <a:pt x="3615" y="2178"/>
                    <a:pt x="4601" y="2178"/>
                  </a:cubicBezTo>
                  <a:cubicBezTo>
                    <a:pt x="5628" y="2178"/>
                    <a:pt x="6305" y="2630"/>
                    <a:pt x="6305" y="3923"/>
                  </a:cubicBezTo>
                  <a:lnTo>
                    <a:pt x="6305" y="9571"/>
                  </a:lnTo>
                  <a:lnTo>
                    <a:pt x="8770" y="9571"/>
                  </a:lnTo>
                  <a:lnTo>
                    <a:pt x="8770" y="2979"/>
                  </a:lnTo>
                  <a:cubicBezTo>
                    <a:pt x="8770" y="1151"/>
                    <a:pt x="7784" y="1"/>
                    <a:pt x="5730"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90" name="Shape 2390"/>
            <p:cNvSpPr/>
            <p:nvPr/>
          </p:nvSpPr>
          <p:spPr>
            <a:xfrm>
              <a:off x="5423600" y="2916025"/>
              <a:ext cx="237200" cy="328600"/>
            </a:xfrm>
            <a:custGeom>
              <a:avLst/>
              <a:gdLst/>
              <a:ahLst/>
              <a:cxnLst/>
              <a:rect l="0" t="0" r="0" b="0"/>
              <a:pathLst>
                <a:path w="9488" h="13144" extrusionOk="0">
                  <a:moveTo>
                    <a:pt x="4888" y="5504"/>
                  </a:moveTo>
                  <a:cubicBezTo>
                    <a:pt x="5709" y="5504"/>
                    <a:pt x="6613" y="5956"/>
                    <a:pt x="7024" y="6572"/>
                  </a:cubicBezTo>
                  <a:lnTo>
                    <a:pt x="7024" y="9878"/>
                  </a:lnTo>
                  <a:cubicBezTo>
                    <a:pt x="6613" y="10494"/>
                    <a:pt x="5709" y="10946"/>
                    <a:pt x="4888" y="10946"/>
                  </a:cubicBezTo>
                  <a:cubicBezTo>
                    <a:pt x="3491" y="10946"/>
                    <a:pt x="2526" y="9837"/>
                    <a:pt x="2526" y="8235"/>
                  </a:cubicBezTo>
                  <a:cubicBezTo>
                    <a:pt x="2526" y="6613"/>
                    <a:pt x="3491" y="5504"/>
                    <a:pt x="4888" y="5504"/>
                  </a:cubicBezTo>
                  <a:close/>
                  <a:moveTo>
                    <a:pt x="7024" y="0"/>
                  </a:moveTo>
                  <a:lnTo>
                    <a:pt x="7024" y="4764"/>
                  </a:lnTo>
                  <a:cubicBezTo>
                    <a:pt x="6284" y="3799"/>
                    <a:pt x="5237" y="3327"/>
                    <a:pt x="4128" y="3327"/>
                  </a:cubicBezTo>
                  <a:cubicBezTo>
                    <a:pt x="1746" y="3327"/>
                    <a:pt x="0" y="5175"/>
                    <a:pt x="0" y="8235"/>
                  </a:cubicBezTo>
                  <a:cubicBezTo>
                    <a:pt x="0" y="11357"/>
                    <a:pt x="1766" y="13143"/>
                    <a:pt x="4128" y="13143"/>
                  </a:cubicBezTo>
                  <a:cubicBezTo>
                    <a:pt x="5258" y="13143"/>
                    <a:pt x="6284" y="12630"/>
                    <a:pt x="7024" y="11706"/>
                  </a:cubicBezTo>
                  <a:lnTo>
                    <a:pt x="7024" y="12897"/>
                  </a:lnTo>
                  <a:lnTo>
                    <a:pt x="9488" y="12897"/>
                  </a:lnTo>
                  <a:lnTo>
                    <a:pt x="9488"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91" name="Shape 2391"/>
            <p:cNvSpPr/>
            <p:nvPr/>
          </p:nvSpPr>
          <p:spPr>
            <a:xfrm>
              <a:off x="5713150" y="2999175"/>
              <a:ext cx="136075" cy="239275"/>
            </a:xfrm>
            <a:custGeom>
              <a:avLst/>
              <a:gdLst/>
              <a:ahLst/>
              <a:cxnLst/>
              <a:rect l="0" t="0" r="0" b="0"/>
              <a:pathLst>
                <a:path w="5443" h="9571" extrusionOk="0">
                  <a:moveTo>
                    <a:pt x="5443" y="1"/>
                  </a:moveTo>
                  <a:cubicBezTo>
                    <a:pt x="4272" y="1"/>
                    <a:pt x="3122" y="679"/>
                    <a:pt x="2465" y="1500"/>
                  </a:cubicBezTo>
                  <a:lnTo>
                    <a:pt x="2465" y="227"/>
                  </a:lnTo>
                  <a:lnTo>
                    <a:pt x="1" y="227"/>
                  </a:lnTo>
                  <a:lnTo>
                    <a:pt x="1" y="9571"/>
                  </a:lnTo>
                  <a:lnTo>
                    <a:pt x="2465" y="9571"/>
                  </a:lnTo>
                  <a:lnTo>
                    <a:pt x="2465" y="3410"/>
                  </a:lnTo>
                  <a:cubicBezTo>
                    <a:pt x="2876" y="2814"/>
                    <a:pt x="3944" y="2342"/>
                    <a:pt x="4765" y="2342"/>
                  </a:cubicBezTo>
                  <a:cubicBezTo>
                    <a:pt x="5032" y="2342"/>
                    <a:pt x="5258" y="2363"/>
                    <a:pt x="5443" y="2404"/>
                  </a:cubicBezTo>
                  <a:lnTo>
                    <a:pt x="5443" y="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92" name="Shape 2392"/>
            <p:cNvSpPr/>
            <p:nvPr/>
          </p:nvSpPr>
          <p:spPr>
            <a:xfrm>
              <a:off x="5861525" y="3004825"/>
              <a:ext cx="253650" cy="328600"/>
            </a:xfrm>
            <a:custGeom>
              <a:avLst/>
              <a:gdLst/>
              <a:ahLst/>
              <a:cxnLst/>
              <a:rect l="0" t="0" r="0" b="0"/>
              <a:pathLst>
                <a:path w="10146" h="13144" extrusionOk="0">
                  <a:moveTo>
                    <a:pt x="1" y="1"/>
                  </a:moveTo>
                  <a:lnTo>
                    <a:pt x="3779" y="9489"/>
                  </a:lnTo>
                  <a:lnTo>
                    <a:pt x="3430" y="10269"/>
                  </a:lnTo>
                  <a:cubicBezTo>
                    <a:pt x="3204" y="10782"/>
                    <a:pt x="2773" y="10947"/>
                    <a:pt x="2136" y="10947"/>
                  </a:cubicBezTo>
                  <a:cubicBezTo>
                    <a:pt x="1910" y="10947"/>
                    <a:pt x="1582" y="10906"/>
                    <a:pt x="1377" y="10803"/>
                  </a:cubicBezTo>
                  <a:lnTo>
                    <a:pt x="1007" y="13000"/>
                  </a:lnTo>
                  <a:cubicBezTo>
                    <a:pt x="1315" y="13082"/>
                    <a:pt x="1931" y="13144"/>
                    <a:pt x="2218" y="13144"/>
                  </a:cubicBezTo>
                  <a:cubicBezTo>
                    <a:pt x="3820" y="13103"/>
                    <a:pt x="5052" y="12631"/>
                    <a:pt x="5751" y="10885"/>
                  </a:cubicBezTo>
                  <a:lnTo>
                    <a:pt x="10145" y="1"/>
                  </a:lnTo>
                  <a:lnTo>
                    <a:pt x="7496" y="1"/>
                  </a:lnTo>
                  <a:lnTo>
                    <a:pt x="5052" y="6511"/>
                  </a:lnTo>
                  <a:lnTo>
                    <a:pt x="2629" y="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93" name="Shape 2393"/>
            <p:cNvSpPr/>
            <p:nvPr/>
          </p:nvSpPr>
          <p:spPr>
            <a:xfrm>
              <a:off x="6129000" y="3003800"/>
              <a:ext cx="76025" cy="76025"/>
            </a:xfrm>
            <a:custGeom>
              <a:avLst/>
              <a:gdLst/>
              <a:ahLst/>
              <a:cxnLst/>
              <a:rect l="0" t="0" r="0" b="0"/>
              <a:pathLst>
                <a:path w="3041" h="3041" extrusionOk="0">
                  <a:moveTo>
                    <a:pt x="1644" y="863"/>
                  </a:moveTo>
                  <a:cubicBezTo>
                    <a:pt x="1788" y="863"/>
                    <a:pt x="1952" y="987"/>
                    <a:pt x="1952" y="1192"/>
                  </a:cubicBezTo>
                  <a:cubicBezTo>
                    <a:pt x="1952" y="1356"/>
                    <a:pt x="1788" y="1479"/>
                    <a:pt x="1644" y="1479"/>
                  </a:cubicBezTo>
                  <a:lnTo>
                    <a:pt x="1171" y="1479"/>
                  </a:lnTo>
                  <a:lnTo>
                    <a:pt x="1171" y="863"/>
                  </a:lnTo>
                  <a:close/>
                  <a:moveTo>
                    <a:pt x="925" y="658"/>
                  </a:moveTo>
                  <a:lnTo>
                    <a:pt x="925" y="2404"/>
                  </a:lnTo>
                  <a:lnTo>
                    <a:pt x="1171" y="2404"/>
                  </a:lnTo>
                  <a:lnTo>
                    <a:pt x="1171" y="1705"/>
                  </a:lnTo>
                  <a:lnTo>
                    <a:pt x="1479" y="1705"/>
                  </a:lnTo>
                  <a:lnTo>
                    <a:pt x="1931" y="2404"/>
                  </a:lnTo>
                  <a:lnTo>
                    <a:pt x="2219" y="2404"/>
                  </a:lnTo>
                  <a:lnTo>
                    <a:pt x="1767" y="1705"/>
                  </a:lnTo>
                  <a:cubicBezTo>
                    <a:pt x="1870" y="1705"/>
                    <a:pt x="2198" y="1562"/>
                    <a:pt x="2198" y="1192"/>
                  </a:cubicBezTo>
                  <a:cubicBezTo>
                    <a:pt x="2198" y="863"/>
                    <a:pt x="1931" y="658"/>
                    <a:pt x="1644" y="658"/>
                  </a:cubicBezTo>
                  <a:close/>
                  <a:moveTo>
                    <a:pt x="1521" y="227"/>
                  </a:moveTo>
                  <a:cubicBezTo>
                    <a:pt x="2219" y="227"/>
                    <a:pt x="2794" y="802"/>
                    <a:pt x="2794" y="1520"/>
                  </a:cubicBezTo>
                  <a:cubicBezTo>
                    <a:pt x="2794" y="2239"/>
                    <a:pt x="2219" y="2814"/>
                    <a:pt x="1521" y="2814"/>
                  </a:cubicBezTo>
                  <a:cubicBezTo>
                    <a:pt x="802" y="2814"/>
                    <a:pt x="227" y="2239"/>
                    <a:pt x="227" y="1520"/>
                  </a:cubicBezTo>
                  <a:cubicBezTo>
                    <a:pt x="227" y="802"/>
                    <a:pt x="802" y="227"/>
                    <a:pt x="1521" y="227"/>
                  </a:cubicBezTo>
                  <a:close/>
                  <a:moveTo>
                    <a:pt x="1521" y="1"/>
                  </a:moveTo>
                  <a:cubicBezTo>
                    <a:pt x="679" y="1"/>
                    <a:pt x="1" y="678"/>
                    <a:pt x="1" y="1520"/>
                  </a:cubicBezTo>
                  <a:cubicBezTo>
                    <a:pt x="1" y="2362"/>
                    <a:pt x="679" y="3040"/>
                    <a:pt x="1521" y="3040"/>
                  </a:cubicBezTo>
                  <a:cubicBezTo>
                    <a:pt x="2363" y="3040"/>
                    <a:pt x="3040" y="2362"/>
                    <a:pt x="3040" y="1520"/>
                  </a:cubicBezTo>
                  <a:cubicBezTo>
                    <a:pt x="3040" y="678"/>
                    <a:pt x="2363" y="1"/>
                    <a:pt x="1521"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grpSp>
      <p:cxnSp>
        <p:nvCxnSpPr>
          <p:cNvPr id="2394" name="Shape 2394"/>
          <p:cNvCxnSpPr/>
          <p:nvPr/>
        </p:nvCxnSpPr>
        <p:spPr>
          <a:xfrm rot="10800000">
            <a:off x="2319088" y="4357925"/>
            <a:ext cx="0" cy="282000"/>
          </a:xfrm>
          <a:prstGeom prst="straightConnector1">
            <a:avLst/>
          </a:prstGeom>
          <a:noFill/>
          <a:ln w="9525" cap="flat" cmpd="sng">
            <a:solidFill>
              <a:schemeClr val="accent2"/>
            </a:solidFill>
            <a:prstDash val="solid"/>
            <a:round/>
            <a:headEnd type="none" w="lg" len="lg"/>
            <a:tailEnd type="none" w="lg" len="lg"/>
          </a:ln>
        </p:spPr>
      </p:cxnSp>
      <p:cxnSp>
        <p:nvCxnSpPr>
          <p:cNvPr id="2395" name="Shape 2395"/>
          <p:cNvCxnSpPr/>
          <p:nvPr/>
        </p:nvCxnSpPr>
        <p:spPr>
          <a:xfrm rot="10800000">
            <a:off x="3428863" y="4357925"/>
            <a:ext cx="0" cy="282000"/>
          </a:xfrm>
          <a:prstGeom prst="straightConnector1">
            <a:avLst/>
          </a:prstGeom>
          <a:noFill/>
          <a:ln w="9525" cap="flat" cmpd="sng">
            <a:solidFill>
              <a:schemeClr val="accent2"/>
            </a:solidFill>
            <a:prstDash val="solid"/>
            <a:round/>
            <a:headEnd type="none" w="lg" len="lg"/>
            <a:tailEnd type="none" w="lg" len="lg"/>
          </a:ln>
        </p:spPr>
      </p:cxnSp>
      <p:cxnSp>
        <p:nvCxnSpPr>
          <p:cNvPr id="2396" name="Shape 2396"/>
          <p:cNvCxnSpPr/>
          <p:nvPr/>
        </p:nvCxnSpPr>
        <p:spPr>
          <a:xfrm rot="10800000">
            <a:off x="4534300" y="4357925"/>
            <a:ext cx="0" cy="282000"/>
          </a:xfrm>
          <a:prstGeom prst="straightConnector1">
            <a:avLst/>
          </a:prstGeom>
          <a:noFill/>
          <a:ln w="9525" cap="flat" cmpd="sng">
            <a:solidFill>
              <a:schemeClr val="accent2"/>
            </a:solidFill>
            <a:prstDash val="solid"/>
            <a:round/>
            <a:headEnd type="none" w="lg" len="lg"/>
            <a:tailEnd type="none" w="lg" len="lg"/>
          </a:ln>
        </p:spPr>
      </p:cxnSp>
      <p:cxnSp>
        <p:nvCxnSpPr>
          <p:cNvPr id="2397" name="Shape 2397"/>
          <p:cNvCxnSpPr/>
          <p:nvPr/>
        </p:nvCxnSpPr>
        <p:spPr>
          <a:xfrm rot="10800000">
            <a:off x="5653463" y="4357925"/>
            <a:ext cx="0" cy="282000"/>
          </a:xfrm>
          <a:prstGeom prst="straightConnector1">
            <a:avLst/>
          </a:prstGeom>
          <a:noFill/>
          <a:ln w="9525" cap="flat" cmpd="sng">
            <a:solidFill>
              <a:schemeClr val="accent2"/>
            </a:solidFill>
            <a:prstDash val="solid"/>
            <a:round/>
            <a:headEnd type="none" w="lg" len="lg"/>
            <a:tailEnd type="none" w="lg" len="lg"/>
          </a:ln>
        </p:spPr>
      </p:cxnSp>
      <p:cxnSp>
        <p:nvCxnSpPr>
          <p:cNvPr id="2398" name="Shape 2398"/>
          <p:cNvCxnSpPr/>
          <p:nvPr/>
        </p:nvCxnSpPr>
        <p:spPr>
          <a:xfrm rot="10800000">
            <a:off x="6845350" y="4357925"/>
            <a:ext cx="0" cy="282000"/>
          </a:xfrm>
          <a:prstGeom prst="straightConnector1">
            <a:avLst/>
          </a:prstGeom>
          <a:noFill/>
          <a:ln w="9525" cap="flat" cmpd="sng">
            <a:solidFill>
              <a:schemeClr val="accent2"/>
            </a:solidFill>
            <a:prstDash val="solid"/>
            <a:round/>
            <a:headEnd type="none" w="lg" len="lg"/>
            <a:tailEnd type="none" w="lg" len="lg"/>
          </a:ln>
        </p:spPr>
      </p:cxnSp>
      <p:sp>
        <p:nvSpPr>
          <p:cNvPr id="2399" name="Shape 2399"/>
          <p:cNvSpPr/>
          <p:nvPr/>
        </p:nvSpPr>
        <p:spPr>
          <a:xfrm>
            <a:off x="2038913"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lvl="0" algn="ctr" rtl="0">
              <a:spcBef>
                <a:spcPts val="0"/>
              </a:spcBef>
              <a:buNone/>
            </a:pPr>
            <a:r>
              <a:rPr lang="en" sz="1000" b="1" dirty="0">
                <a:solidFill>
                  <a:schemeClr val="lt1"/>
                </a:solidFill>
                <a:latin typeface="Proxima Nova"/>
                <a:ea typeface="Proxima Nova"/>
                <a:cs typeface="Proxima Nova"/>
                <a:sym typeface="Proxima Nova"/>
              </a:rPr>
              <a:t>VMware</a:t>
            </a:r>
          </a:p>
        </p:txBody>
      </p:sp>
      <p:sp>
        <p:nvSpPr>
          <p:cNvPr id="2400" name="Shape 2400"/>
          <p:cNvSpPr/>
          <p:nvPr/>
        </p:nvSpPr>
        <p:spPr>
          <a:xfrm>
            <a:off x="31533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lvl="0" algn="ctr" rtl="0">
              <a:spcBef>
                <a:spcPts val="0"/>
              </a:spcBef>
              <a:buNone/>
            </a:pPr>
            <a:r>
              <a:rPr lang="en" sz="1000" b="1">
                <a:solidFill>
                  <a:schemeClr val="lt1"/>
                </a:solidFill>
                <a:latin typeface="Proxima Nova"/>
                <a:ea typeface="Proxima Nova"/>
                <a:cs typeface="Proxima Nova"/>
                <a:sym typeface="Proxima Nova"/>
              </a:rPr>
              <a:t>GCP</a:t>
            </a:r>
          </a:p>
        </p:txBody>
      </p:sp>
      <p:sp>
        <p:nvSpPr>
          <p:cNvPr id="2401" name="Shape 2401"/>
          <p:cNvSpPr/>
          <p:nvPr/>
        </p:nvSpPr>
        <p:spPr>
          <a:xfrm>
            <a:off x="42703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lvl="0" algn="ctr" rtl="0">
              <a:spcBef>
                <a:spcPts val="0"/>
              </a:spcBef>
              <a:buNone/>
            </a:pPr>
            <a:r>
              <a:rPr lang="en" sz="1000" b="1">
                <a:solidFill>
                  <a:schemeClr val="lt1"/>
                </a:solidFill>
                <a:latin typeface="Proxima Nova"/>
                <a:ea typeface="Proxima Nova"/>
                <a:cs typeface="Proxima Nova"/>
                <a:sym typeface="Proxima Nova"/>
              </a:rPr>
              <a:t>Azure</a:t>
            </a:r>
          </a:p>
        </p:txBody>
      </p:sp>
      <p:sp>
        <p:nvSpPr>
          <p:cNvPr id="2402" name="Shape 2402"/>
          <p:cNvSpPr/>
          <p:nvPr/>
        </p:nvSpPr>
        <p:spPr>
          <a:xfrm>
            <a:off x="53779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lvl="0" algn="ctr" rtl="0">
              <a:spcBef>
                <a:spcPts val="0"/>
              </a:spcBef>
              <a:buNone/>
            </a:pPr>
            <a:r>
              <a:rPr lang="en" sz="1000" b="1">
                <a:solidFill>
                  <a:schemeClr val="lt1"/>
                </a:solidFill>
                <a:latin typeface="Proxima Nova"/>
                <a:ea typeface="Proxima Nova"/>
                <a:cs typeface="Proxima Nova"/>
                <a:sym typeface="Proxima Nova"/>
              </a:rPr>
              <a:t>Openstack</a:t>
            </a:r>
          </a:p>
        </p:txBody>
      </p:sp>
      <p:sp>
        <p:nvSpPr>
          <p:cNvPr id="2403" name="Shape 2403"/>
          <p:cNvSpPr/>
          <p:nvPr/>
        </p:nvSpPr>
        <p:spPr>
          <a:xfrm>
            <a:off x="65707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lvl="0" algn="ctr" rtl="0">
              <a:spcBef>
                <a:spcPts val="0"/>
              </a:spcBef>
              <a:buNone/>
            </a:pPr>
            <a:r>
              <a:rPr lang="en" sz="1000" b="1">
                <a:solidFill>
                  <a:schemeClr val="lt1"/>
                </a:solidFill>
                <a:latin typeface="Proxima Nova"/>
                <a:ea typeface="Proxima Nova"/>
                <a:cs typeface="Proxima Nova"/>
                <a:sym typeface="Proxima Nova"/>
              </a:rPr>
              <a:t>AWS</a:t>
            </a:r>
          </a:p>
        </p:txBody>
      </p:sp>
      <p:sp>
        <p:nvSpPr>
          <p:cNvPr id="2404" name="Shape 2404"/>
          <p:cNvSpPr/>
          <p:nvPr/>
        </p:nvSpPr>
        <p:spPr>
          <a:xfrm>
            <a:off x="4312219" y="2240625"/>
            <a:ext cx="674400" cy="324000"/>
          </a:xfrm>
          <a:prstGeom prst="rightArrow">
            <a:avLst>
              <a:gd name="adj1" fmla="val 50000"/>
              <a:gd name="adj2" fmla="val 50000"/>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pic>
        <p:nvPicPr>
          <p:cNvPr id="2405" name="Shape 2405" descr="Image result for Spring Boot"/>
          <p:cNvPicPr preferRelativeResize="0"/>
          <p:nvPr/>
        </p:nvPicPr>
        <p:blipFill>
          <a:blip r:embed="rId3">
            <a:alphaModFix/>
          </a:blip>
          <a:stretch>
            <a:fillRect/>
          </a:stretch>
        </p:blipFill>
        <p:spPr>
          <a:xfrm>
            <a:off x="1461973" y="2240617"/>
            <a:ext cx="324000" cy="324000"/>
          </a:xfrm>
          <a:prstGeom prst="rect">
            <a:avLst/>
          </a:prstGeom>
          <a:noFill/>
          <a:ln>
            <a:noFill/>
          </a:ln>
        </p:spPr>
      </p:pic>
      <p:sp>
        <p:nvSpPr>
          <p:cNvPr id="2406" name="Shape 2406"/>
          <p:cNvSpPr txBox="1"/>
          <p:nvPr/>
        </p:nvSpPr>
        <p:spPr>
          <a:xfrm>
            <a:off x="1120980" y="2577050"/>
            <a:ext cx="973800" cy="192600"/>
          </a:xfrm>
          <a:prstGeom prst="rect">
            <a:avLst/>
          </a:prstGeom>
          <a:noFill/>
          <a:ln>
            <a:noFill/>
          </a:ln>
        </p:spPr>
        <p:txBody>
          <a:bodyPr wrap="square" lIns="91425" tIns="91425" rIns="91425" bIns="91425" anchor="ctr" anchorCtr="0">
            <a:noAutofit/>
          </a:bodyPr>
          <a:lstStyle/>
          <a:p>
            <a:pPr lvl="0" algn="ctr" rtl="0">
              <a:spcBef>
                <a:spcPts val="0"/>
              </a:spcBef>
              <a:buNone/>
            </a:pPr>
            <a:r>
              <a:rPr lang="en" sz="800">
                <a:solidFill>
                  <a:srgbClr val="FFFFFF"/>
                </a:solidFill>
                <a:latin typeface="Proxima Nova"/>
                <a:ea typeface="Proxima Nova"/>
                <a:cs typeface="Proxima Nova"/>
                <a:sym typeface="Proxima Nova"/>
              </a:rPr>
              <a:t>Spring Boot App</a:t>
            </a:r>
          </a:p>
        </p:txBody>
      </p:sp>
      <p:pic>
        <p:nvPicPr>
          <p:cNvPr id="2407" name="Shape 2407" descr="Image result for Spring Boot"/>
          <p:cNvPicPr preferRelativeResize="0"/>
          <p:nvPr/>
        </p:nvPicPr>
        <p:blipFill>
          <a:blip r:embed="rId3">
            <a:alphaModFix/>
          </a:blip>
          <a:stretch>
            <a:fillRect/>
          </a:stretch>
        </p:blipFill>
        <p:spPr>
          <a:xfrm>
            <a:off x="2985995" y="2240617"/>
            <a:ext cx="324000" cy="324000"/>
          </a:xfrm>
          <a:prstGeom prst="rect">
            <a:avLst/>
          </a:prstGeom>
          <a:noFill/>
          <a:ln>
            <a:noFill/>
          </a:ln>
        </p:spPr>
      </p:pic>
      <p:grpSp>
        <p:nvGrpSpPr>
          <p:cNvPr id="2408" name="Shape 2408"/>
          <p:cNvGrpSpPr/>
          <p:nvPr/>
        </p:nvGrpSpPr>
        <p:grpSpPr>
          <a:xfrm>
            <a:off x="5004687" y="2057758"/>
            <a:ext cx="3366488" cy="1690283"/>
            <a:chOff x="5004687" y="2057758"/>
            <a:chExt cx="3366488" cy="1690283"/>
          </a:xfrm>
        </p:grpSpPr>
        <p:sp>
          <p:nvSpPr>
            <p:cNvPr id="2409" name="Shape 2409"/>
            <p:cNvSpPr/>
            <p:nvPr/>
          </p:nvSpPr>
          <p:spPr>
            <a:xfrm rot="-5400000">
              <a:off x="4371987" y="2691150"/>
              <a:ext cx="1689000" cy="423600"/>
            </a:xfrm>
            <a:prstGeom prst="roundRect">
              <a:avLst>
                <a:gd name="adj" fmla="val 6212"/>
              </a:avLst>
            </a:prstGeom>
            <a:solidFill>
              <a:srgbClr val="78909C"/>
            </a:solidFill>
            <a:ln>
              <a:noFill/>
            </a:ln>
          </p:spPr>
          <p:txBody>
            <a:bodyPr wrap="square" lIns="0" tIns="0" rIns="0" bIns="9125" anchor="ctr" anchorCtr="0">
              <a:noAutofit/>
            </a:bodyPr>
            <a:lstStyle/>
            <a:p>
              <a:pPr marL="0" marR="0" lvl="0" indent="0" algn="ctr" rtl="0">
                <a:spcBef>
                  <a:spcPts val="0"/>
                </a:spcBef>
                <a:buSzPct val="25000"/>
                <a:buNone/>
              </a:pPr>
              <a:r>
                <a:rPr lang="en" sz="900">
                  <a:solidFill>
                    <a:srgbClr val="FFFFFF"/>
                  </a:solidFill>
                  <a:latin typeface="Proxima Nova"/>
                  <a:ea typeface="Proxima Nova"/>
                  <a:cs typeface="Proxima Nova"/>
                  <a:sym typeface="Proxima Nova"/>
                </a:rPr>
                <a:t>PKS Controller</a:t>
              </a:r>
            </a:p>
          </p:txBody>
        </p:sp>
        <p:grpSp>
          <p:nvGrpSpPr>
            <p:cNvPr id="2410" name="Shape 2410"/>
            <p:cNvGrpSpPr/>
            <p:nvPr/>
          </p:nvGrpSpPr>
          <p:grpSpPr>
            <a:xfrm>
              <a:off x="5472605" y="2057758"/>
              <a:ext cx="2898570" cy="1690283"/>
              <a:chOff x="5521275" y="1754951"/>
              <a:chExt cx="2898570" cy="1634071"/>
            </a:xfrm>
          </p:grpSpPr>
          <p:sp>
            <p:nvSpPr>
              <p:cNvPr id="2411" name="Shape 2411"/>
              <p:cNvSpPr/>
              <p:nvPr/>
            </p:nvSpPr>
            <p:spPr>
              <a:xfrm>
                <a:off x="5521350" y="1756423"/>
                <a:ext cx="1663500" cy="1632600"/>
              </a:xfrm>
              <a:prstGeom prst="roundRect">
                <a:avLst>
                  <a:gd name="adj" fmla="val 1736"/>
                </a:avLst>
              </a:prstGeom>
              <a:solidFill>
                <a:schemeClr val="accent3"/>
              </a:solidFill>
              <a:ln>
                <a:noFill/>
              </a:ln>
            </p:spPr>
            <p:txBody>
              <a:bodyPr wrap="square" lIns="0" tIns="0" rIns="0" bIns="9125" anchor="t" anchorCtr="0">
                <a:noAutofit/>
              </a:bodyPr>
              <a:lstStyle/>
              <a:p>
                <a:pPr marL="0" marR="0" lvl="0" indent="0" algn="ctr" rtl="0">
                  <a:spcBef>
                    <a:spcPts val="0"/>
                  </a:spcBef>
                  <a:buNone/>
                </a:pPr>
                <a:endParaRPr sz="1000" i="0" u="none" strike="noStrike" cap="none">
                  <a:solidFill>
                    <a:srgbClr val="FFFFFF"/>
                  </a:solidFill>
                  <a:latin typeface="Proxima Nova"/>
                  <a:ea typeface="Proxima Nova"/>
                  <a:cs typeface="Proxima Nova"/>
                  <a:sym typeface="Proxima Nova"/>
                </a:endParaRPr>
              </a:p>
            </p:txBody>
          </p:sp>
          <p:sp>
            <p:nvSpPr>
              <p:cNvPr id="2412" name="Shape 2412"/>
              <p:cNvSpPr/>
              <p:nvPr/>
            </p:nvSpPr>
            <p:spPr>
              <a:xfrm>
                <a:off x="7229499" y="1756423"/>
                <a:ext cx="841500" cy="1055700"/>
              </a:xfrm>
              <a:prstGeom prst="roundRect">
                <a:avLst>
                  <a:gd name="adj" fmla="val 3067"/>
                </a:avLst>
              </a:prstGeom>
              <a:solidFill>
                <a:srgbClr val="78909C"/>
              </a:solidFill>
              <a:ln>
                <a:noFill/>
              </a:ln>
            </p:spPr>
            <p:txBody>
              <a:bodyPr wrap="square" lIns="0" tIns="0" rIns="0" bIns="9125" anchor="ctr" anchorCtr="0">
                <a:noAutofit/>
              </a:bodyPr>
              <a:lstStyle/>
              <a:p>
                <a:pPr marL="0" marR="0" lvl="0" indent="0" algn="ctr" rtl="0">
                  <a:spcBef>
                    <a:spcPts val="0"/>
                  </a:spcBef>
                  <a:buSzPct val="25000"/>
                  <a:buNone/>
                </a:pPr>
                <a:r>
                  <a:rPr lang="en" sz="900">
                    <a:solidFill>
                      <a:srgbClr val="FFFFFF"/>
                    </a:solidFill>
                    <a:latin typeface="Proxima Nova"/>
                    <a:ea typeface="Proxima Nova"/>
                    <a:cs typeface="Proxima Nova"/>
                    <a:sym typeface="Proxima Nova"/>
                  </a:rPr>
                  <a:t>GCP</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Service</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Broker</a:t>
                </a:r>
              </a:p>
            </p:txBody>
          </p:sp>
          <p:sp>
            <p:nvSpPr>
              <p:cNvPr id="2413" name="Shape 2413"/>
              <p:cNvSpPr/>
              <p:nvPr/>
            </p:nvSpPr>
            <p:spPr>
              <a:xfrm>
                <a:off x="7229499" y="2864653"/>
                <a:ext cx="841500" cy="516600"/>
              </a:xfrm>
              <a:prstGeom prst="roundRect">
                <a:avLst>
                  <a:gd name="adj" fmla="val 6212"/>
                </a:avLst>
              </a:prstGeom>
              <a:solidFill>
                <a:srgbClr val="78909C"/>
              </a:solidFill>
              <a:ln>
                <a:noFill/>
              </a:ln>
            </p:spPr>
            <p:txBody>
              <a:bodyPr wrap="square" lIns="0" tIns="0" rIns="0" bIns="9125" anchor="ctr" anchorCtr="0">
                <a:noAutofit/>
              </a:bodyPr>
              <a:lstStyle/>
              <a:p>
                <a:pPr marL="0" marR="0" lvl="0" indent="0" algn="ctr" rtl="0">
                  <a:spcBef>
                    <a:spcPts val="0"/>
                  </a:spcBef>
                  <a:buSzPct val="25000"/>
                  <a:buNone/>
                </a:pPr>
                <a:r>
                  <a:rPr lang="en" sz="900">
                    <a:solidFill>
                      <a:srgbClr val="FFFFFF"/>
                    </a:solidFill>
                    <a:latin typeface="Proxima Nova"/>
                    <a:ea typeface="Proxima Nova"/>
                    <a:cs typeface="Proxima Nova"/>
                    <a:sym typeface="Proxima Nova"/>
                  </a:rPr>
                  <a:t>Harbor</a:t>
                </a:r>
              </a:p>
            </p:txBody>
          </p:sp>
          <p:sp>
            <p:nvSpPr>
              <p:cNvPr id="2414" name="Shape 2414"/>
              <p:cNvSpPr/>
              <p:nvPr/>
            </p:nvSpPr>
            <p:spPr>
              <a:xfrm rot="-5400000">
                <a:off x="7453845" y="2422451"/>
                <a:ext cx="1633500" cy="298500"/>
              </a:xfrm>
              <a:prstGeom prst="roundRect">
                <a:avLst>
                  <a:gd name="adj" fmla="val 12889"/>
                </a:avLst>
              </a:prstGeom>
              <a:solidFill>
                <a:srgbClr val="78909C"/>
              </a:solidFill>
              <a:ln>
                <a:noFill/>
              </a:ln>
            </p:spPr>
            <p:txBody>
              <a:bodyPr wrap="square" lIns="0" tIns="0" rIns="0" bIns="9125" anchor="ctr" anchorCtr="0">
                <a:noAutofit/>
              </a:bodyPr>
              <a:lstStyle/>
              <a:p>
                <a:pPr marL="0" marR="0" lvl="0" indent="0" algn="ctr" rtl="0">
                  <a:spcBef>
                    <a:spcPts val="0"/>
                  </a:spcBef>
                  <a:buSzPct val="25000"/>
                  <a:buNone/>
                </a:pPr>
                <a:r>
                  <a:rPr lang="en" sz="900">
                    <a:solidFill>
                      <a:srgbClr val="FFFFFF"/>
                    </a:solidFill>
                    <a:latin typeface="Proxima Nova"/>
                    <a:ea typeface="Proxima Nova"/>
                    <a:cs typeface="Proxima Nova"/>
                    <a:sym typeface="Proxima Nova"/>
                  </a:rPr>
                  <a:t>NSX-T</a:t>
                </a:r>
              </a:p>
            </p:txBody>
          </p:sp>
          <p:sp>
            <p:nvSpPr>
              <p:cNvPr id="2415" name="Shape 2415"/>
              <p:cNvSpPr txBox="1"/>
              <p:nvPr/>
            </p:nvSpPr>
            <p:spPr>
              <a:xfrm>
                <a:off x="5521275" y="1926138"/>
                <a:ext cx="1663500" cy="298800"/>
              </a:xfrm>
              <a:prstGeom prst="rect">
                <a:avLst/>
              </a:prstGeom>
              <a:noFill/>
              <a:ln>
                <a:noFill/>
              </a:ln>
            </p:spPr>
            <p:txBody>
              <a:bodyPr wrap="square" lIns="91425" tIns="91425" rIns="91425" bIns="91425" anchor="ctr" anchorCtr="0">
                <a:noAutofit/>
              </a:bodyPr>
              <a:lstStyle/>
              <a:p>
                <a:pPr lvl="0" algn="ctr" rtl="0">
                  <a:spcBef>
                    <a:spcPts val="0"/>
                  </a:spcBef>
                  <a:buNone/>
                </a:pPr>
                <a:r>
                  <a:rPr lang="en" sz="1100">
                    <a:solidFill>
                      <a:srgbClr val="FFFFFF"/>
                    </a:solidFill>
                    <a:latin typeface="Proxima Nova"/>
                    <a:ea typeface="Proxima Nova"/>
                    <a:cs typeface="Proxima Nova"/>
                    <a:sym typeface="Proxima Nova"/>
                  </a:rPr>
                  <a:t>Kubernetes</a:t>
                </a:r>
              </a:p>
            </p:txBody>
          </p:sp>
          <p:grpSp>
            <p:nvGrpSpPr>
              <p:cNvPr id="2416" name="Shape 2416"/>
              <p:cNvGrpSpPr/>
              <p:nvPr/>
            </p:nvGrpSpPr>
            <p:grpSpPr>
              <a:xfrm>
                <a:off x="5804941" y="2336058"/>
                <a:ext cx="1063125" cy="895370"/>
                <a:chOff x="5652542" y="2123435"/>
                <a:chExt cx="1408300" cy="954145"/>
              </a:xfrm>
            </p:grpSpPr>
            <p:sp>
              <p:nvSpPr>
                <p:cNvPr id="2417" name="Shape 2417"/>
                <p:cNvSpPr/>
                <p:nvPr/>
              </p:nvSpPr>
              <p:spPr>
                <a:xfrm>
                  <a:off x="5866242" y="2123435"/>
                  <a:ext cx="1194600" cy="714300"/>
                </a:xfrm>
                <a:prstGeom prst="roundRect">
                  <a:avLst>
                    <a:gd name="adj" fmla="val 8284"/>
                  </a:avLst>
                </a:prstGeom>
                <a:solidFill>
                  <a:schemeClr val="accent3"/>
                </a:solidFill>
                <a:ln w="9525" cap="flat" cmpd="sng">
                  <a:solidFill>
                    <a:schemeClr val="accen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000">
                      <a:solidFill>
                        <a:srgbClr val="FFFFFF"/>
                      </a:solidFill>
                      <a:latin typeface="Proxima Nova"/>
                      <a:ea typeface="Proxima Nova"/>
                      <a:cs typeface="Proxima Nova"/>
                      <a:sym typeface="Proxima Nova"/>
                    </a:rPr>
                    <a:t>K8s Cluster</a:t>
                  </a:r>
                </a:p>
              </p:txBody>
            </p:sp>
            <p:sp>
              <p:nvSpPr>
                <p:cNvPr id="2418" name="Shape 2418"/>
                <p:cNvSpPr/>
                <p:nvPr/>
              </p:nvSpPr>
              <p:spPr>
                <a:xfrm>
                  <a:off x="5759392" y="2243357"/>
                  <a:ext cx="1194600" cy="714300"/>
                </a:xfrm>
                <a:prstGeom prst="roundRect">
                  <a:avLst>
                    <a:gd name="adj" fmla="val 8284"/>
                  </a:avLst>
                </a:prstGeom>
                <a:solidFill>
                  <a:schemeClr val="accent3"/>
                </a:solidFill>
                <a:ln w="9525" cap="flat" cmpd="sng">
                  <a:solidFill>
                    <a:schemeClr val="accen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000">
                      <a:solidFill>
                        <a:srgbClr val="FFFFFF"/>
                      </a:solidFill>
                      <a:latin typeface="Proxima Nova"/>
                      <a:ea typeface="Proxima Nova"/>
                      <a:cs typeface="Proxima Nova"/>
                      <a:sym typeface="Proxima Nova"/>
                    </a:rPr>
                    <a:t>K8s Cluster</a:t>
                  </a:r>
                </a:p>
              </p:txBody>
            </p:sp>
            <p:sp>
              <p:nvSpPr>
                <p:cNvPr id="2419" name="Shape 2419"/>
                <p:cNvSpPr/>
                <p:nvPr/>
              </p:nvSpPr>
              <p:spPr>
                <a:xfrm>
                  <a:off x="5652542" y="2363280"/>
                  <a:ext cx="1194600" cy="714300"/>
                </a:xfrm>
                <a:prstGeom prst="roundRect">
                  <a:avLst>
                    <a:gd name="adj" fmla="val 8284"/>
                  </a:avLst>
                </a:prstGeom>
                <a:solidFill>
                  <a:schemeClr val="accent3"/>
                </a:solidFill>
                <a:ln w="9525" cap="flat" cmpd="sng">
                  <a:solidFill>
                    <a:schemeClr val="accen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endParaRPr sz="900">
                    <a:solidFill>
                      <a:srgbClr val="FFFFFF"/>
                    </a:solidFill>
                    <a:latin typeface="Proxima Nova"/>
                    <a:ea typeface="Proxima Nova"/>
                    <a:cs typeface="Proxima Nova"/>
                    <a:sym typeface="Proxima Nova"/>
                  </a:endParaRPr>
                </a:p>
              </p:txBody>
            </p:sp>
          </p:grpSp>
        </p:grpSp>
      </p:grpSp>
      <p:sp>
        <p:nvSpPr>
          <p:cNvPr id="2420" name="Shape 2420"/>
          <p:cNvSpPr txBox="1"/>
          <p:nvPr/>
        </p:nvSpPr>
        <p:spPr>
          <a:xfrm>
            <a:off x="2645002" y="2577050"/>
            <a:ext cx="973800" cy="192600"/>
          </a:xfrm>
          <a:prstGeom prst="rect">
            <a:avLst/>
          </a:prstGeom>
          <a:noFill/>
          <a:ln>
            <a:noFill/>
          </a:ln>
        </p:spPr>
        <p:txBody>
          <a:bodyPr wrap="square" lIns="91425" tIns="91425" rIns="91425" bIns="91425" anchor="ctr" anchorCtr="0">
            <a:noAutofit/>
          </a:bodyPr>
          <a:lstStyle/>
          <a:p>
            <a:pPr lvl="0" algn="ctr" rtl="0">
              <a:spcBef>
                <a:spcPts val="0"/>
              </a:spcBef>
              <a:buNone/>
            </a:pPr>
            <a:r>
              <a:rPr lang="en" sz="800">
                <a:solidFill>
                  <a:srgbClr val="FFFFFF"/>
                </a:solidFill>
                <a:latin typeface="Proxima Nova"/>
                <a:ea typeface="Proxima Nova"/>
                <a:cs typeface="Proxima Nova"/>
                <a:sym typeface="Proxima Nova"/>
              </a:rPr>
              <a:t>Spring Boot App</a:t>
            </a:r>
          </a:p>
        </p:txBody>
      </p:sp>
      <p:pic>
        <p:nvPicPr>
          <p:cNvPr id="2421" name="Shape 2421" descr="Image result for elastic search"/>
          <p:cNvPicPr preferRelativeResize="0"/>
          <p:nvPr/>
        </p:nvPicPr>
        <p:blipFill>
          <a:blip r:embed="rId4">
            <a:alphaModFix/>
          </a:blip>
          <a:stretch>
            <a:fillRect/>
          </a:stretch>
        </p:blipFill>
        <p:spPr>
          <a:xfrm>
            <a:off x="6027875" y="2988525"/>
            <a:ext cx="362150" cy="362150"/>
          </a:xfrm>
          <a:prstGeom prst="rect">
            <a:avLst/>
          </a:prstGeom>
          <a:noFill/>
          <a:ln>
            <a:noFill/>
          </a:ln>
        </p:spPr>
      </p:pic>
      <p:sp>
        <p:nvSpPr>
          <p:cNvPr id="2422" name="Shape 2422"/>
          <p:cNvSpPr txBox="1"/>
          <p:nvPr/>
        </p:nvSpPr>
        <p:spPr>
          <a:xfrm>
            <a:off x="5749375" y="3351895"/>
            <a:ext cx="897000" cy="192600"/>
          </a:xfrm>
          <a:prstGeom prst="rect">
            <a:avLst/>
          </a:prstGeom>
          <a:noFill/>
          <a:ln>
            <a:noFill/>
          </a:ln>
        </p:spPr>
        <p:txBody>
          <a:bodyPr wrap="square" lIns="91425" tIns="91425" rIns="91425" bIns="91425" anchor="ctr" anchorCtr="0">
            <a:noAutofit/>
          </a:bodyPr>
          <a:lstStyle/>
          <a:p>
            <a:pPr lvl="0" algn="ctr" rtl="0">
              <a:spcBef>
                <a:spcPts val="0"/>
              </a:spcBef>
              <a:buNone/>
            </a:pPr>
            <a:r>
              <a:rPr lang="en" sz="900" dirty="0">
                <a:solidFill>
                  <a:srgbClr val="FFFFFF"/>
                </a:solidFill>
                <a:latin typeface="Proxima Nova"/>
                <a:ea typeface="Proxima Nova"/>
                <a:cs typeface="Proxima Nova"/>
                <a:sym typeface="Proxima Nova"/>
              </a:rPr>
              <a:t>Elastic Search</a:t>
            </a:r>
          </a:p>
        </p:txBody>
      </p:sp>
      <p:sp>
        <p:nvSpPr>
          <p:cNvPr id="2423" name="Shape 2423"/>
          <p:cNvSpPr txBox="1"/>
          <p:nvPr/>
        </p:nvSpPr>
        <p:spPr>
          <a:xfrm>
            <a:off x="791570" y="1513506"/>
            <a:ext cx="3391500" cy="215400"/>
          </a:xfrm>
          <a:prstGeom prst="rect">
            <a:avLst/>
          </a:prstGeom>
          <a:noFill/>
          <a:ln>
            <a:noFill/>
          </a:ln>
        </p:spPr>
        <p:txBody>
          <a:bodyPr wrap="square" lIns="91425" tIns="91425" rIns="91425" bIns="91425" anchor="ctr" anchorCtr="0">
            <a:noAutofit/>
          </a:bodyPr>
          <a:lstStyle/>
          <a:p>
            <a:pPr lvl="0" algn="ctr" rtl="0">
              <a:spcBef>
                <a:spcPts val="0"/>
              </a:spcBef>
              <a:buNone/>
            </a:pPr>
            <a:r>
              <a:rPr lang="en" sz="1100">
                <a:solidFill>
                  <a:schemeClr val="dk1"/>
                </a:solidFill>
                <a:latin typeface="Proxima Nova"/>
                <a:ea typeface="Proxima Nova"/>
                <a:cs typeface="Proxima Nova"/>
                <a:sym typeface="Proxima Nova"/>
              </a:rPr>
              <a:t>Pivotal Application Service (PAS)</a:t>
            </a:r>
          </a:p>
        </p:txBody>
      </p:sp>
    </p:spTree>
    <p:extLst>
      <p:ext uri="{BB962C8B-B14F-4D97-AF65-F5344CB8AC3E}">
        <p14:creationId xmlns:p14="http://schemas.microsoft.com/office/powerpoint/2010/main" val="836917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192475" y="151275"/>
            <a:ext cx="4281300" cy="393900"/>
          </a:xfrm>
          <a:prstGeom prst="rect">
            <a:avLst/>
          </a:prstGeom>
        </p:spPr>
        <p:txBody>
          <a:bodyPr wrap="square" lIns="91425" tIns="91425" rIns="91425" bIns="91425" anchor="t" anchorCtr="0">
            <a:noAutofit/>
          </a:bodyPr>
          <a:lstStyle/>
          <a:p>
            <a:pPr lvl="0">
              <a:spcBef>
                <a:spcPts val="0"/>
              </a:spcBef>
              <a:buNone/>
            </a:pPr>
            <a:r>
              <a:rPr lang="en-US" dirty="0" smtClean="0"/>
              <a:t>目录</a:t>
            </a:r>
            <a:endParaRPr lang="en" dirty="0"/>
          </a:p>
        </p:txBody>
      </p:sp>
      <p:sp>
        <p:nvSpPr>
          <p:cNvPr id="233" name="Shape 233"/>
          <p:cNvSpPr txBox="1">
            <a:spLocks noGrp="1"/>
          </p:cNvSpPr>
          <p:nvPr>
            <p:ph type="body" idx="1"/>
          </p:nvPr>
        </p:nvSpPr>
        <p:spPr>
          <a:xfrm>
            <a:off x="192475" y="900400"/>
            <a:ext cx="4254600" cy="3769500"/>
          </a:xfrm>
          <a:prstGeom prst="rect">
            <a:avLst/>
          </a:prstGeom>
        </p:spPr>
        <p:txBody>
          <a:bodyPr wrap="square" lIns="91425" tIns="91425" rIns="91425" bIns="91425" anchor="t" anchorCtr="0">
            <a:noAutofit/>
          </a:bodyPr>
          <a:lstStyle/>
          <a:p>
            <a:pPr marL="457200" lvl="0" indent="-330200" rtl="0">
              <a:lnSpc>
                <a:spcPct val="100000"/>
              </a:lnSpc>
              <a:spcBef>
                <a:spcPts val="0"/>
              </a:spcBef>
              <a:spcAft>
                <a:spcPts val="2000"/>
              </a:spcAft>
              <a:buClr>
                <a:schemeClr val="lt2"/>
              </a:buClr>
              <a:buSzPct val="100000"/>
              <a:buChar char="■"/>
            </a:pPr>
            <a:r>
              <a:rPr lang="en-US" sz="1600" dirty="0" smtClean="0"/>
              <a:t>PCF </a:t>
            </a:r>
            <a:r>
              <a:rPr lang="en-US" sz="1600" dirty="0" smtClean="0"/>
              <a:t>2.0</a:t>
            </a:r>
            <a:endParaRPr lang="en" sz="1600" dirty="0"/>
          </a:p>
          <a:p>
            <a:pPr marL="457200" lvl="0" indent="-330200" rtl="0">
              <a:lnSpc>
                <a:spcPct val="100000"/>
              </a:lnSpc>
              <a:spcBef>
                <a:spcPts val="0"/>
              </a:spcBef>
              <a:spcAft>
                <a:spcPts val="2000"/>
              </a:spcAft>
              <a:buClr>
                <a:schemeClr val="lt2"/>
              </a:buClr>
              <a:buSzPct val="100000"/>
              <a:buChar char="■"/>
            </a:pPr>
            <a:r>
              <a:rPr lang="en-US" sz="1600" dirty="0" smtClean="0">
                <a:solidFill>
                  <a:srgbClr val="1AB9A5"/>
                </a:solidFill>
              </a:rPr>
              <a:t>PKS (</a:t>
            </a:r>
            <a:r>
              <a:rPr lang="en-US" sz="1600" dirty="0" err="1" smtClean="0">
                <a:solidFill>
                  <a:srgbClr val="1AB9A5"/>
                </a:solidFill>
              </a:rPr>
              <a:t>vs</a:t>
            </a:r>
            <a:r>
              <a:rPr lang="en-US" sz="1600" dirty="0" smtClean="0">
                <a:solidFill>
                  <a:srgbClr val="1AB9A5"/>
                </a:solidFill>
              </a:rPr>
              <a:t> / with PAS)</a:t>
            </a:r>
          </a:p>
          <a:p>
            <a:pPr marL="457200" lvl="0" indent="-330200" rtl="0">
              <a:lnSpc>
                <a:spcPct val="100000"/>
              </a:lnSpc>
              <a:spcBef>
                <a:spcPts val="0"/>
              </a:spcBef>
              <a:spcAft>
                <a:spcPts val="2000"/>
              </a:spcAft>
              <a:buClr>
                <a:schemeClr val="lt2"/>
              </a:buClr>
              <a:buSzPct val="100000"/>
              <a:buChar char="■"/>
            </a:pPr>
            <a:r>
              <a:rPr lang="en-US" sz="1600" dirty="0" smtClean="0"/>
              <a:t>PAS</a:t>
            </a:r>
            <a:endParaRPr lang="en" sz="1600" dirty="0"/>
          </a:p>
          <a:p>
            <a:pPr marL="457200" lvl="0" indent="-330200" rtl="0">
              <a:lnSpc>
                <a:spcPct val="100000"/>
              </a:lnSpc>
              <a:spcBef>
                <a:spcPts val="0"/>
              </a:spcBef>
              <a:spcAft>
                <a:spcPts val="2000"/>
              </a:spcAft>
              <a:buClr>
                <a:schemeClr val="lt2"/>
              </a:buClr>
              <a:buSzPct val="100000"/>
              <a:buChar char="■"/>
            </a:pPr>
            <a:r>
              <a:rPr lang="en-US" sz="1600" dirty="0" smtClean="0"/>
              <a:t>PFS</a:t>
            </a:r>
            <a:endParaRPr lang="en" sz="1600" dirty="0"/>
          </a:p>
        </p:txBody>
      </p:sp>
      <p:pic>
        <p:nvPicPr>
          <p:cNvPr id="234" name="Shape 234"/>
          <p:cNvPicPr preferRelativeResize="0"/>
          <p:nvPr/>
        </p:nvPicPr>
        <p:blipFill rotWithShape="1">
          <a:blip r:embed="rId3">
            <a:alphaModFix/>
          </a:blip>
          <a:srcRect l="26708" r="14032"/>
          <a:stretch/>
        </p:blipFill>
        <p:spPr>
          <a:xfrm>
            <a:off x="4571999" y="0"/>
            <a:ext cx="4572000" cy="5143500"/>
          </a:xfrm>
          <a:prstGeom prst="rect">
            <a:avLst/>
          </a:prstGeom>
          <a:noFill/>
          <a:ln>
            <a:noFill/>
          </a:ln>
        </p:spPr>
      </p:pic>
    </p:spTree>
    <p:extLst>
      <p:ext uri="{BB962C8B-B14F-4D97-AF65-F5344CB8AC3E}">
        <p14:creationId xmlns:p14="http://schemas.microsoft.com/office/powerpoint/2010/main" val="2385853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95486"/>
            <a:ext cx="8229600" cy="323850"/>
          </a:xfrm>
          <a:noFill/>
          <a:ln>
            <a:noFill/>
          </a:ln>
        </p:spPr>
        <p:txBody>
          <a:bodyPr lIns="45675" tIns="45675" rIns="45675" bIns="45675" anchor="t" anchorCtr="0">
            <a:noAutofit/>
          </a:bodyPr>
          <a:lstStyle/>
          <a:p>
            <a:pPr algn="ctr">
              <a:lnSpc>
                <a:spcPct val="100000"/>
              </a:lnSpc>
              <a:spcBef>
                <a:spcPts val="0"/>
              </a:spcBef>
              <a:buClr>
                <a:srgbClr val="666666"/>
              </a:buClr>
              <a:buSzPct val="25000"/>
              <a:buFont typeface="Proxima Nova"/>
            </a:pPr>
            <a:r>
              <a:rPr lang="zh-CN" altLang="en-US" sz="2400" dirty="0">
                <a:solidFill>
                  <a:srgbClr val="008080"/>
                </a:solidFill>
                <a:latin typeface="+mn-lt"/>
                <a:ea typeface="黑体" panose="02010609060101010101" pitchFamily="49" charset="-122"/>
                <a:cs typeface="Proxima Nova"/>
                <a:sym typeface="+mn-lt"/>
              </a:rPr>
              <a:t>七项举措促成</a:t>
            </a:r>
            <a:r>
              <a:rPr lang="en-US" altLang="zh-CN" sz="2400" dirty="0">
                <a:solidFill>
                  <a:srgbClr val="008080"/>
                </a:solidFill>
                <a:latin typeface="+mn-lt"/>
                <a:ea typeface="黑体" panose="02010609060101010101" pitchFamily="49" charset="-122"/>
                <a:cs typeface="Proxima Nova"/>
                <a:sym typeface="+mn-lt"/>
              </a:rPr>
              <a:t>VMware</a:t>
            </a:r>
            <a:r>
              <a:rPr lang="zh-CN" altLang="en-US" sz="2400" dirty="0">
                <a:solidFill>
                  <a:srgbClr val="008080"/>
                </a:solidFill>
                <a:latin typeface="+mn-lt"/>
                <a:ea typeface="黑体" panose="02010609060101010101" pitchFamily="49" charset="-122"/>
                <a:cs typeface="Proxima Nova"/>
                <a:sym typeface="+mn-lt"/>
              </a:rPr>
              <a:t>、</a:t>
            </a:r>
            <a:r>
              <a:rPr lang="en-US" altLang="zh-CN" sz="2400" dirty="0">
                <a:solidFill>
                  <a:srgbClr val="008080"/>
                </a:solidFill>
                <a:latin typeface="+mn-lt"/>
                <a:ea typeface="黑体" panose="02010609060101010101" pitchFamily="49" charset="-122"/>
                <a:cs typeface="Proxima Nova"/>
                <a:sym typeface="+mn-lt"/>
              </a:rPr>
              <a:t>Pivotal</a:t>
            </a:r>
            <a:r>
              <a:rPr lang="zh-CN" altLang="en-US" sz="2400" dirty="0">
                <a:solidFill>
                  <a:srgbClr val="008080"/>
                </a:solidFill>
                <a:latin typeface="+mn-lt"/>
                <a:ea typeface="黑体" panose="02010609060101010101" pitchFamily="49" charset="-122"/>
                <a:cs typeface="Proxima Nova"/>
                <a:sym typeface="+mn-lt"/>
              </a:rPr>
              <a:t>和</a:t>
            </a:r>
            <a:r>
              <a:rPr lang="en-US" altLang="zh-CN" sz="2400" dirty="0">
                <a:solidFill>
                  <a:srgbClr val="008080"/>
                </a:solidFill>
                <a:latin typeface="+mn-lt"/>
                <a:ea typeface="黑体" panose="02010609060101010101" pitchFamily="49" charset="-122"/>
                <a:cs typeface="Proxima Nova"/>
                <a:sym typeface="+mn-lt"/>
              </a:rPr>
              <a:t>Google</a:t>
            </a:r>
            <a:r>
              <a:rPr lang="zh-CN" altLang="en-US" sz="2400" dirty="0">
                <a:solidFill>
                  <a:srgbClr val="008080"/>
                </a:solidFill>
                <a:latin typeface="+mn-lt"/>
                <a:ea typeface="黑体" panose="02010609060101010101" pitchFamily="49" charset="-122"/>
                <a:cs typeface="Proxima Nova"/>
                <a:sym typeface="+mn-lt"/>
              </a:rPr>
              <a:t>三方合作</a:t>
            </a:r>
          </a:p>
        </p:txBody>
      </p:sp>
      <p:sp>
        <p:nvSpPr>
          <p:cNvPr id="3" name="幻灯片编号占位符 2"/>
          <p:cNvSpPr>
            <a:spLocks noGrp="1"/>
          </p:cNvSpPr>
          <p:nvPr>
            <p:ph type="sldNum" sz="quarter" idx="4294967295"/>
          </p:nvPr>
        </p:nvSpPr>
        <p:spPr>
          <a:xfrm>
            <a:off x="8700260" y="4848226"/>
            <a:ext cx="338138" cy="111918"/>
          </a:xfrm>
          <a:prstGeom prst="rect">
            <a:avLst/>
          </a:prstGeom>
        </p:spPr>
        <p:txBody>
          <a:bodyPr lIns="68589" tIns="34295" rIns="68589" bIns="34295"/>
          <a:lstStyle/>
          <a:p>
            <a:fld id="{6EA6D8CF-3CDE-4807-BCD2-C9F2B831AAA5}" type="slidenum">
              <a:rPr lang="en-US" smtClean="0">
                <a:solidFill>
                  <a:prstClr val="white"/>
                </a:solidFill>
                <a:cs typeface="+mn-ea"/>
                <a:sym typeface="+mn-lt"/>
              </a:rPr>
              <a:pPr/>
              <a:t>9</a:t>
            </a:fld>
            <a:endParaRPr lang="en-US">
              <a:solidFill>
                <a:prstClr val="white"/>
              </a:solidFill>
              <a:cs typeface="+mn-ea"/>
              <a:sym typeface="+mn-lt"/>
            </a:endParaRPr>
          </a:p>
        </p:txBody>
      </p:sp>
      <p:graphicFrame>
        <p:nvGraphicFramePr>
          <p:cNvPr id="5" name="图表 4"/>
          <p:cNvGraphicFramePr/>
          <p:nvPr>
            <p:extLst>
              <p:ext uri="{D42A27DB-BD31-4B8C-83A1-F6EECF244321}">
                <p14:modId xmlns:p14="http://schemas.microsoft.com/office/powerpoint/2010/main" val="2442710165"/>
              </p:ext>
            </p:extLst>
          </p:nvPr>
        </p:nvGraphicFramePr>
        <p:xfrm>
          <a:off x="1259632" y="843558"/>
          <a:ext cx="6886324" cy="3670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矩形 7"/>
          <p:cNvSpPr/>
          <p:nvPr/>
        </p:nvSpPr>
        <p:spPr>
          <a:xfrm>
            <a:off x="3500491" y="4880041"/>
            <a:ext cx="4662192" cy="192370"/>
          </a:xfrm>
          <a:prstGeom prst="rect">
            <a:avLst/>
          </a:prstGeom>
        </p:spPr>
        <p:txBody>
          <a:bodyPr wrap="none" lIns="68589" tIns="34295" rIns="68589" bIns="34295">
            <a:spAutoFit/>
          </a:bodyPr>
          <a:lstStyle/>
          <a:p>
            <a:r>
              <a:rPr lang="en-US" sz="800" dirty="0">
                <a:solidFill>
                  <a:srgbClr val="0070C0"/>
                </a:solidFill>
                <a:cs typeface="+mn-ea"/>
              </a:rPr>
              <a:t>https://</a:t>
            </a:r>
            <a:r>
              <a:rPr lang="en-US" sz="800" dirty="0" err="1">
                <a:solidFill>
                  <a:srgbClr val="0070C0"/>
                </a:solidFill>
                <a:cs typeface="+mn-ea"/>
              </a:rPr>
              <a:t>techcrunch.com</a:t>
            </a:r>
            <a:r>
              <a:rPr lang="en-US" sz="800" dirty="0">
                <a:solidFill>
                  <a:srgbClr val="0070C0"/>
                </a:solidFill>
                <a:cs typeface="+mn-ea"/>
              </a:rPr>
              <a:t>/2017/08/29/seven-moves-that-led-to-the-</a:t>
            </a:r>
            <a:r>
              <a:rPr lang="en-US" sz="800" dirty="0" err="1">
                <a:solidFill>
                  <a:srgbClr val="0070C0"/>
                </a:solidFill>
                <a:cs typeface="+mn-ea"/>
              </a:rPr>
              <a:t>vmware</a:t>
            </a:r>
            <a:r>
              <a:rPr lang="en-US" sz="800" dirty="0">
                <a:solidFill>
                  <a:srgbClr val="0070C0"/>
                </a:solidFill>
                <a:cs typeface="+mn-ea"/>
              </a:rPr>
              <a:t>-pivotal-google-partnership</a:t>
            </a:r>
            <a:endParaRPr lang="en-US" altLang="zh-CN" sz="800" dirty="0">
              <a:cs typeface="+mn-ea"/>
              <a:sym typeface="+mn-lt"/>
            </a:endParaRPr>
          </a:p>
        </p:txBody>
      </p:sp>
    </p:spTree>
    <p:extLst>
      <p:ext uri="{BB962C8B-B14F-4D97-AF65-F5344CB8AC3E}">
        <p14:creationId xmlns:p14="http://schemas.microsoft.com/office/powerpoint/2010/main" val="10096755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Theme">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VMworld 2016_white_16x9_corp colors">
  <a:themeElements>
    <a:clrScheme name="VMware brand colors 2015">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AADB1E"/>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custClrLst>
    <a:custClr name="PMS130">
      <a:srgbClr val="FDB813"/>
    </a:custClr>
    <a:custClr name="PMS144">
      <a:srgbClr val="F8981D"/>
    </a:custClr>
    <a:custClr name="PMS180">
      <a:srgbClr val="D9541E"/>
    </a:custClr>
    <a:custClr name="PMS1807">
      <a:srgbClr val="9E3039"/>
    </a:custClr>
    <a:custClr name="PMS195">
      <a:srgbClr val="820024"/>
    </a:custClr>
    <a:custClr name="PMS174">
      <a:srgbClr val="9A3B26"/>
    </a:custClr>
    <a:custClr name="PMS7519">
      <a:srgbClr val="574319"/>
    </a:custClr>
    <a:custClr name="PMS654">
      <a:srgbClr val="003D79"/>
    </a:custClr>
  </a:custClrLst>
</a:theme>
</file>

<file path=ppt/theme/theme11.xml><?xml version="1.0" encoding="utf-8"?>
<a:theme xmlns:a="http://schemas.openxmlformats.org/drawingml/2006/main" name="2_Default Theme">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light-2">
  <a:themeElements>
    <a:clrScheme name="simple-light-2">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Default Theme">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6x9_external">
  <a:themeElements>
    <a:clrScheme name="16x9_external">
      <a:dk1>
        <a:srgbClr val="4D4D4D"/>
      </a:dk1>
      <a:lt1>
        <a:srgbClr val="FFFFFF"/>
      </a:lt1>
      <a:dk2>
        <a:srgbClr val="A7A7A7"/>
      </a:dk2>
      <a:lt2>
        <a:srgbClr val="535353"/>
      </a:lt2>
      <a:accent1>
        <a:srgbClr val="33928A"/>
      </a:accent1>
      <a:accent2>
        <a:srgbClr val="3EA7BC"/>
      </a:accent2>
      <a:accent3>
        <a:srgbClr val="F27C3A"/>
      </a:accent3>
      <a:accent4>
        <a:srgbClr val="AEBF2F"/>
      </a:accent4>
      <a:accent5>
        <a:srgbClr val="007CA2"/>
      </a:accent5>
      <a:accent6>
        <a:srgbClr val="705D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8.xml><?xml version="1.0" encoding="utf-8"?>
<a:theme xmlns:a="http://schemas.openxmlformats.org/drawingml/2006/main" name="1_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9.xml><?xml version="1.0" encoding="utf-8"?>
<a:theme xmlns:a="http://schemas.openxmlformats.org/drawingml/2006/main" name="1_Default Theme">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8060</TotalTime>
  <Words>2406</Words>
  <Application>Microsoft Macintosh PowerPoint</Application>
  <PresentationFormat>On-screen Show (16:9)</PresentationFormat>
  <Paragraphs>545</Paragraphs>
  <Slides>44</Slides>
  <Notes>40</Notes>
  <HiddenSlides>7</HiddenSlides>
  <MMClips>0</MMClips>
  <ScaleCrop>false</ScaleCrop>
  <HeadingPairs>
    <vt:vector size="4" baseType="variant">
      <vt:variant>
        <vt:lpstr>Theme</vt:lpstr>
      </vt:variant>
      <vt:variant>
        <vt:i4>11</vt:i4>
      </vt:variant>
      <vt:variant>
        <vt:lpstr>Slide Titles</vt:lpstr>
      </vt:variant>
      <vt:variant>
        <vt:i4>44</vt:i4>
      </vt:variant>
    </vt:vector>
  </HeadingPairs>
  <TitlesOfParts>
    <vt:vector size="55" baseType="lpstr">
      <vt:lpstr>Default Theme</vt:lpstr>
      <vt:lpstr>1_Pivotal Main</vt:lpstr>
      <vt:lpstr>simple-light-2</vt:lpstr>
      <vt:lpstr>Default Theme</vt:lpstr>
      <vt:lpstr>16x9_external</vt:lpstr>
      <vt:lpstr>Simple Light</vt:lpstr>
      <vt:lpstr>Pivotal_interim_040113_template_</vt:lpstr>
      <vt:lpstr>1_Pivotal_interim_040113_template_</vt:lpstr>
      <vt:lpstr>1_Default Theme</vt:lpstr>
      <vt:lpstr>VMworld 2016_white_16x9_corp colors</vt:lpstr>
      <vt:lpstr>2_Default Theme</vt:lpstr>
      <vt:lpstr>Pivotal Cloud Foundry 2.0 概要介绍</vt:lpstr>
      <vt:lpstr>目录</vt:lpstr>
      <vt:lpstr>CaaS vs aPaaS vs FaaS: Choosing the right platform</vt:lpstr>
      <vt:lpstr>PowerPoint Presentation</vt:lpstr>
      <vt:lpstr>PCF 1.X  PCF 2.0</vt:lpstr>
      <vt:lpstr>PAS和PKS的集成架构</vt:lpstr>
      <vt:lpstr>PAS+PKS的用例示例</vt:lpstr>
      <vt:lpstr>目录</vt:lpstr>
      <vt:lpstr>七项举措促成VMware、Pivotal和Google三方合作</vt:lpstr>
      <vt:lpstr>PowerPoint Presentation</vt:lpstr>
      <vt:lpstr>PowerPoint Presentation</vt:lpstr>
      <vt:lpstr>PKS和PAS的适用场景区别</vt:lpstr>
      <vt:lpstr>痛点：纯开源Kubernetes</vt:lpstr>
      <vt:lpstr>CFCR项目—开源项目—部分解决K8s的运维问题</vt:lpstr>
      <vt:lpstr>PIVOTAL CLOUD FOUNDRY OPS + BOSH 运维自动化工具</vt:lpstr>
      <vt:lpstr>Pivotal容器服务Pivotal Container Service (PKS)—商业产品</vt:lpstr>
      <vt:lpstr>PowerPoint Presentation</vt:lpstr>
      <vt:lpstr>PowerPoint Presentation</vt:lpstr>
      <vt:lpstr>应用在PKS和GKE之间是兼容的 可以在PKS和GKE之间流动</vt:lpstr>
      <vt:lpstr>PowerPoint Presentation</vt:lpstr>
      <vt:lpstr>PowerPoint Presentation</vt:lpstr>
      <vt:lpstr>Coming Soon</vt:lpstr>
      <vt:lpstr>PKS和业界其他K8S方案的区别</vt:lpstr>
      <vt:lpstr>PKS和OpenShift的对比</vt:lpstr>
      <vt:lpstr>PowerPoint Presentation</vt:lpstr>
      <vt:lpstr>目录</vt:lpstr>
      <vt:lpstr>Pivotal Application Service 2.0</vt:lpstr>
      <vt:lpstr>PAS for Windows</vt:lpstr>
      <vt:lpstr>多构建包支持</vt:lpstr>
      <vt:lpstr>CredHub统一密码和证书保存管理</vt:lpstr>
      <vt:lpstr>Gorouter支持容器最大并发请求数</vt:lpstr>
      <vt:lpstr>容器网络策略（C2C容器间网络策略）</vt:lpstr>
      <vt:lpstr>PCF运维管理PCF HealthWatch</vt:lpstr>
      <vt:lpstr>PCF运维管理PCF HealthWatch</vt:lpstr>
      <vt:lpstr>PCF HealthWatch可以自动、持续测试</vt:lpstr>
      <vt:lpstr>目录</vt:lpstr>
      <vt:lpstr>App Platforms + Functions</vt:lpstr>
      <vt:lpstr>Pivotal Function Service</vt:lpstr>
      <vt:lpstr>PFS主要用途</vt:lpstr>
      <vt:lpstr>Spring Cloud Function</vt:lpstr>
      <vt:lpstr>PowerPoint Presentation</vt:lpstr>
      <vt:lpstr>基于K8S的PFS系统架构</vt:lpstr>
      <vt:lpstr>PFS Container Architecture</vt:lpstr>
      <vt:lpstr>Transforming How The World Builds Software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Pivotal Container Service (PKS) Overview</dc:title>
  <dc:creator>zhouhui</dc:creator>
  <cp:lastModifiedBy>Steven Ge</cp:lastModifiedBy>
  <cp:revision>186</cp:revision>
  <dcterms:modified xsi:type="dcterms:W3CDTF">2018-03-30T09:47:40Z</dcterms:modified>
</cp:coreProperties>
</file>